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9321D6C-E8D3-4391-885B-2DB0036788D3}" type="datetimeFigureOut">
              <a:rPr lang="en-US" smtClean="0"/>
              <a:pPr/>
              <a:t>11/9/2023</a:t>
            </a:fld>
            <a:endParaRPr lang="en-US"/>
          </a:p>
        </p:txBody>
      </p:sp>
      <p:sp>
        <p:nvSpPr>
          <p:cNvPr id="16" name="Slide Number Placeholder 15"/>
          <p:cNvSpPr>
            <a:spLocks noGrp="1"/>
          </p:cNvSpPr>
          <p:nvPr>
            <p:ph type="sldNum" sz="quarter" idx="11"/>
          </p:nvPr>
        </p:nvSpPr>
        <p:spPr/>
        <p:txBody>
          <a:bodyPr/>
          <a:lstStyle/>
          <a:p>
            <a:fld id="{1A88A3A6-1893-41ED-AE76-807CFB0CBF58}"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321D6C-E8D3-4391-885B-2DB0036788D3}"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8A3A6-1893-41ED-AE76-807CFB0CBF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321D6C-E8D3-4391-885B-2DB0036788D3}"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8A3A6-1893-41ED-AE76-807CFB0CBF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9321D6C-E8D3-4391-885B-2DB0036788D3}" type="datetimeFigureOut">
              <a:rPr lang="en-US" smtClean="0"/>
              <a:pPr/>
              <a:t>11/9/2023</a:t>
            </a:fld>
            <a:endParaRPr lang="en-US"/>
          </a:p>
        </p:txBody>
      </p:sp>
      <p:sp>
        <p:nvSpPr>
          <p:cNvPr id="15" name="Slide Number Placeholder 14"/>
          <p:cNvSpPr>
            <a:spLocks noGrp="1"/>
          </p:cNvSpPr>
          <p:nvPr>
            <p:ph type="sldNum" sz="quarter" idx="15"/>
          </p:nvPr>
        </p:nvSpPr>
        <p:spPr/>
        <p:txBody>
          <a:bodyPr/>
          <a:lstStyle>
            <a:lvl1pPr algn="ctr">
              <a:defRPr/>
            </a:lvl1pPr>
          </a:lstStyle>
          <a:p>
            <a:fld id="{1A88A3A6-1893-41ED-AE76-807CFB0CBF58}"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321D6C-E8D3-4391-885B-2DB0036788D3}"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8A3A6-1893-41ED-AE76-807CFB0CBF58}"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9321D6C-E8D3-4391-885B-2DB0036788D3}"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8A3A6-1893-41ED-AE76-807CFB0CBF58}"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A88A3A6-1893-41ED-AE76-807CFB0CBF58}"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9321D6C-E8D3-4391-885B-2DB0036788D3}" type="datetimeFigureOut">
              <a:rPr lang="en-US" smtClean="0"/>
              <a:pPr/>
              <a:t>11/9/2023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321D6C-E8D3-4391-885B-2DB0036788D3}"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8A3A6-1893-41ED-AE76-807CFB0CBF58}"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21D6C-E8D3-4391-885B-2DB0036788D3}"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8A3A6-1893-41ED-AE76-807CFB0CBF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9321D6C-E8D3-4391-885B-2DB0036788D3}" type="datetimeFigureOut">
              <a:rPr lang="en-US" smtClean="0"/>
              <a:pPr/>
              <a:t>11/9/2023</a:t>
            </a:fld>
            <a:endParaRPr lang="en-US"/>
          </a:p>
        </p:txBody>
      </p:sp>
      <p:sp>
        <p:nvSpPr>
          <p:cNvPr id="9" name="Slide Number Placeholder 8"/>
          <p:cNvSpPr>
            <a:spLocks noGrp="1"/>
          </p:cNvSpPr>
          <p:nvPr>
            <p:ph type="sldNum" sz="quarter" idx="15"/>
          </p:nvPr>
        </p:nvSpPr>
        <p:spPr/>
        <p:txBody>
          <a:bodyPr/>
          <a:lstStyle/>
          <a:p>
            <a:fld id="{1A88A3A6-1893-41ED-AE76-807CFB0CBF58}"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9321D6C-E8D3-4391-885B-2DB0036788D3}" type="datetimeFigureOut">
              <a:rPr lang="en-US" smtClean="0"/>
              <a:pPr/>
              <a:t>11/9/2023</a:t>
            </a:fld>
            <a:endParaRPr lang="en-US"/>
          </a:p>
        </p:txBody>
      </p:sp>
      <p:sp>
        <p:nvSpPr>
          <p:cNvPr id="9" name="Slide Number Placeholder 8"/>
          <p:cNvSpPr>
            <a:spLocks noGrp="1"/>
          </p:cNvSpPr>
          <p:nvPr>
            <p:ph type="sldNum" sz="quarter" idx="11"/>
          </p:nvPr>
        </p:nvSpPr>
        <p:spPr/>
        <p:txBody>
          <a:bodyPr/>
          <a:lstStyle/>
          <a:p>
            <a:fld id="{1A88A3A6-1893-41ED-AE76-807CFB0CBF58}"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9321D6C-E8D3-4391-885B-2DB0036788D3}" type="datetimeFigureOut">
              <a:rPr lang="en-US" smtClean="0"/>
              <a:pPr/>
              <a:t>11/9/2023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A88A3A6-1893-41ED-AE76-807CFB0CBF58}"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3200" dirty="0" smtClean="0">
                <a:latin typeface="Arial Black" pitchFamily="34" charset="0"/>
              </a:rPr>
              <a:t>REVOLUTIONILIZING  MENTAL  HEALTH SUPPORT: THE ROLE OF  CHATBOT TECHNOLOGY</a:t>
            </a:r>
            <a:endParaRPr lang="en-US" sz="3200" dirty="0">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7752" y="571480"/>
            <a:ext cx="2286016" cy="369332"/>
          </a:xfrm>
          <a:prstGeom prst="rect">
            <a:avLst/>
          </a:prstGeom>
          <a:noFill/>
        </p:spPr>
        <p:txBody>
          <a:bodyPr wrap="square" rtlCol="0">
            <a:spAutoFit/>
          </a:bodyPr>
          <a:lstStyle/>
          <a:p>
            <a:pPr algn="just"/>
            <a:r>
              <a:rPr lang="en-US" dirty="0" smtClean="0"/>
              <a:t>INTRODUCTION</a:t>
            </a:r>
            <a:endParaRPr lang="en-US" dirty="0"/>
          </a:p>
        </p:txBody>
      </p:sp>
      <p:sp>
        <p:nvSpPr>
          <p:cNvPr id="3" name="TextBox 2"/>
          <p:cNvSpPr txBox="1"/>
          <p:nvPr/>
        </p:nvSpPr>
        <p:spPr>
          <a:xfrm>
            <a:off x="4786314" y="1000108"/>
            <a:ext cx="3857652" cy="4893647"/>
          </a:xfrm>
          <a:prstGeom prst="rect">
            <a:avLst/>
          </a:prstGeom>
          <a:noFill/>
        </p:spPr>
        <p:txBody>
          <a:bodyPr wrap="square" rtlCol="0">
            <a:spAutoFit/>
          </a:bodyPr>
          <a:lstStyle/>
          <a:p>
            <a:r>
              <a:rPr lang="en-US" sz="2400" dirty="0" smtClean="0">
                <a:latin typeface="Bahnschrift SemiBold" pitchFamily="34" charset="0"/>
              </a:rPr>
              <a:t>Welcome to the presentation on Revolutionizing  Metal health support:</a:t>
            </a:r>
          </a:p>
          <a:p>
            <a:r>
              <a:rPr lang="en-US" sz="2400" dirty="0" smtClean="0">
                <a:latin typeface="Bahnschrift SemiBold" pitchFamily="34" charset="0"/>
              </a:rPr>
              <a:t>The role of chatbot  technology. Today  we  will explore  how chatbots  are  transforming  The  way  we provide mental health support. We will discuss their  benefits ,Challenges, and future potential. Lets dive in</a:t>
            </a:r>
            <a:r>
              <a:rPr lang="en-US" sz="2400" dirty="0" smtClean="0"/>
              <a:t>!     </a:t>
            </a:r>
            <a:endParaRPr lang="en-US" sz="2400" dirty="0"/>
          </a:p>
        </p:txBody>
      </p:sp>
      <p:pic>
        <p:nvPicPr>
          <p:cNvPr id="2050" name="Picture 2" descr="5 reasons why your business needs an AI chatbot - Estuate"/>
          <p:cNvPicPr>
            <a:picLocks noChangeAspect="1" noChangeArrowheads="1"/>
          </p:cNvPicPr>
          <p:nvPr/>
        </p:nvPicPr>
        <p:blipFill>
          <a:blip r:embed="rId2"/>
          <a:srcRect/>
          <a:stretch>
            <a:fillRect/>
          </a:stretch>
        </p:blipFill>
        <p:spPr bwMode="auto">
          <a:xfrm>
            <a:off x="714348" y="1714488"/>
            <a:ext cx="4000528" cy="364333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4000528" cy="4985980"/>
          </a:xfrm>
          <a:prstGeom prst="rect">
            <a:avLst/>
          </a:prstGeom>
          <a:noFill/>
        </p:spPr>
        <p:txBody>
          <a:bodyPr wrap="square" rtlCol="0">
            <a:spAutoFit/>
          </a:bodyPr>
          <a:lstStyle/>
          <a:p>
            <a:endParaRPr lang="en-US" sz="1600" dirty="0" smtClean="0">
              <a:solidFill>
                <a:srgbClr val="FFC000"/>
              </a:solidFill>
            </a:endParaRPr>
          </a:p>
          <a:p>
            <a:endParaRPr lang="en-US" sz="1600" dirty="0" smtClean="0">
              <a:solidFill>
                <a:srgbClr val="FFC000"/>
              </a:solidFill>
            </a:endParaRPr>
          </a:p>
          <a:p>
            <a:r>
              <a:rPr lang="en-US" dirty="0" smtClean="0">
                <a:latin typeface="Arial Black" pitchFamily="34" charset="0"/>
              </a:rPr>
              <a:t>Mental health challenges affect </a:t>
            </a:r>
          </a:p>
          <a:p>
            <a:r>
              <a:rPr lang="en-US" dirty="0" smtClean="0">
                <a:latin typeface="Arial Black" pitchFamily="34" charset="0"/>
              </a:rPr>
              <a:t>Millions worldwide. Depression, </a:t>
            </a:r>
          </a:p>
          <a:p>
            <a:r>
              <a:rPr lang="en-US" dirty="0" smtClean="0">
                <a:latin typeface="Arial Black" pitchFamily="34" charset="0"/>
              </a:rPr>
              <a:t>Anxiety, and stress are prevalent. However, access to support remains limited. Chatbot technology offers a promising solution to bridge this gap. With their 24/7 availability, anonymity, and personalized assistance, chatbots Can provide immediate support to Those in need.</a:t>
            </a:r>
          </a:p>
          <a:p>
            <a:endParaRPr lang="en-US" sz="1600" dirty="0" smtClean="0">
              <a:latin typeface="Arial Black" pitchFamily="34" charset="0"/>
            </a:endParaRPr>
          </a:p>
        </p:txBody>
      </p:sp>
      <p:pic>
        <p:nvPicPr>
          <p:cNvPr id="1026" name="Picture 2" descr="Free Photo | Cheerful multiethnic friends holding electronic gadget sitting  in classroom"/>
          <p:cNvPicPr>
            <a:picLocks noChangeAspect="1" noChangeArrowheads="1"/>
          </p:cNvPicPr>
          <p:nvPr/>
        </p:nvPicPr>
        <p:blipFill>
          <a:blip r:embed="rId2"/>
          <a:srcRect/>
          <a:stretch>
            <a:fillRect/>
          </a:stretch>
        </p:blipFill>
        <p:spPr bwMode="auto">
          <a:xfrm>
            <a:off x="4643438" y="857232"/>
            <a:ext cx="3829049" cy="5214804"/>
          </a:xfrm>
          <a:prstGeom prst="rect">
            <a:avLst/>
          </a:prstGeom>
          <a:noFill/>
        </p:spPr>
      </p:pic>
      <p:sp>
        <p:nvSpPr>
          <p:cNvPr id="4" name="TextBox 3"/>
          <p:cNvSpPr txBox="1"/>
          <p:nvPr/>
        </p:nvSpPr>
        <p:spPr>
          <a:xfrm>
            <a:off x="571472" y="1071546"/>
            <a:ext cx="3857652" cy="584775"/>
          </a:xfrm>
          <a:prstGeom prst="rect">
            <a:avLst/>
          </a:prstGeom>
          <a:noFill/>
        </p:spPr>
        <p:txBody>
          <a:bodyPr wrap="square" rtlCol="0">
            <a:spAutoFit/>
          </a:bodyPr>
          <a:lstStyle/>
          <a:p>
            <a:pPr algn="ctr"/>
            <a:r>
              <a:rPr lang="en-US" sz="1600" dirty="0" smtClean="0"/>
              <a:t>UNDERSTANDING MENTAL HEALTH CHALLENGES</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642918"/>
            <a:ext cx="5072098" cy="369332"/>
          </a:xfrm>
          <a:prstGeom prst="rect">
            <a:avLst/>
          </a:prstGeom>
          <a:noFill/>
        </p:spPr>
        <p:txBody>
          <a:bodyPr wrap="square" rtlCol="0">
            <a:spAutoFit/>
          </a:bodyPr>
          <a:lstStyle/>
          <a:p>
            <a:pPr algn="ctr"/>
            <a:r>
              <a:rPr lang="en-US" dirty="0" smtClean="0"/>
              <a:t>THE POWER OF CHATBOT TECHNOLOGY </a:t>
            </a:r>
            <a:endParaRPr lang="en-US" dirty="0"/>
          </a:p>
        </p:txBody>
      </p:sp>
      <p:pic>
        <p:nvPicPr>
          <p:cNvPr id="1028" name="Picture 4" descr="How HR Chatbots Help Enhance Employee Onboarding"/>
          <p:cNvPicPr>
            <a:picLocks noChangeAspect="1" noChangeArrowheads="1"/>
          </p:cNvPicPr>
          <p:nvPr/>
        </p:nvPicPr>
        <p:blipFill>
          <a:blip r:embed="rId2"/>
          <a:srcRect/>
          <a:stretch>
            <a:fillRect/>
          </a:stretch>
        </p:blipFill>
        <p:spPr bwMode="auto">
          <a:xfrm>
            <a:off x="4071934" y="1214422"/>
            <a:ext cx="4662006" cy="4286280"/>
          </a:xfrm>
          <a:prstGeom prst="rect">
            <a:avLst/>
          </a:prstGeom>
          <a:noFill/>
        </p:spPr>
      </p:pic>
      <p:sp>
        <p:nvSpPr>
          <p:cNvPr id="5" name="TextBox 4"/>
          <p:cNvSpPr txBox="1"/>
          <p:nvPr/>
        </p:nvSpPr>
        <p:spPr>
          <a:xfrm>
            <a:off x="357158" y="1357298"/>
            <a:ext cx="3353803" cy="4247317"/>
          </a:xfrm>
          <a:prstGeom prst="rect">
            <a:avLst/>
          </a:prstGeom>
          <a:noFill/>
        </p:spPr>
        <p:txBody>
          <a:bodyPr wrap="none" rtlCol="0">
            <a:spAutoFit/>
          </a:bodyPr>
          <a:lstStyle/>
          <a:p>
            <a:r>
              <a:rPr lang="en-US" dirty="0" smtClean="0">
                <a:latin typeface="Bahnschrift SemiBold" pitchFamily="34" charset="0"/>
              </a:rPr>
              <a:t>Chatbots utilize natural  </a:t>
            </a:r>
          </a:p>
          <a:p>
            <a:r>
              <a:rPr lang="en-US" dirty="0" smtClean="0">
                <a:latin typeface="Bahnschrift SemiBold" pitchFamily="34" charset="0"/>
              </a:rPr>
              <a:t>language processing and</a:t>
            </a:r>
          </a:p>
          <a:p>
            <a:r>
              <a:rPr lang="en-US" dirty="0" smtClean="0">
                <a:latin typeface="Bahnschrift SemiBold" pitchFamily="34" charset="0"/>
              </a:rPr>
              <a:t>machine learning to </a:t>
            </a:r>
          </a:p>
          <a:p>
            <a:r>
              <a:rPr lang="en-US" dirty="0" smtClean="0">
                <a:latin typeface="Bahnschrift SemiBold" pitchFamily="34" charset="0"/>
              </a:rPr>
              <a:t>understand and respond to</a:t>
            </a:r>
          </a:p>
          <a:p>
            <a:r>
              <a:rPr lang="en-US" dirty="0" smtClean="0">
                <a:latin typeface="Bahnschrift SemiBold" pitchFamily="34" charset="0"/>
              </a:rPr>
              <a:t>user queries.They can offer</a:t>
            </a:r>
          </a:p>
          <a:p>
            <a:r>
              <a:rPr lang="en-US" dirty="0" smtClean="0">
                <a:latin typeface="Bahnschrift SemiBold" pitchFamily="34" charset="0"/>
              </a:rPr>
              <a:t>Empathetic guidance, coping</a:t>
            </a:r>
          </a:p>
          <a:p>
            <a:r>
              <a:rPr lang="en-US" dirty="0" smtClean="0">
                <a:latin typeface="Bahnschrift SemiBold" pitchFamily="34" charset="0"/>
              </a:rPr>
              <a:t>Strategies, and even crisis </a:t>
            </a:r>
          </a:p>
          <a:p>
            <a:r>
              <a:rPr lang="en-US" dirty="0" smtClean="0">
                <a:latin typeface="Bahnschrift SemiBold" pitchFamily="34" charset="0"/>
              </a:rPr>
              <a:t>Intervention.Additioally, </a:t>
            </a:r>
          </a:p>
          <a:p>
            <a:r>
              <a:rPr lang="en-US" dirty="0" smtClean="0">
                <a:latin typeface="Bahnschrift SemiBold" pitchFamily="34" charset="0"/>
              </a:rPr>
              <a:t>Chatbots can collect valuable </a:t>
            </a:r>
          </a:p>
          <a:p>
            <a:r>
              <a:rPr lang="en-US" dirty="0" smtClean="0">
                <a:latin typeface="Bahnschrift SemiBold" pitchFamily="34" charset="0"/>
              </a:rPr>
              <a:t>Data for research and improve</a:t>
            </a:r>
          </a:p>
          <a:p>
            <a:r>
              <a:rPr lang="en-US" dirty="0" smtClean="0">
                <a:latin typeface="Bahnschrift SemiBold" pitchFamily="34" charset="0"/>
              </a:rPr>
              <a:t>Mental health services.Their </a:t>
            </a:r>
          </a:p>
          <a:p>
            <a:r>
              <a:rPr lang="en-US" dirty="0" smtClean="0">
                <a:latin typeface="Bahnschrift SemiBold" pitchFamily="34" charset="0"/>
              </a:rPr>
              <a:t>Potential to reach a wider </a:t>
            </a:r>
          </a:p>
          <a:p>
            <a:r>
              <a:rPr lang="en-US" dirty="0" smtClean="0">
                <a:latin typeface="Bahnschrift SemiBold" pitchFamily="34" charset="0"/>
              </a:rPr>
              <a:t>Audience and reduce stigma is</a:t>
            </a:r>
          </a:p>
          <a:p>
            <a:r>
              <a:rPr lang="en-US" dirty="0" smtClean="0">
                <a:latin typeface="Bahnschrift SemiBold" pitchFamily="34" charset="0"/>
              </a:rPr>
              <a:t>Truly revolutionary.</a:t>
            </a:r>
          </a:p>
          <a:p>
            <a:r>
              <a:rPr lang="en-US" dirty="0" smtClean="0">
                <a:latin typeface="Bahnschrift SemiBold" pitchFamily="34" charset="0"/>
              </a:rPr>
              <a:t>  </a:t>
            </a:r>
            <a:endParaRPr lang="en-US" dirty="0">
              <a:latin typeface="Bahnschrift SemiBol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643050"/>
            <a:ext cx="3786214" cy="3416320"/>
          </a:xfrm>
          <a:prstGeom prst="rect">
            <a:avLst/>
          </a:prstGeom>
        </p:spPr>
        <p:txBody>
          <a:bodyPr wrap="square">
            <a:spAutoFit/>
          </a:bodyPr>
          <a:lstStyle/>
          <a:p>
            <a:r>
              <a:rPr lang="en-US" dirty="0" smtClean="0">
                <a:latin typeface="Bahnschrift SemiBold" pitchFamily="34" charset="0"/>
              </a:rPr>
              <a:t>The future of chatbot technology in mental health support is promising. However, challenges exist. Ethical considerations, privacy concerns, and the need for continuous improvement in accuracy and empathy are important areas to address. By overcoming these challenges, chatbots can play a pivotal role in revolutionizing mental health support for a better future</a:t>
            </a:r>
            <a:r>
              <a:rPr lang="en-US" dirty="0" smtClean="0"/>
              <a:t>.</a:t>
            </a:r>
            <a:endParaRPr lang="en-US" dirty="0"/>
          </a:p>
        </p:txBody>
      </p:sp>
      <p:pic>
        <p:nvPicPr>
          <p:cNvPr id="17410" name="Picture 2" descr="AI and Mental Health: Can Technology Improve Our Wellbeing?"/>
          <p:cNvPicPr>
            <a:picLocks noChangeAspect="1" noChangeArrowheads="1"/>
          </p:cNvPicPr>
          <p:nvPr/>
        </p:nvPicPr>
        <p:blipFill>
          <a:blip r:embed="rId2"/>
          <a:srcRect/>
          <a:stretch>
            <a:fillRect/>
          </a:stretch>
        </p:blipFill>
        <p:spPr bwMode="auto">
          <a:xfrm>
            <a:off x="4429124" y="1357298"/>
            <a:ext cx="4252873" cy="4357718"/>
          </a:xfrm>
          <a:prstGeom prst="rect">
            <a:avLst/>
          </a:prstGeom>
          <a:noFill/>
        </p:spPr>
      </p:pic>
      <p:sp>
        <p:nvSpPr>
          <p:cNvPr id="4" name="Rectangle 3"/>
          <p:cNvSpPr/>
          <p:nvPr/>
        </p:nvSpPr>
        <p:spPr>
          <a:xfrm>
            <a:off x="2071670" y="642918"/>
            <a:ext cx="4572000" cy="646331"/>
          </a:xfrm>
          <a:prstGeom prst="rect">
            <a:avLst/>
          </a:prstGeom>
        </p:spPr>
        <p:txBody>
          <a:bodyPr>
            <a:spAutoFit/>
          </a:bodyPr>
          <a:lstStyle/>
          <a:p>
            <a:pPr algn="ctr"/>
            <a:r>
              <a:rPr lang="en-US" dirty="0" smtClean="0"/>
              <a:t>FUTURE IMPLICATIONS AND CHALLENGES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64" y="1000108"/>
            <a:ext cx="3000396" cy="461665"/>
          </a:xfrm>
          <a:prstGeom prst="rect">
            <a:avLst/>
          </a:prstGeom>
        </p:spPr>
        <p:txBody>
          <a:bodyPr wrap="square">
            <a:spAutoFit/>
          </a:bodyPr>
          <a:lstStyle/>
          <a:p>
            <a:pPr algn="ctr"/>
            <a:r>
              <a:rPr lang="en-US" sz="2400" dirty="0" smtClean="0"/>
              <a:t>CONCLUSION</a:t>
            </a:r>
            <a:endParaRPr lang="en-US" sz="2400" dirty="0"/>
          </a:p>
        </p:txBody>
      </p:sp>
      <p:sp>
        <p:nvSpPr>
          <p:cNvPr id="3" name="Rectangle 2"/>
          <p:cNvSpPr/>
          <p:nvPr/>
        </p:nvSpPr>
        <p:spPr>
          <a:xfrm>
            <a:off x="642910" y="2000240"/>
            <a:ext cx="7786742" cy="2246769"/>
          </a:xfrm>
          <a:prstGeom prst="rect">
            <a:avLst/>
          </a:prstGeom>
        </p:spPr>
        <p:txBody>
          <a:bodyPr wrap="square">
            <a:spAutoFit/>
          </a:bodyPr>
          <a:lstStyle/>
          <a:p>
            <a:pPr algn="ctr"/>
            <a:r>
              <a:rPr lang="en-US" sz="2000" dirty="0" smtClean="0">
                <a:latin typeface="Arial" pitchFamily="34" charset="0"/>
                <a:cs typeface="Arial" pitchFamily="34" charset="0"/>
              </a:rPr>
              <a:t>In conclusion, chatbot technology has the power to revolutionize mental health support. By providing accessible, personalized, and stigma-free assistance, chatbots can address the growing demand for mental health services. However, it is crucial to navigate the challenges and ensure ethical implementation. Let's embrace this transformative technology to create a future where mental health support is readily available to all. </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02" y="2571744"/>
            <a:ext cx="3074881" cy="923330"/>
          </a:xfrm>
          <a:prstGeom prst="rect">
            <a:avLst/>
          </a:prstGeom>
          <a:noFill/>
        </p:spPr>
        <p:txBody>
          <a:bodyPr wrap="none" rtlCol="0">
            <a:spAutoFit/>
          </a:bodyPr>
          <a:lstStyle/>
          <a:p>
            <a:r>
              <a:rPr lang="en-US" sz="5400" dirty="0" smtClean="0"/>
              <a:t>THANKS</a:t>
            </a:r>
            <a:endParaRPr lang="en-US" sz="5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95</TotalTime>
  <Words>312</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Paper</vt:lpstr>
      <vt:lpstr>REVOLUTIONILIZING  MENTAL  HEALTH SUPPORT: THE ROLE OF  CHATBOT TECHNOLOGY</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REVOLUTIONILIZING  MENTAL  HEALTH SUPPORT: THE ROLE OF  CHATBOT TECHNOLOGY</dc:title>
  <dc:creator>User</dc:creator>
  <cp:lastModifiedBy>User</cp:lastModifiedBy>
  <cp:revision>15</cp:revision>
  <dcterms:created xsi:type="dcterms:W3CDTF">2023-11-08T15:04:08Z</dcterms:created>
  <dcterms:modified xsi:type="dcterms:W3CDTF">2023-11-09T15:13:37Z</dcterms:modified>
</cp:coreProperties>
</file>