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73" r:id="rId5"/>
    <p:sldId id="274" r:id="rId6"/>
    <p:sldId id="275" r:id="rId7"/>
    <p:sldId id="276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06" r:id="rId20"/>
    <p:sldId id="290" r:id="rId21"/>
    <p:sldId id="294" r:id="rId22"/>
    <p:sldId id="295" r:id="rId23"/>
    <p:sldId id="296" r:id="rId24"/>
    <p:sldId id="305" r:id="rId25"/>
    <p:sldId id="292" r:id="rId26"/>
    <p:sldId id="293" r:id="rId27"/>
    <p:sldId id="301" r:id="rId28"/>
    <p:sldId id="298" r:id="rId29"/>
    <p:sldId id="299" r:id="rId30"/>
    <p:sldId id="300" r:id="rId31"/>
    <p:sldId id="297" r:id="rId32"/>
    <p:sldId id="302" r:id="rId33"/>
    <p:sldId id="303" r:id="rId34"/>
    <p:sldId id="304" r:id="rId35"/>
  </p:sldIdLst>
  <p:sldSz cx="9144000" cy="6858000" type="screen4x3"/>
  <p:notesSz cx="6718300" cy="98679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1"/>
    <a:srgbClr val="4D4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7791" autoAdjust="0"/>
  </p:normalViewPr>
  <p:slideViewPr>
    <p:cSldViewPr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BCB7F-447E-49C1-A95F-D936040399C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7CED482B-9A67-4A56-B49F-74E2A51E06E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Presentación</a:t>
          </a:r>
          <a:r>
            <a:rPr lang="es-ES" dirty="0" smtClean="0"/>
            <a:t>: HTML/CSS, JavaScript</a:t>
          </a:r>
          <a:endParaRPr lang="es-ES" dirty="0"/>
        </a:p>
      </dgm:t>
    </dgm:pt>
    <dgm:pt modelId="{94ADA3C7-C8E7-4015-81BE-D150D9A9FD43}" type="parTrans" cxnId="{3E6DD3B6-D5CD-4319-A41E-252E17AB63EC}">
      <dgm:prSet/>
      <dgm:spPr/>
      <dgm:t>
        <a:bodyPr/>
        <a:lstStyle/>
        <a:p>
          <a:endParaRPr lang="es-ES"/>
        </a:p>
      </dgm:t>
    </dgm:pt>
    <dgm:pt modelId="{2A16DC9C-3B19-40FA-AE42-189421A1575C}" type="sibTrans" cxnId="{3E6DD3B6-D5CD-4319-A41E-252E17AB63EC}">
      <dgm:prSet/>
      <dgm:spPr/>
      <dgm:t>
        <a:bodyPr/>
        <a:lstStyle/>
        <a:p>
          <a:endParaRPr lang="es-ES"/>
        </a:p>
      </dgm:t>
    </dgm:pt>
    <dgm:pt modelId="{88C18965-027F-4A93-9D25-AE3DFA936E0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Aplicación</a:t>
          </a:r>
          <a:r>
            <a:rPr lang="es-ES" dirty="0" smtClean="0"/>
            <a:t>: Java, Python, PHP,…</a:t>
          </a:r>
          <a:endParaRPr lang="es-ES" dirty="0"/>
        </a:p>
      </dgm:t>
    </dgm:pt>
    <dgm:pt modelId="{15CFAA0E-D979-4106-8EB3-FA557B8B06B2}" type="parTrans" cxnId="{B93CA8AA-54DA-4C5F-8C67-442871ABE47F}">
      <dgm:prSet/>
      <dgm:spPr/>
      <dgm:t>
        <a:bodyPr/>
        <a:lstStyle/>
        <a:p>
          <a:endParaRPr lang="es-ES"/>
        </a:p>
      </dgm:t>
    </dgm:pt>
    <dgm:pt modelId="{B064035E-EA8A-4541-8398-406A313FAB50}" type="sibTrans" cxnId="{B93CA8AA-54DA-4C5F-8C67-442871ABE47F}">
      <dgm:prSet/>
      <dgm:spPr/>
      <dgm:t>
        <a:bodyPr/>
        <a:lstStyle/>
        <a:p>
          <a:endParaRPr lang="es-ES"/>
        </a:p>
      </dgm:t>
    </dgm:pt>
    <dgm:pt modelId="{EC0B80FA-7D2F-4EB2-8F84-C51F5E8F64BB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Base de datos</a:t>
          </a:r>
          <a:r>
            <a:rPr lang="es-ES" dirty="0" smtClean="0"/>
            <a:t>: </a:t>
          </a:r>
          <a:r>
            <a:rPr lang="es-ES" dirty="0" err="1" smtClean="0"/>
            <a:t>MySQL</a:t>
          </a:r>
          <a:r>
            <a:rPr lang="es-ES" dirty="0" smtClean="0"/>
            <a:t>, Oracle, …</a:t>
          </a:r>
          <a:endParaRPr lang="es-ES" dirty="0"/>
        </a:p>
      </dgm:t>
    </dgm:pt>
    <dgm:pt modelId="{4E97A3CF-BAD3-481D-8BCC-9A9B4CFE08E2}" type="parTrans" cxnId="{ACC81832-7703-44F1-8613-A2F292352026}">
      <dgm:prSet/>
      <dgm:spPr/>
      <dgm:t>
        <a:bodyPr/>
        <a:lstStyle/>
        <a:p>
          <a:endParaRPr lang="es-ES"/>
        </a:p>
      </dgm:t>
    </dgm:pt>
    <dgm:pt modelId="{E02E125F-385F-40F1-80E0-AF575D3FD1A8}" type="sibTrans" cxnId="{ACC81832-7703-44F1-8613-A2F292352026}">
      <dgm:prSet/>
      <dgm:spPr/>
      <dgm:t>
        <a:bodyPr/>
        <a:lstStyle/>
        <a:p>
          <a:endParaRPr lang="es-ES"/>
        </a:p>
      </dgm:t>
    </dgm:pt>
    <dgm:pt modelId="{5EB7F9B0-3989-4ADF-96B6-DD365D78F7E3}" type="pres">
      <dgm:prSet presAssocID="{91FBCB7F-447E-49C1-A95F-D936040399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D1C7EFE-AA43-4816-891B-373D31233993}" type="pres">
      <dgm:prSet presAssocID="{7CED482B-9A67-4A56-B49F-74E2A51E06ED}" presName="vertOne" presStyleCnt="0"/>
      <dgm:spPr/>
    </dgm:pt>
    <dgm:pt modelId="{E91D65F9-2B5A-4BE5-9D7B-A01498B3635E}" type="pres">
      <dgm:prSet presAssocID="{7CED482B-9A67-4A56-B49F-74E2A51E06ED}" presName="txOne" presStyleLbl="node0" presStyleIdx="0" presStyleCnt="1" custScaleY="28073" custLinFactNeighborX="15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1E6118-32E9-4890-9DC2-E8B0F38FA65C}" type="pres">
      <dgm:prSet presAssocID="{7CED482B-9A67-4A56-B49F-74E2A51E06ED}" presName="parTransOne" presStyleCnt="0"/>
      <dgm:spPr/>
    </dgm:pt>
    <dgm:pt modelId="{302AFD9D-59D3-4C5C-8939-C95A3953DBB6}" type="pres">
      <dgm:prSet presAssocID="{7CED482B-9A67-4A56-B49F-74E2A51E06ED}" presName="horzOne" presStyleCnt="0"/>
      <dgm:spPr/>
    </dgm:pt>
    <dgm:pt modelId="{8ABC1E65-C865-489E-AD39-74AE3A38A0A7}" type="pres">
      <dgm:prSet presAssocID="{88C18965-027F-4A93-9D25-AE3DFA936E0D}" presName="vertTwo" presStyleCnt="0"/>
      <dgm:spPr/>
    </dgm:pt>
    <dgm:pt modelId="{5B724E8E-FFEE-43B1-B337-4EFC1D524F6F}" type="pres">
      <dgm:prSet presAssocID="{88C18965-027F-4A93-9D25-AE3DFA936E0D}" presName="txTwo" presStyleLbl="node2" presStyleIdx="0" presStyleCnt="1" custLinFactNeighborX="6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8CB168-9470-4B42-9048-8975EB852096}" type="pres">
      <dgm:prSet presAssocID="{88C18965-027F-4A93-9D25-AE3DFA936E0D}" presName="parTransTwo" presStyleCnt="0"/>
      <dgm:spPr/>
    </dgm:pt>
    <dgm:pt modelId="{A08BD6B4-E20C-4B40-9AC0-D9C33815B679}" type="pres">
      <dgm:prSet presAssocID="{88C18965-027F-4A93-9D25-AE3DFA936E0D}" presName="horzTwo" presStyleCnt="0"/>
      <dgm:spPr/>
    </dgm:pt>
    <dgm:pt modelId="{7462CA73-D980-4B06-AEA0-AAF03D0CC5DF}" type="pres">
      <dgm:prSet presAssocID="{EC0B80FA-7D2F-4EB2-8F84-C51F5E8F64BB}" presName="vertThree" presStyleCnt="0"/>
      <dgm:spPr/>
    </dgm:pt>
    <dgm:pt modelId="{AF47A6F0-D76E-4EB4-82EA-AA09F6D738E9}" type="pres">
      <dgm:prSet presAssocID="{EC0B80FA-7D2F-4EB2-8F84-C51F5E8F64B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3E94A0-301B-4F8B-995E-A3F176A8D0B6}" type="pres">
      <dgm:prSet presAssocID="{EC0B80FA-7D2F-4EB2-8F84-C51F5E8F64BB}" presName="horzThree" presStyleCnt="0"/>
      <dgm:spPr/>
    </dgm:pt>
  </dgm:ptLst>
  <dgm:cxnLst>
    <dgm:cxn modelId="{5D299945-277F-47EF-A4D4-267D0C2E0F90}" type="presOf" srcId="{EC0B80FA-7D2F-4EB2-8F84-C51F5E8F64BB}" destId="{AF47A6F0-D76E-4EB4-82EA-AA09F6D738E9}" srcOrd="0" destOrd="0" presId="urn:microsoft.com/office/officeart/2005/8/layout/hierarchy4"/>
    <dgm:cxn modelId="{3E6DD3B6-D5CD-4319-A41E-252E17AB63EC}" srcId="{91FBCB7F-447E-49C1-A95F-D936040399C1}" destId="{7CED482B-9A67-4A56-B49F-74E2A51E06ED}" srcOrd="0" destOrd="0" parTransId="{94ADA3C7-C8E7-4015-81BE-D150D9A9FD43}" sibTransId="{2A16DC9C-3B19-40FA-AE42-189421A1575C}"/>
    <dgm:cxn modelId="{120FD5B1-39D9-4C5B-A72A-521FE78AA803}" type="presOf" srcId="{7CED482B-9A67-4A56-B49F-74E2A51E06ED}" destId="{E91D65F9-2B5A-4BE5-9D7B-A01498B3635E}" srcOrd="0" destOrd="0" presId="urn:microsoft.com/office/officeart/2005/8/layout/hierarchy4"/>
    <dgm:cxn modelId="{B93CA8AA-54DA-4C5F-8C67-442871ABE47F}" srcId="{7CED482B-9A67-4A56-B49F-74E2A51E06ED}" destId="{88C18965-027F-4A93-9D25-AE3DFA936E0D}" srcOrd="0" destOrd="0" parTransId="{15CFAA0E-D979-4106-8EB3-FA557B8B06B2}" sibTransId="{B064035E-EA8A-4541-8398-406A313FAB50}"/>
    <dgm:cxn modelId="{5BD59F81-36D4-4D55-9F1C-010CA88DEEF2}" type="presOf" srcId="{91FBCB7F-447E-49C1-A95F-D936040399C1}" destId="{5EB7F9B0-3989-4ADF-96B6-DD365D78F7E3}" srcOrd="0" destOrd="0" presId="urn:microsoft.com/office/officeart/2005/8/layout/hierarchy4"/>
    <dgm:cxn modelId="{ACC81832-7703-44F1-8613-A2F292352026}" srcId="{88C18965-027F-4A93-9D25-AE3DFA936E0D}" destId="{EC0B80FA-7D2F-4EB2-8F84-C51F5E8F64BB}" srcOrd="0" destOrd="0" parTransId="{4E97A3CF-BAD3-481D-8BCC-9A9B4CFE08E2}" sibTransId="{E02E125F-385F-40F1-80E0-AF575D3FD1A8}"/>
    <dgm:cxn modelId="{12A63C73-A94F-4D6F-808A-923DE0F180EC}" type="presOf" srcId="{88C18965-027F-4A93-9D25-AE3DFA936E0D}" destId="{5B724E8E-FFEE-43B1-B337-4EFC1D524F6F}" srcOrd="0" destOrd="0" presId="urn:microsoft.com/office/officeart/2005/8/layout/hierarchy4"/>
    <dgm:cxn modelId="{80767BBD-D19C-45CA-8A45-D673FFB39035}" type="presParOf" srcId="{5EB7F9B0-3989-4ADF-96B6-DD365D78F7E3}" destId="{5D1C7EFE-AA43-4816-891B-373D31233993}" srcOrd="0" destOrd="0" presId="urn:microsoft.com/office/officeart/2005/8/layout/hierarchy4"/>
    <dgm:cxn modelId="{017B8D3E-1BC3-4506-A49B-E3F558739E8D}" type="presParOf" srcId="{5D1C7EFE-AA43-4816-891B-373D31233993}" destId="{E91D65F9-2B5A-4BE5-9D7B-A01498B3635E}" srcOrd="0" destOrd="0" presId="urn:microsoft.com/office/officeart/2005/8/layout/hierarchy4"/>
    <dgm:cxn modelId="{72874DE4-820C-4C97-953A-543C145A42F4}" type="presParOf" srcId="{5D1C7EFE-AA43-4816-891B-373D31233993}" destId="{FB1E6118-32E9-4890-9DC2-E8B0F38FA65C}" srcOrd="1" destOrd="0" presId="urn:microsoft.com/office/officeart/2005/8/layout/hierarchy4"/>
    <dgm:cxn modelId="{423788FD-AE05-49FB-A758-6E902B5C5EBB}" type="presParOf" srcId="{5D1C7EFE-AA43-4816-891B-373D31233993}" destId="{302AFD9D-59D3-4C5C-8939-C95A3953DBB6}" srcOrd="2" destOrd="0" presId="urn:microsoft.com/office/officeart/2005/8/layout/hierarchy4"/>
    <dgm:cxn modelId="{E81A8A3E-0D13-4730-A18D-36AAD67FF258}" type="presParOf" srcId="{302AFD9D-59D3-4C5C-8939-C95A3953DBB6}" destId="{8ABC1E65-C865-489E-AD39-74AE3A38A0A7}" srcOrd="0" destOrd="0" presId="urn:microsoft.com/office/officeart/2005/8/layout/hierarchy4"/>
    <dgm:cxn modelId="{BC2F672C-80CB-4AE4-8D96-4D2815845312}" type="presParOf" srcId="{8ABC1E65-C865-489E-AD39-74AE3A38A0A7}" destId="{5B724E8E-FFEE-43B1-B337-4EFC1D524F6F}" srcOrd="0" destOrd="0" presId="urn:microsoft.com/office/officeart/2005/8/layout/hierarchy4"/>
    <dgm:cxn modelId="{8088A6EF-D44F-4457-973D-D837A7D25DDA}" type="presParOf" srcId="{8ABC1E65-C865-489E-AD39-74AE3A38A0A7}" destId="{188CB168-9470-4B42-9048-8975EB852096}" srcOrd="1" destOrd="0" presId="urn:microsoft.com/office/officeart/2005/8/layout/hierarchy4"/>
    <dgm:cxn modelId="{F593D57A-BA8F-4394-8E5A-B3CE2528D103}" type="presParOf" srcId="{8ABC1E65-C865-489E-AD39-74AE3A38A0A7}" destId="{A08BD6B4-E20C-4B40-9AC0-D9C33815B679}" srcOrd="2" destOrd="0" presId="urn:microsoft.com/office/officeart/2005/8/layout/hierarchy4"/>
    <dgm:cxn modelId="{38ABF73E-B275-45D8-81F9-D7106539D609}" type="presParOf" srcId="{A08BD6B4-E20C-4B40-9AC0-D9C33815B679}" destId="{7462CA73-D980-4B06-AEA0-AAF03D0CC5DF}" srcOrd="0" destOrd="0" presId="urn:microsoft.com/office/officeart/2005/8/layout/hierarchy4"/>
    <dgm:cxn modelId="{B717F509-6CA2-4B21-AE35-8405A266F75F}" type="presParOf" srcId="{7462CA73-D980-4B06-AEA0-AAF03D0CC5DF}" destId="{AF47A6F0-D76E-4EB4-82EA-AA09F6D738E9}" srcOrd="0" destOrd="0" presId="urn:microsoft.com/office/officeart/2005/8/layout/hierarchy4"/>
    <dgm:cxn modelId="{1F9944DE-0721-48FA-8FC4-6296B355D998}" type="presParOf" srcId="{7462CA73-D980-4B06-AEA0-AAF03D0CC5DF}" destId="{A43E94A0-301B-4F8B-995E-A3F176A8D0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BCB7F-447E-49C1-A95F-D936040399C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7CED482B-9A67-4A56-B49F-74E2A51E06E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Presentación</a:t>
          </a:r>
          <a:r>
            <a:rPr lang="es-ES" dirty="0" smtClean="0"/>
            <a:t>: HTML5/CSS3, Frameworks JavaScript</a:t>
          </a:r>
          <a:endParaRPr lang="es-ES" dirty="0"/>
        </a:p>
      </dgm:t>
    </dgm:pt>
    <dgm:pt modelId="{94ADA3C7-C8E7-4015-81BE-D150D9A9FD43}" type="parTrans" cxnId="{3E6DD3B6-D5CD-4319-A41E-252E17AB63EC}">
      <dgm:prSet/>
      <dgm:spPr/>
      <dgm:t>
        <a:bodyPr/>
        <a:lstStyle/>
        <a:p>
          <a:endParaRPr lang="es-ES"/>
        </a:p>
      </dgm:t>
    </dgm:pt>
    <dgm:pt modelId="{2A16DC9C-3B19-40FA-AE42-189421A1575C}" type="sibTrans" cxnId="{3E6DD3B6-D5CD-4319-A41E-252E17AB63EC}">
      <dgm:prSet/>
      <dgm:spPr/>
      <dgm:t>
        <a:bodyPr/>
        <a:lstStyle/>
        <a:p>
          <a:endParaRPr lang="es-ES"/>
        </a:p>
      </dgm:t>
    </dgm:pt>
    <dgm:pt modelId="{88C18965-027F-4A93-9D25-AE3DFA936E0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Aplicación</a:t>
          </a:r>
          <a:r>
            <a:rPr lang="es-ES" dirty="0" smtClean="0"/>
            <a:t>: Java, Python, PHP,…</a:t>
          </a:r>
          <a:endParaRPr lang="es-ES" dirty="0"/>
        </a:p>
      </dgm:t>
    </dgm:pt>
    <dgm:pt modelId="{15CFAA0E-D979-4106-8EB3-FA557B8B06B2}" type="parTrans" cxnId="{B93CA8AA-54DA-4C5F-8C67-442871ABE47F}">
      <dgm:prSet/>
      <dgm:spPr/>
      <dgm:t>
        <a:bodyPr/>
        <a:lstStyle/>
        <a:p>
          <a:endParaRPr lang="es-ES"/>
        </a:p>
      </dgm:t>
    </dgm:pt>
    <dgm:pt modelId="{B064035E-EA8A-4541-8398-406A313FAB50}" type="sibTrans" cxnId="{B93CA8AA-54DA-4C5F-8C67-442871ABE47F}">
      <dgm:prSet/>
      <dgm:spPr/>
      <dgm:t>
        <a:bodyPr/>
        <a:lstStyle/>
        <a:p>
          <a:endParaRPr lang="es-ES"/>
        </a:p>
      </dgm:t>
    </dgm:pt>
    <dgm:pt modelId="{EC0B80FA-7D2F-4EB2-8F84-C51F5E8F64BB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Base de datos</a:t>
          </a:r>
          <a:r>
            <a:rPr lang="es-ES" dirty="0" smtClean="0"/>
            <a:t>: </a:t>
          </a:r>
          <a:r>
            <a:rPr lang="es-ES" dirty="0" err="1" smtClean="0"/>
            <a:t>MySQL</a:t>
          </a:r>
          <a:r>
            <a:rPr lang="es-ES" dirty="0" smtClean="0"/>
            <a:t>, Oracle, …</a:t>
          </a:r>
          <a:endParaRPr lang="es-ES" dirty="0"/>
        </a:p>
      </dgm:t>
    </dgm:pt>
    <dgm:pt modelId="{4E97A3CF-BAD3-481D-8BCC-9A9B4CFE08E2}" type="parTrans" cxnId="{ACC81832-7703-44F1-8613-A2F292352026}">
      <dgm:prSet/>
      <dgm:spPr/>
      <dgm:t>
        <a:bodyPr/>
        <a:lstStyle/>
        <a:p>
          <a:endParaRPr lang="es-ES"/>
        </a:p>
      </dgm:t>
    </dgm:pt>
    <dgm:pt modelId="{E02E125F-385F-40F1-80E0-AF575D3FD1A8}" type="sibTrans" cxnId="{ACC81832-7703-44F1-8613-A2F292352026}">
      <dgm:prSet/>
      <dgm:spPr/>
      <dgm:t>
        <a:bodyPr/>
        <a:lstStyle/>
        <a:p>
          <a:endParaRPr lang="es-ES"/>
        </a:p>
      </dgm:t>
    </dgm:pt>
    <dgm:pt modelId="{5EB7F9B0-3989-4ADF-96B6-DD365D78F7E3}" type="pres">
      <dgm:prSet presAssocID="{91FBCB7F-447E-49C1-A95F-D936040399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D1C7EFE-AA43-4816-891B-373D31233993}" type="pres">
      <dgm:prSet presAssocID="{7CED482B-9A67-4A56-B49F-74E2A51E06ED}" presName="vertOne" presStyleCnt="0"/>
      <dgm:spPr/>
    </dgm:pt>
    <dgm:pt modelId="{E91D65F9-2B5A-4BE5-9D7B-A01498B3635E}" type="pres">
      <dgm:prSet presAssocID="{7CED482B-9A67-4A56-B49F-74E2A51E06ED}" presName="txOne" presStyleLbl="node0" presStyleIdx="0" presStyleCnt="1" custScaleY="186160" custLinFactNeighborX="-227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1E6118-32E9-4890-9DC2-E8B0F38FA65C}" type="pres">
      <dgm:prSet presAssocID="{7CED482B-9A67-4A56-B49F-74E2A51E06ED}" presName="parTransOne" presStyleCnt="0"/>
      <dgm:spPr/>
    </dgm:pt>
    <dgm:pt modelId="{302AFD9D-59D3-4C5C-8939-C95A3953DBB6}" type="pres">
      <dgm:prSet presAssocID="{7CED482B-9A67-4A56-B49F-74E2A51E06ED}" presName="horzOne" presStyleCnt="0"/>
      <dgm:spPr/>
    </dgm:pt>
    <dgm:pt modelId="{8ABC1E65-C865-489E-AD39-74AE3A38A0A7}" type="pres">
      <dgm:prSet presAssocID="{88C18965-027F-4A93-9D25-AE3DFA936E0D}" presName="vertTwo" presStyleCnt="0"/>
      <dgm:spPr/>
    </dgm:pt>
    <dgm:pt modelId="{5B724E8E-FFEE-43B1-B337-4EFC1D524F6F}" type="pres">
      <dgm:prSet presAssocID="{88C18965-027F-4A93-9D25-AE3DFA936E0D}" presName="txTwo" presStyleLbl="node2" presStyleIdx="0" presStyleCnt="1" custLinFactNeighborX="6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8CB168-9470-4B42-9048-8975EB852096}" type="pres">
      <dgm:prSet presAssocID="{88C18965-027F-4A93-9D25-AE3DFA936E0D}" presName="parTransTwo" presStyleCnt="0"/>
      <dgm:spPr/>
    </dgm:pt>
    <dgm:pt modelId="{A08BD6B4-E20C-4B40-9AC0-D9C33815B679}" type="pres">
      <dgm:prSet presAssocID="{88C18965-027F-4A93-9D25-AE3DFA936E0D}" presName="horzTwo" presStyleCnt="0"/>
      <dgm:spPr/>
    </dgm:pt>
    <dgm:pt modelId="{7462CA73-D980-4B06-AEA0-AAF03D0CC5DF}" type="pres">
      <dgm:prSet presAssocID="{EC0B80FA-7D2F-4EB2-8F84-C51F5E8F64BB}" presName="vertThree" presStyleCnt="0"/>
      <dgm:spPr/>
    </dgm:pt>
    <dgm:pt modelId="{AF47A6F0-D76E-4EB4-82EA-AA09F6D738E9}" type="pres">
      <dgm:prSet presAssocID="{EC0B80FA-7D2F-4EB2-8F84-C51F5E8F64BB}" presName="txThree" presStyleLbl="node3" presStyleIdx="0" presStyleCnt="1" custScaleY="812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3E94A0-301B-4F8B-995E-A3F176A8D0B6}" type="pres">
      <dgm:prSet presAssocID="{EC0B80FA-7D2F-4EB2-8F84-C51F5E8F64BB}" presName="horzThree" presStyleCnt="0"/>
      <dgm:spPr/>
    </dgm:pt>
  </dgm:ptLst>
  <dgm:cxnLst>
    <dgm:cxn modelId="{B93CA8AA-54DA-4C5F-8C67-442871ABE47F}" srcId="{7CED482B-9A67-4A56-B49F-74E2A51E06ED}" destId="{88C18965-027F-4A93-9D25-AE3DFA936E0D}" srcOrd="0" destOrd="0" parTransId="{15CFAA0E-D979-4106-8EB3-FA557B8B06B2}" sibTransId="{B064035E-EA8A-4541-8398-406A313FAB50}"/>
    <dgm:cxn modelId="{C46D1E7D-F2E5-4AA7-ADC8-9832D7834DEB}" type="presOf" srcId="{EC0B80FA-7D2F-4EB2-8F84-C51F5E8F64BB}" destId="{AF47A6F0-D76E-4EB4-82EA-AA09F6D738E9}" srcOrd="0" destOrd="0" presId="urn:microsoft.com/office/officeart/2005/8/layout/hierarchy4"/>
    <dgm:cxn modelId="{C7C16ACA-EC0C-426E-8955-8A028837F78B}" type="presOf" srcId="{91FBCB7F-447E-49C1-A95F-D936040399C1}" destId="{5EB7F9B0-3989-4ADF-96B6-DD365D78F7E3}" srcOrd="0" destOrd="0" presId="urn:microsoft.com/office/officeart/2005/8/layout/hierarchy4"/>
    <dgm:cxn modelId="{ACC81832-7703-44F1-8613-A2F292352026}" srcId="{88C18965-027F-4A93-9D25-AE3DFA936E0D}" destId="{EC0B80FA-7D2F-4EB2-8F84-C51F5E8F64BB}" srcOrd="0" destOrd="0" parTransId="{4E97A3CF-BAD3-481D-8BCC-9A9B4CFE08E2}" sibTransId="{E02E125F-385F-40F1-80E0-AF575D3FD1A8}"/>
    <dgm:cxn modelId="{3E6DD3B6-D5CD-4319-A41E-252E17AB63EC}" srcId="{91FBCB7F-447E-49C1-A95F-D936040399C1}" destId="{7CED482B-9A67-4A56-B49F-74E2A51E06ED}" srcOrd="0" destOrd="0" parTransId="{94ADA3C7-C8E7-4015-81BE-D150D9A9FD43}" sibTransId="{2A16DC9C-3B19-40FA-AE42-189421A1575C}"/>
    <dgm:cxn modelId="{07067556-064D-4400-9F5D-F64C8745AB2B}" type="presOf" srcId="{7CED482B-9A67-4A56-B49F-74E2A51E06ED}" destId="{E91D65F9-2B5A-4BE5-9D7B-A01498B3635E}" srcOrd="0" destOrd="0" presId="urn:microsoft.com/office/officeart/2005/8/layout/hierarchy4"/>
    <dgm:cxn modelId="{3EAFF68A-A546-42F9-9BA6-DFAD6455E2A0}" type="presOf" srcId="{88C18965-027F-4A93-9D25-AE3DFA936E0D}" destId="{5B724E8E-FFEE-43B1-B337-4EFC1D524F6F}" srcOrd="0" destOrd="0" presId="urn:microsoft.com/office/officeart/2005/8/layout/hierarchy4"/>
    <dgm:cxn modelId="{478A4517-EF85-449F-82BD-204AF4A87216}" type="presParOf" srcId="{5EB7F9B0-3989-4ADF-96B6-DD365D78F7E3}" destId="{5D1C7EFE-AA43-4816-891B-373D31233993}" srcOrd="0" destOrd="0" presId="urn:microsoft.com/office/officeart/2005/8/layout/hierarchy4"/>
    <dgm:cxn modelId="{9E4237C2-D849-4AC6-9130-74FD2A026062}" type="presParOf" srcId="{5D1C7EFE-AA43-4816-891B-373D31233993}" destId="{E91D65F9-2B5A-4BE5-9D7B-A01498B3635E}" srcOrd="0" destOrd="0" presId="urn:microsoft.com/office/officeart/2005/8/layout/hierarchy4"/>
    <dgm:cxn modelId="{0C8CC440-1B57-431B-943F-484DF40D6968}" type="presParOf" srcId="{5D1C7EFE-AA43-4816-891B-373D31233993}" destId="{FB1E6118-32E9-4890-9DC2-E8B0F38FA65C}" srcOrd="1" destOrd="0" presId="urn:microsoft.com/office/officeart/2005/8/layout/hierarchy4"/>
    <dgm:cxn modelId="{FB7E5DF4-790A-4DD1-99F3-A3477243B69B}" type="presParOf" srcId="{5D1C7EFE-AA43-4816-891B-373D31233993}" destId="{302AFD9D-59D3-4C5C-8939-C95A3953DBB6}" srcOrd="2" destOrd="0" presId="urn:microsoft.com/office/officeart/2005/8/layout/hierarchy4"/>
    <dgm:cxn modelId="{E3B8C93E-D41B-4F98-AAE1-EEB78528FF52}" type="presParOf" srcId="{302AFD9D-59D3-4C5C-8939-C95A3953DBB6}" destId="{8ABC1E65-C865-489E-AD39-74AE3A38A0A7}" srcOrd="0" destOrd="0" presId="urn:microsoft.com/office/officeart/2005/8/layout/hierarchy4"/>
    <dgm:cxn modelId="{487C86C1-8372-4130-9433-8552CC9706E6}" type="presParOf" srcId="{8ABC1E65-C865-489E-AD39-74AE3A38A0A7}" destId="{5B724E8E-FFEE-43B1-B337-4EFC1D524F6F}" srcOrd="0" destOrd="0" presId="urn:microsoft.com/office/officeart/2005/8/layout/hierarchy4"/>
    <dgm:cxn modelId="{CD43150F-8FA9-4581-A120-F41D41B521B8}" type="presParOf" srcId="{8ABC1E65-C865-489E-AD39-74AE3A38A0A7}" destId="{188CB168-9470-4B42-9048-8975EB852096}" srcOrd="1" destOrd="0" presId="urn:microsoft.com/office/officeart/2005/8/layout/hierarchy4"/>
    <dgm:cxn modelId="{2E853C90-1BAB-4AB8-8928-8C4B4F0B0303}" type="presParOf" srcId="{8ABC1E65-C865-489E-AD39-74AE3A38A0A7}" destId="{A08BD6B4-E20C-4B40-9AC0-D9C33815B679}" srcOrd="2" destOrd="0" presId="urn:microsoft.com/office/officeart/2005/8/layout/hierarchy4"/>
    <dgm:cxn modelId="{6B8FA8D5-0EEB-4655-AA42-064BD69E9ADF}" type="presParOf" srcId="{A08BD6B4-E20C-4B40-9AC0-D9C33815B679}" destId="{7462CA73-D980-4B06-AEA0-AAF03D0CC5DF}" srcOrd="0" destOrd="0" presId="urn:microsoft.com/office/officeart/2005/8/layout/hierarchy4"/>
    <dgm:cxn modelId="{F6C28376-28E7-488A-BA96-C0C17C5BF2BC}" type="presParOf" srcId="{7462CA73-D980-4B06-AEA0-AAF03D0CC5DF}" destId="{AF47A6F0-D76E-4EB4-82EA-AA09F6D738E9}" srcOrd="0" destOrd="0" presId="urn:microsoft.com/office/officeart/2005/8/layout/hierarchy4"/>
    <dgm:cxn modelId="{A209618B-848F-4684-9A14-9515C7893F09}" type="presParOf" srcId="{7462CA73-D980-4B06-AEA0-AAF03D0CC5DF}" destId="{A43E94A0-301B-4F8B-995E-A3F176A8D0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BCB7F-447E-49C1-A95F-D936040399C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7CED482B-9A67-4A56-B49F-74E2A51E06E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Presentación</a:t>
          </a:r>
          <a:r>
            <a:rPr lang="es-ES" dirty="0" smtClean="0"/>
            <a:t>: HTML5/CSS3, Frameworks JavaScript</a:t>
          </a:r>
          <a:endParaRPr lang="es-ES" dirty="0"/>
        </a:p>
      </dgm:t>
    </dgm:pt>
    <dgm:pt modelId="{94ADA3C7-C8E7-4015-81BE-D150D9A9FD43}" type="parTrans" cxnId="{3E6DD3B6-D5CD-4319-A41E-252E17AB63EC}">
      <dgm:prSet/>
      <dgm:spPr/>
      <dgm:t>
        <a:bodyPr/>
        <a:lstStyle/>
        <a:p>
          <a:endParaRPr lang="es-ES"/>
        </a:p>
      </dgm:t>
    </dgm:pt>
    <dgm:pt modelId="{2A16DC9C-3B19-40FA-AE42-189421A1575C}" type="sibTrans" cxnId="{3E6DD3B6-D5CD-4319-A41E-252E17AB63EC}">
      <dgm:prSet/>
      <dgm:spPr/>
      <dgm:t>
        <a:bodyPr/>
        <a:lstStyle/>
        <a:p>
          <a:endParaRPr lang="es-ES"/>
        </a:p>
      </dgm:t>
    </dgm:pt>
    <dgm:pt modelId="{88C18965-027F-4A93-9D25-AE3DFA936E0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Aplicación</a:t>
          </a:r>
          <a:r>
            <a:rPr lang="es-ES" dirty="0" smtClean="0"/>
            <a:t>: node.js </a:t>
          </a:r>
          <a:r>
            <a:rPr lang="es-ES" dirty="0" err="1" smtClean="0"/>
            <a:t>backend</a:t>
          </a:r>
          <a:endParaRPr lang="es-ES" dirty="0"/>
        </a:p>
      </dgm:t>
    </dgm:pt>
    <dgm:pt modelId="{15CFAA0E-D979-4106-8EB3-FA557B8B06B2}" type="parTrans" cxnId="{B93CA8AA-54DA-4C5F-8C67-442871ABE47F}">
      <dgm:prSet/>
      <dgm:spPr/>
      <dgm:t>
        <a:bodyPr/>
        <a:lstStyle/>
        <a:p>
          <a:endParaRPr lang="es-ES"/>
        </a:p>
      </dgm:t>
    </dgm:pt>
    <dgm:pt modelId="{B064035E-EA8A-4541-8398-406A313FAB50}" type="sibTrans" cxnId="{B93CA8AA-54DA-4C5F-8C67-442871ABE47F}">
      <dgm:prSet/>
      <dgm:spPr/>
      <dgm:t>
        <a:bodyPr/>
        <a:lstStyle/>
        <a:p>
          <a:endParaRPr lang="es-ES"/>
        </a:p>
      </dgm:t>
    </dgm:pt>
    <dgm:pt modelId="{EC0B80FA-7D2F-4EB2-8F84-C51F5E8F64BB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Base de datos</a:t>
          </a:r>
          <a:r>
            <a:rPr lang="es-ES" dirty="0" smtClean="0"/>
            <a:t>: </a:t>
          </a:r>
          <a:r>
            <a:rPr lang="es-ES" dirty="0" err="1" smtClean="0"/>
            <a:t>NoSQL</a:t>
          </a:r>
          <a:endParaRPr lang="es-ES" dirty="0"/>
        </a:p>
      </dgm:t>
    </dgm:pt>
    <dgm:pt modelId="{4E97A3CF-BAD3-481D-8BCC-9A9B4CFE08E2}" type="parTrans" cxnId="{ACC81832-7703-44F1-8613-A2F292352026}">
      <dgm:prSet/>
      <dgm:spPr/>
      <dgm:t>
        <a:bodyPr/>
        <a:lstStyle/>
        <a:p>
          <a:endParaRPr lang="es-ES"/>
        </a:p>
      </dgm:t>
    </dgm:pt>
    <dgm:pt modelId="{E02E125F-385F-40F1-80E0-AF575D3FD1A8}" type="sibTrans" cxnId="{ACC81832-7703-44F1-8613-A2F292352026}">
      <dgm:prSet/>
      <dgm:spPr/>
      <dgm:t>
        <a:bodyPr/>
        <a:lstStyle/>
        <a:p>
          <a:endParaRPr lang="es-ES"/>
        </a:p>
      </dgm:t>
    </dgm:pt>
    <dgm:pt modelId="{5EB7F9B0-3989-4ADF-96B6-DD365D78F7E3}" type="pres">
      <dgm:prSet presAssocID="{91FBCB7F-447E-49C1-A95F-D936040399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D1C7EFE-AA43-4816-891B-373D31233993}" type="pres">
      <dgm:prSet presAssocID="{7CED482B-9A67-4A56-B49F-74E2A51E06ED}" presName="vertOne" presStyleCnt="0"/>
      <dgm:spPr/>
    </dgm:pt>
    <dgm:pt modelId="{E91D65F9-2B5A-4BE5-9D7B-A01498B3635E}" type="pres">
      <dgm:prSet presAssocID="{7CED482B-9A67-4A56-B49F-74E2A51E06ED}" presName="txOne" presStyleLbl="node0" presStyleIdx="0" presStyleCnt="1" custScaleY="186160" custLinFactNeighborX="49" custLinFactNeighborY="-41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1E6118-32E9-4890-9DC2-E8B0F38FA65C}" type="pres">
      <dgm:prSet presAssocID="{7CED482B-9A67-4A56-B49F-74E2A51E06ED}" presName="parTransOne" presStyleCnt="0"/>
      <dgm:spPr/>
    </dgm:pt>
    <dgm:pt modelId="{302AFD9D-59D3-4C5C-8939-C95A3953DBB6}" type="pres">
      <dgm:prSet presAssocID="{7CED482B-9A67-4A56-B49F-74E2A51E06ED}" presName="horzOne" presStyleCnt="0"/>
      <dgm:spPr/>
    </dgm:pt>
    <dgm:pt modelId="{8ABC1E65-C865-489E-AD39-74AE3A38A0A7}" type="pres">
      <dgm:prSet presAssocID="{88C18965-027F-4A93-9D25-AE3DFA936E0D}" presName="vertTwo" presStyleCnt="0"/>
      <dgm:spPr/>
    </dgm:pt>
    <dgm:pt modelId="{5B724E8E-FFEE-43B1-B337-4EFC1D524F6F}" type="pres">
      <dgm:prSet presAssocID="{88C18965-027F-4A93-9D25-AE3DFA936E0D}" presName="txTwo" presStyleLbl="node2" presStyleIdx="0" presStyleCnt="1" custLinFactNeighborX="6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8CB168-9470-4B42-9048-8975EB852096}" type="pres">
      <dgm:prSet presAssocID="{88C18965-027F-4A93-9D25-AE3DFA936E0D}" presName="parTransTwo" presStyleCnt="0"/>
      <dgm:spPr/>
    </dgm:pt>
    <dgm:pt modelId="{A08BD6B4-E20C-4B40-9AC0-D9C33815B679}" type="pres">
      <dgm:prSet presAssocID="{88C18965-027F-4A93-9D25-AE3DFA936E0D}" presName="horzTwo" presStyleCnt="0"/>
      <dgm:spPr/>
    </dgm:pt>
    <dgm:pt modelId="{7462CA73-D980-4B06-AEA0-AAF03D0CC5DF}" type="pres">
      <dgm:prSet presAssocID="{EC0B80FA-7D2F-4EB2-8F84-C51F5E8F64BB}" presName="vertThree" presStyleCnt="0"/>
      <dgm:spPr/>
    </dgm:pt>
    <dgm:pt modelId="{AF47A6F0-D76E-4EB4-82EA-AA09F6D738E9}" type="pres">
      <dgm:prSet presAssocID="{EC0B80FA-7D2F-4EB2-8F84-C51F5E8F64BB}" presName="txThree" presStyleLbl="node3" presStyleIdx="0" presStyleCnt="1" custScaleY="812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3E94A0-301B-4F8B-995E-A3F176A8D0B6}" type="pres">
      <dgm:prSet presAssocID="{EC0B80FA-7D2F-4EB2-8F84-C51F5E8F64BB}" presName="horzThree" presStyleCnt="0"/>
      <dgm:spPr/>
    </dgm:pt>
  </dgm:ptLst>
  <dgm:cxnLst>
    <dgm:cxn modelId="{165E8D20-9EA8-4F29-B66C-899DBDD5A6A3}" type="presOf" srcId="{91FBCB7F-447E-49C1-A95F-D936040399C1}" destId="{5EB7F9B0-3989-4ADF-96B6-DD365D78F7E3}" srcOrd="0" destOrd="0" presId="urn:microsoft.com/office/officeart/2005/8/layout/hierarchy4"/>
    <dgm:cxn modelId="{10DDA17B-F538-4BE0-AD61-5586EFE27BBB}" type="presOf" srcId="{88C18965-027F-4A93-9D25-AE3DFA936E0D}" destId="{5B724E8E-FFEE-43B1-B337-4EFC1D524F6F}" srcOrd="0" destOrd="0" presId="urn:microsoft.com/office/officeart/2005/8/layout/hierarchy4"/>
    <dgm:cxn modelId="{B93CA8AA-54DA-4C5F-8C67-442871ABE47F}" srcId="{7CED482B-9A67-4A56-B49F-74E2A51E06ED}" destId="{88C18965-027F-4A93-9D25-AE3DFA936E0D}" srcOrd="0" destOrd="0" parTransId="{15CFAA0E-D979-4106-8EB3-FA557B8B06B2}" sibTransId="{B064035E-EA8A-4541-8398-406A313FAB50}"/>
    <dgm:cxn modelId="{EF5B0D23-3C3E-40CC-988F-9F406CFACA4D}" type="presOf" srcId="{EC0B80FA-7D2F-4EB2-8F84-C51F5E8F64BB}" destId="{AF47A6F0-D76E-4EB4-82EA-AA09F6D738E9}" srcOrd="0" destOrd="0" presId="urn:microsoft.com/office/officeart/2005/8/layout/hierarchy4"/>
    <dgm:cxn modelId="{0CF14BB6-BFC5-49BE-BCC4-6EFBA1DA4E78}" type="presOf" srcId="{7CED482B-9A67-4A56-B49F-74E2A51E06ED}" destId="{E91D65F9-2B5A-4BE5-9D7B-A01498B3635E}" srcOrd="0" destOrd="0" presId="urn:microsoft.com/office/officeart/2005/8/layout/hierarchy4"/>
    <dgm:cxn modelId="{ACC81832-7703-44F1-8613-A2F292352026}" srcId="{88C18965-027F-4A93-9D25-AE3DFA936E0D}" destId="{EC0B80FA-7D2F-4EB2-8F84-C51F5E8F64BB}" srcOrd="0" destOrd="0" parTransId="{4E97A3CF-BAD3-481D-8BCC-9A9B4CFE08E2}" sibTransId="{E02E125F-385F-40F1-80E0-AF575D3FD1A8}"/>
    <dgm:cxn modelId="{3E6DD3B6-D5CD-4319-A41E-252E17AB63EC}" srcId="{91FBCB7F-447E-49C1-A95F-D936040399C1}" destId="{7CED482B-9A67-4A56-B49F-74E2A51E06ED}" srcOrd="0" destOrd="0" parTransId="{94ADA3C7-C8E7-4015-81BE-D150D9A9FD43}" sibTransId="{2A16DC9C-3B19-40FA-AE42-189421A1575C}"/>
    <dgm:cxn modelId="{A861A4B4-02E3-49DD-B76F-4F9EACD7CDD9}" type="presParOf" srcId="{5EB7F9B0-3989-4ADF-96B6-DD365D78F7E3}" destId="{5D1C7EFE-AA43-4816-891B-373D31233993}" srcOrd="0" destOrd="0" presId="urn:microsoft.com/office/officeart/2005/8/layout/hierarchy4"/>
    <dgm:cxn modelId="{2C5AA7FD-B47A-4772-B59E-D31E2C96EF96}" type="presParOf" srcId="{5D1C7EFE-AA43-4816-891B-373D31233993}" destId="{E91D65F9-2B5A-4BE5-9D7B-A01498B3635E}" srcOrd="0" destOrd="0" presId="urn:microsoft.com/office/officeart/2005/8/layout/hierarchy4"/>
    <dgm:cxn modelId="{35A97C3D-B3D6-4B64-A517-3857BDFA08C4}" type="presParOf" srcId="{5D1C7EFE-AA43-4816-891B-373D31233993}" destId="{FB1E6118-32E9-4890-9DC2-E8B0F38FA65C}" srcOrd="1" destOrd="0" presId="urn:microsoft.com/office/officeart/2005/8/layout/hierarchy4"/>
    <dgm:cxn modelId="{43B5B6C0-5270-49DC-8C44-D2C6D0371484}" type="presParOf" srcId="{5D1C7EFE-AA43-4816-891B-373D31233993}" destId="{302AFD9D-59D3-4C5C-8939-C95A3953DBB6}" srcOrd="2" destOrd="0" presId="urn:microsoft.com/office/officeart/2005/8/layout/hierarchy4"/>
    <dgm:cxn modelId="{63B8CFF0-6D0E-4CEC-ADCF-B9EC05AB0C0D}" type="presParOf" srcId="{302AFD9D-59D3-4C5C-8939-C95A3953DBB6}" destId="{8ABC1E65-C865-489E-AD39-74AE3A38A0A7}" srcOrd="0" destOrd="0" presId="urn:microsoft.com/office/officeart/2005/8/layout/hierarchy4"/>
    <dgm:cxn modelId="{968E3B87-458C-435C-A8BA-3927FF3B56BD}" type="presParOf" srcId="{8ABC1E65-C865-489E-AD39-74AE3A38A0A7}" destId="{5B724E8E-FFEE-43B1-B337-4EFC1D524F6F}" srcOrd="0" destOrd="0" presId="urn:microsoft.com/office/officeart/2005/8/layout/hierarchy4"/>
    <dgm:cxn modelId="{EA9E8021-3753-44DA-9799-FE8F36EBD3AF}" type="presParOf" srcId="{8ABC1E65-C865-489E-AD39-74AE3A38A0A7}" destId="{188CB168-9470-4B42-9048-8975EB852096}" srcOrd="1" destOrd="0" presId="urn:microsoft.com/office/officeart/2005/8/layout/hierarchy4"/>
    <dgm:cxn modelId="{2F107A0A-C34B-4BB0-A5BD-5080D59CA06A}" type="presParOf" srcId="{8ABC1E65-C865-489E-AD39-74AE3A38A0A7}" destId="{A08BD6B4-E20C-4B40-9AC0-D9C33815B679}" srcOrd="2" destOrd="0" presId="urn:microsoft.com/office/officeart/2005/8/layout/hierarchy4"/>
    <dgm:cxn modelId="{F37E4CA5-6A07-4275-81C0-9DE891825562}" type="presParOf" srcId="{A08BD6B4-E20C-4B40-9AC0-D9C33815B679}" destId="{7462CA73-D980-4B06-AEA0-AAF03D0CC5DF}" srcOrd="0" destOrd="0" presId="urn:microsoft.com/office/officeart/2005/8/layout/hierarchy4"/>
    <dgm:cxn modelId="{A622C119-DF83-4C1B-B77D-D346EE770F39}" type="presParOf" srcId="{7462CA73-D980-4B06-AEA0-AAF03D0CC5DF}" destId="{AF47A6F0-D76E-4EB4-82EA-AA09F6D738E9}" srcOrd="0" destOrd="0" presId="urn:microsoft.com/office/officeart/2005/8/layout/hierarchy4"/>
    <dgm:cxn modelId="{8F776D6D-BE2C-4F3E-926D-ACBDDF3A66B5}" type="presParOf" srcId="{7462CA73-D980-4B06-AEA0-AAF03D0CC5DF}" destId="{A43E94A0-301B-4F8B-995E-A3F176A8D0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FBCB7F-447E-49C1-A95F-D936040399C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7CED482B-9A67-4A56-B49F-74E2A51E06E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Presentación</a:t>
          </a:r>
          <a:r>
            <a:rPr lang="es-ES" dirty="0" smtClean="0"/>
            <a:t>: HTML/CSS, JavaScript</a:t>
          </a:r>
          <a:endParaRPr lang="es-ES" dirty="0"/>
        </a:p>
      </dgm:t>
    </dgm:pt>
    <dgm:pt modelId="{94ADA3C7-C8E7-4015-81BE-D150D9A9FD43}" type="parTrans" cxnId="{3E6DD3B6-D5CD-4319-A41E-252E17AB63EC}">
      <dgm:prSet/>
      <dgm:spPr/>
      <dgm:t>
        <a:bodyPr/>
        <a:lstStyle/>
        <a:p>
          <a:endParaRPr lang="es-ES"/>
        </a:p>
      </dgm:t>
    </dgm:pt>
    <dgm:pt modelId="{2A16DC9C-3B19-40FA-AE42-189421A1575C}" type="sibTrans" cxnId="{3E6DD3B6-D5CD-4319-A41E-252E17AB63EC}">
      <dgm:prSet/>
      <dgm:spPr/>
      <dgm:t>
        <a:bodyPr/>
        <a:lstStyle/>
        <a:p>
          <a:endParaRPr lang="es-ES"/>
        </a:p>
      </dgm:t>
    </dgm:pt>
    <dgm:pt modelId="{88C18965-027F-4A93-9D25-AE3DFA936E0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Aplicación</a:t>
          </a:r>
          <a:r>
            <a:rPr lang="es-ES" dirty="0" smtClean="0"/>
            <a:t>: Java, Python, PHP,…</a:t>
          </a:r>
          <a:endParaRPr lang="es-ES" dirty="0"/>
        </a:p>
      </dgm:t>
    </dgm:pt>
    <dgm:pt modelId="{15CFAA0E-D979-4106-8EB3-FA557B8B06B2}" type="parTrans" cxnId="{B93CA8AA-54DA-4C5F-8C67-442871ABE47F}">
      <dgm:prSet/>
      <dgm:spPr/>
      <dgm:t>
        <a:bodyPr/>
        <a:lstStyle/>
        <a:p>
          <a:endParaRPr lang="es-ES"/>
        </a:p>
      </dgm:t>
    </dgm:pt>
    <dgm:pt modelId="{B064035E-EA8A-4541-8398-406A313FAB50}" type="sibTrans" cxnId="{B93CA8AA-54DA-4C5F-8C67-442871ABE47F}">
      <dgm:prSet/>
      <dgm:spPr/>
      <dgm:t>
        <a:bodyPr/>
        <a:lstStyle/>
        <a:p>
          <a:endParaRPr lang="es-ES"/>
        </a:p>
      </dgm:t>
    </dgm:pt>
    <dgm:pt modelId="{EC0B80FA-7D2F-4EB2-8F84-C51F5E8F64BB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/>
            <a:t>Base de datos</a:t>
          </a:r>
          <a:r>
            <a:rPr lang="es-ES" dirty="0" smtClean="0"/>
            <a:t>: </a:t>
          </a:r>
          <a:r>
            <a:rPr lang="es-ES" dirty="0" err="1" smtClean="0"/>
            <a:t>MySQL</a:t>
          </a:r>
          <a:r>
            <a:rPr lang="es-ES" dirty="0" smtClean="0"/>
            <a:t>, Oracle, …</a:t>
          </a:r>
          <a:endParaRPr lang="es-ES" dirty="0"/>
        </a:p>
      </dgm:t>
    </dgm:pt>
    <dgm:pt modelId="{4E97A3CF-BAD3-481D-8BCC-9A9B4CFE08E2}" type="parTrans" cxnId="{ACC81832-7703-44F1-8613-A2F292352026}">
      <dgm:prSet/>
      <dgm:spPr/>
      <dgm:t>
        <a:bodyPr/>
        <a:lstStyle/>
        <a:p>
          <a:endParaRPr lang="es-ES"/>
        </a:p>
      </dgm:t>
    </dgm:pt>
    <dgm:pt modelId="{E02E125F-385F-40F1-80E0-AF575D3FD1A8}" type="sibTrans" cxnId="{ACC81832-7703-44F1-8613-A2F292352026}">
      <dgm:prSet/>
      <dgm:spPr/>
      <dgm:t>
        <a:bodyPr/>
        <a:lstStyle/>
        <a:p>
          <a:endParaRPr lang="es-ES"/>
        </a:p>
      </dgm:t>
    </dgm:pt>
    <dgm:pt modelId="{5EB7F9B0-3989-4ADF-96B6-DD365D78F7E3}" type="pres">
      <dgm:prSet presAssocID="{91FBCB7F-447E-49C1-A95F-D936040399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D1C7EFE-AA43-4816-891B-373D31233993}" type="pres">
      <dgm:prSet presAssocID="{7CED482B-9A67-4A56-B49F-74E2A51E06ED}" presName="vertOne" presStyleCnt="0"/>
      <dgm:spPr/>
    </dgm:pt>
    <dgm:pt modelId="{E91D65F9-2B5A-4BE5-9D7B-A01498B3635E}" type="pres">
      <dgm:prSet presAssocID="{7CED482B-9A67-4A56-B49F-74E2A51E06ED}" presName="txOne" presStyleLbl="node0" presStyleIdx="0" presStyleCnt="1" custScaleY="28073" custLinFactNeighborX="15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1E6118-32E9-4890-9DC2-E8B0F38FA65C}" type="pres">
      <dgm:prSet presAssocID="{7CED482B-9A67-4A56-B49F-74E2A51E06ED}" presName="parTransOne" presStyleCnt="0"/>
      <dgm:spPr/>
    </dgm:pt>
    <dgm:pt modelId="{302AFD9D-59D3-4C5C-8939-C95A3953DBB6}" type="pres">
      <dgm:prSet presAssocID="{7CED482B-9A67-4A56-B49F-74E2A51E06ED}" presName="horzOne" presStyleCnt="0"/>
      <dgm:spPr/>
    </dgm:pt>
    <dgm:pt modelId="{8ABC1E65-C865-489E-AD39-74AE3A38A0A7}" type="pres">
      <dgm:prSet presAssocID="{88C18965-027F-4A93-9D25-AE3DFA936E0D}" presName="vertTwo" presStyleCnt="0"/>
      <dgm:spPr/>
    </dgm:pt>
    <dgm:pt modelId="{5B724E8E-FFEE-43B1-B337-4EFC1D524F6F}" type="pres">
      <dgm:prSet presAssocID="{88C18965-027F-4A93-9D25-AE3DFA936E0D}" presName="txTwo" presStyleLbl="node2" presStyleIdx="0" presStyleCnt="1" custLinFactNeighborX="6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8CB168-9470-4B42-9048-8975EB852096}" type="pres">
      <dgm:prSet presAssocID="{88C18965-027F-4A93-9D25-AE3DFA936E0D}" presName="parTransTwo" presStyleCnt="0"/>
      <dgm:spPr/>
    </dgm:pt>
    <dgm:pt modelId="{A08BD6B4-E20C-4B40-9AC0-D9C33815B679}" type="pres">
      <dgm:prSet presAssocID="{88C18965-027F-4A93-9D25-AE3DFA936E0D}" presName="horzTwo" presStyleCnt="0"/>
      <dgm:spPr/>
    </dgm:pt>
    <dgm:pt modelId="{7462CA73-D980-4B06-AEA0-AAF03D0CC5DF}" type="pres">
      <dgm:prSet presAssocID="{EC0B80FA-7D2F-4EB2-8F84-C51F5E8F64BB}" presName="vertThree" presStyleCnt="0"/>
      <dgm:spPr/>
    </dgm:pt>
    <dgm:pt modelId="{AF47A6F0-D76E-4EB4-82EA-AA09F6D738E9}" type="pres">
      <dgm:prSet presAssocID="{EC0B80FA-7D2F-4EB2-8F84-C51F5E8F64B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3E94A0-301B-4F8B-995E-A3F176A8D0B6}" type="pres">
      <dgm:prSet presAssocID="{EC0B80FA-7D2F-4EB2-8F84-C51F5E8F64BB}" presName="horzThree" presStyleCnt="0"/>
      <dgm:spPr/>
    </dgm:pt>
  </dgm:ptLst>
  <dgm:cxnLst>
    <dgm:cxn modelId="{B93CA8AA-54DA-4C5F-8C67-442871ABE47F}" srcId="{7CED482B-9A67-4A56-B49F-74E2A51E06ED}" destId="{88C18965-027F-4A93-9D25-AE3DFA936E0D}" srcOrd="0" destOrd="0" parTransId="{15CFAA0E-D979-4106-8EB3-FA557B8B06B2}" sibTransId="{B064035E-EA8A-4541-8398-406A313FAB50}"/>
    <dgm:cxn modelId="{5027DA98-9569-44C7-8AD4-232BD55AD492}" type="presOf" srcId="{EC0B80FA-7D2F-4EB2-8F84-C51F5E8F64BB}" destId="{AF47A6F0-D76E-4EB4-82EA-AA09F6D738E9}" srcOrd="0" destOrd="0" presId="urn:microsoft.com/office/officeart/2005/8/layout/hierarchy4"/>
    <dgm:cxn modelId="{A255A4A8-3DEB-49F8-82C3-AC7BBC67C37B}" type="presOf" srcId="{88C18965-027F-4A93-9D25-AE3DFA936E0D}" destId="{5B724E8E-FFEE-43B1-B337-4EFC1D524F6F}" srcOrd="0" destOrd="0" presId="urn:microsoft.com/office/officeart/2005/8/layout/hierarchy4"/>
    <dgm:cxn modelId="{3E6DD3B6-D5CD-4319-A41E-252E17AB63EC}" srcId="{91FBCB7F-447E-49C1-A95F-D936040399C1}" destId="{7CED482B-9A67-4A56-B49F-74E2A51E06ED}" srcOrd="0" destOrd="0" parTransId="{94ADA3C7-C8E7-4015-81BE-D150D9A9FD43}" sibTransId="{2A16DC9C-3B19-40FA-AE42-189421A1575C}"/>
    <dgm:cxn modelId="{ACC81832-7703-44F1-8613-A2F292352026}" srcId="{88C18965-027F-4A93-9D25-AE3DFA936E0D}" destId="{EC0B80FA-7D2F-4EB2-8F84-C51F5E8F64BB}" srcOrd="0" destOrd="0" parTransId="{4E97A3CF-BAD3-481D-8BCC-9A9B4CFE08E2}" sibTransId="{E02E125F-385F-40F1-80E0-AF575D3FD1A8}"/>
    <dgm:cxn modelId="{FC6F410B-0DB6-44DC-B71E-14E63516D5CF}" type="presOf" srcId="{7CED482B-9A67-4A56-B49F-74E2A51E06ED}" destId="{E91D65F9-2B5A-4BE5-9D7B-A01498B3635E}" srcOrd="0" destOrd="0" presId="urn:microsoft.com/office/officeart/2005/8/layout/hierarchy4"/>
    <dgm:cxn modelId="{9C11445F-0841-40E0-A765-3E8F0B58B245}" type="presOf" srcId="{91FBCB7F-447E-49C1-A95F-D936040399C1}" destId="{5EB7F9B0-3989-4ADF-96B6-DD365D78F7E3}" srcOrd="0" destOrd="0" presId="urn:microsoft.com/office/officeart/2005/8/layout/hierarchy4"/>
    <dgm:cxn modelId="{2071545E-F047-40D2-A620-B4AA21C8A7CE}" type="presParOf" srcId="{5EB7F9B0-3989-4ADF-96B6-DD365D78F7E3}" destId="{5D1C7EFE-AA43-4816-891B-373D31233993}" srcOrd="0" destOrd="0" presId="urn:microsoft.com/office/officeart/2005/8/layout/hierarchy4"/>
    <dgm:cxn modelId="{1A70BD78-121D-4480-B5F6-4C5A726AF89C}" type="presParOf" srcId="{5D1C7EFE-AA43-4816-891B-373D31233993}" destId="{E91D65F9-2B5A-4BE5-9D7B-A01498B3635E}" srcOrd="0" destOrd="0" presId="urn:microsoft.com/office/officeart/2005/8/layout/hierarchy4"/>
    <dgm:cxn modelId="{004708D5-7753-4B72-A465-A8C792DBD7A6}" type="presParOf" srcId="{5D1C7EFE-AA43-4816-891B-373D31233993}" destId="{FB1E6118-32E9-4890-9DC2-E8B0F38FA65C}" srcOrd="1" destOrd="0" presId="urn:microsoft.com/office/officeart/2005/8/layout/hierarchy4"/>
    <dgm:cxn modelId="{DC3684C0-5EE4-4475-A56B-7F3C33B6E78F}" type="presParOf" srcId="{5D1C7EFE-AA43-4816-891B-373D31233993}" destId="{302AFD9D-59D3-4C5C-8939-C95A3953DBB6}" srcOrd="2" destOrd="0" presId="urn:microsoft.com/office/officeart/2005/8/layout/hierarchy4"/>
    <dgm:cxn modelId="{EF542962-D829-4B6F-B7B5-E3C62B1B2B1B}" type="presParOf" srcId="{302AFD9D-59D3-4C5C-8939-C95A3953DBB6}" destId="{8ABC1E65-C865-489E-AD39-74AE3A38A0A7}" srcOrd="0" destOrd="0" presId="urn:microsoft.com/office/officeart/2005/8/layout/hierarchy4"/>
    <dgm:cxn modelId="{4F259A48-4ACA-4FAD-9DD1-D2984A85046D}" type="presParOf" srcId="{8ABC1E65-C865-489E-AD39-74AE3A38A0A7}" destId="{5B724E8E-FFEE-43B1-B337-4EFC1D524F6F}" srcOrd="0" destOrd="0" presId="urn:microsoft.com/office/officeart/2005/8/layout/hierarchy4"/>
    <dgm:cxn modelId="{49EF2BC4-91DE-4B0D-B592-F3A30FA977C3}" type="presParOf" srcId="{8ABC1E65-C865-489E-AD39-74AE3A38A0A7}" destId="{188CB168-9470-4B42-9048-8975EB852096}" srcOrd="1" destOrd="0" presId="urn:microsoft.com/office/officeart/2005/8/layout/hierarchy4"/>
    <dgm:cxn modelId="{238E0768-59D3-4154-ADCD-2490B422E040}" type="presParOf" srcId="{8ABC1E65-C865-489E-AD39-74AE3A38A0A7}" destId="{A08BD6B4-E20C-4B40-9AC0-D9C33815B679}" srcOrd="2" destOrd="0" presId="urn:microsoft.com/office/officeart/2005/8/layout/hierarchy4"/>
    <dgm:cxn modelId="{D9FDE985-39E2-43C8-AD06-F7BCD490192C}" type="presParOf" srcId="{A08BD6B4-E20C-4B40-9AC0-D9C33815B679}" destId="{7462CA73-D980-4B06-AEA0-AAF03D0CC5DF}" srcOrd="0" destOrd="0" presId="urn:microsoft.com/office/officeart/2005/8/layout/hierarchy4"/>
    <dgm:cxn modelId="{95683B33-BC41-458B-A476-F800C8F53238}" type="presParOf" srcId="{7462CA73-D980-4B06-AEA0-AAF03D0CC5DF}" destId="{AF47A6F0-D76E-4EB4-82EA-AA09F6D738E9}" srcOrd="0" destOrd="0" presId="urn:microsoft.com/office/officeart/2005/8/layout/hierarchy4"/>
    <dgm:cxn modelId="{73194D45-81C8-4ABE-8237-53E5BCD0D47D}" type="presParOf" srcId="{7462CA73-D980-4B06-AEA0-AAF03D0CC5DF}" destId="{A43E94A0-301B-4F8B-995E-A3F176A8D0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A86CE-37CF-47A0-9DB5-B3F4A1717F2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34E9DACD-B849-4E29-986F-536C5888F8ED}">
      <dgm:prSet phldrT="[Texto]" phldr="1"/>
      <dgm:spPr>
        <a:ln>
          <a:solidFill>
            <a:schemeClr val="tx1"/>
          </a:solidFill>
        </a:ln>
      </dgm:spPr>
      <dgm:t>
        <a:bodyPr/>
        <a:lstStyle/>
        <a:p>
          <a:endParaRPr lang="es-ES" u="sng"/>
        </a:p>
      </dgm:t>
    </dgm:pt>
    <dgm:pt modelId="{2D2587CA-E870-409B-ADAE-A0CFCD5288DE}" type="parTrans" cxnId="{389CBDEA-770C-422D-8DED-BB338EE5D3B1}">
      <dgm:prSet/>
      <dgm:spPr/>
      <dgm:t>
        <a:bodyPr/>
        <a:lstStyle/>
        <a:p>
          <a:endParaRPr lang="es-ES" u="sng"/>
        </a:p>
      </dgm:t>
    </dgm:pt>
    <dgm:pt modelId="{C1095393-30F4-4C51-BEA5-C0F4A42A78E7}" type="sibTrans" cxnId="{389CBDEA-770C-422D-8DED-BB338EE5D3B1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 u="sng"/>
        </a:p>
      </dgm:t>
    </dgm:pt>
    <dgm:pt modelId="{61CA345E-D0C7-47BB-B742-AA6FE81763CF}">
      <dgm:prSet phldrT="[Texto]"/>
      <dgm:spPr/>
      <dgm:t>
        <a:bodyPr/>
        <a:lstStyle/>
        <a:p>
          <a:r>
            <a:rPr lang="es-ES" u="sng" dirty="0" smtClean="0"/>
            <a:t>Frameworks</a:t>
          </a:r>
          <a:endParaRPr lang="es-ES" u="sng" dirty="0"/>
        </a:p>
      </dgm:t>
    </dgm:pt>
    <dgm:pt modelId="{A962AC48-40A0-487A-AD93-238745CAFDB8}" type="parTrans" cxnId="{4C396D66-B00D-4DF5-A878-2783FC87F923}">
      <dgm:prSet/>
      <dgm:spPr/>
      <dgm:t>
        <a:bodyPr/>
        <a:lstStyle/>
        <a:p>
          <a:endParaRPr lang="es-ES" u="sng"/>
        </a:p>
      </dgm:t>
    </dgm:pt>
    <dgm:pt modelId="{874A7131-4909-4439-9E9F-21F04553DAD9}" type="sibTrans" cxnId="{4C396D66-B00D-4DF5-A878-2783FC87F923}">
      <dgm:prSet/>
      <dgm:spPr/>
      <dgm:t>
        <a:bodyPr/>
        <a:lstStyle/>
        <a:p>
          <a:endParaRPr lang="es-ES" u="sng"/>
        </a:p>
      </dgm:t>
    </dgm:pt>
    <dgm:pt modelId="{E89AE001-F805-41EC-A40E-2E8BD3670215}">
      <dgm:prSet phldrT="[Texto]" phldr="1"/>
      <dgm:spPr>
        <a:ln>
          <a:solidFill>
            <a:schemeClr val="tx1"/>
          </a:solidFill>
        </a:ln>
      </dgm:spPr>
      <dgm:t>
        <a:bodyPr/>
        <a:lstStyle/>
        <a:p>
          <a:endParaRPr lang="es-ES" u="sng" dirty="0"/>
        </a:p>
      </dgm:t>
    </dgm:pt>
    <dgm:pt modelId="{4D846909-8A18-42A0-A864-691DBBBA5048}" type="parTrans" cxnId="{3792C3B9-0621-4ACC-A5D8-52537B54E1DE}">
      <dgm:prSet/>
      <dgm:spPr/>
      <dgm:t>
        <a:bodyPr/>
        <a:lstStyle/>
        <a:p>
          <a:endParaRPr lang="es-ES" u="sng"/>
        </a:p>
      </dgm:t>
    </dgm:pt>
    <dgm:pt modelId="{98D5F7A2-1E95-47B0-9D5A-8A91A6D07B1C}" type="sibTrans" cxnId="{3792C3B9-0621-4ACC-A5D8-52537B54E1DE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 u="sng"/>
        </a:p>
      </dgm:t>
    </dgm:pt>
    <dgm:pt modelId="{4F100906-4D5F-4E3B-9A00-44DC55E80DD7}">
      <dgm:prSet phldrT="[Texto]"/>
      <dgm:spPr/>
      <dgm:t>
        <a:bodyPr/>
        <a:lstStyle/>
        <a:p>
          <a:r>
            <a:rPr lang="es-ES" u="sng" dirty="0" err="1" smtClean="0"/>
            <a:t>Testing</a:t>
          </a:r>
          <a:endParaRPr lang="es-ES" u="sng" dirty="0"/>
        </a:p>
      </dgm:t>
    </dgm:pt>
    <dgm:pt modelId="{ED433036-6D43-4E06-A2E9-012948633BCA}" type="parTrans" cxnId="{25EFC4C9-0B9B-4E4A-9ABE-798F87D8CDBC}">
      <dgm:prSet/>
      <dgm:spPr/>
      <dgm:t>
        <a:bodyPr/>
        <a:lstStyle/>
        <a:p>
          <a:endParaRPr lang="es-ES" u="sng"/>
        </a:p>
      </dgm:t>
    </dgm:pt>
    <dgm:pt modelId="{D1C5F67D-5E79-4C4F-B8B7-58BBBB22CE2D}" type="sibTrans" cxnId="{25EFC4C9-0B9B-4E4A-9ABE-798F87D8CDBC}">
      <dgm:prSet/>
      <dgm:spPr/>
      <dgm:t>
        <a:bodyPr/>
        <a:lstStyle/>
        <a:p>
          <a:endParaRPr lang="es-ES" u="sng"/>
        </a:p>
      </dgm:t>
    </dgm:pt>
    <dgm:pt modelId="{2BEC5D6B-2E7E-4D73-A592-38B4D0C24069}">
      <dgm:prSet phldrT="[Texto]" phldr="1"/>
      <dgm:spPr>
        <a:ln>
          <a:solidFill>
            <a:schemeClr val="tx1"/>
          </a:solidFill>
        </a:ln>
      </dgm:spPr>
      <dgm:t>
        <a:bodyPr/>
        <a:lstStyle/>
        <a:p>
          <a:endParaRPr lang="es-ES" u="none"/>
        </a:p>
      </dgm:t>
    </dgm:pt>
    <dgm:pt modelId="{DD1C7AC7-8695-4AE4-9D2A-9229EF4D9E85}" type="parTrans" cxnId="{ADF71196-FCEF-40FA-B240-795EDFAAF043}">
      <dgm:prSet/>
      <dgm:spPr/>
      <dgm:t>
        <a:bodyPr/>
        <a:lstStyle/>
        <a:p>
          <a:endParaRPr lang="es-ES" u="sng"/>
        </a:p>
      </dgm:t>
    </dgm:pt>
    <dgm:pt modelId="{1D728C45-EEED-4F7C-A3E5-5F6EC6BC3088}" type="sibTrans" cxnId="{ADF71196-FCEF-40FA-B240-795EDFAAF043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 u="sng"/>
        </a:p>
      </dgm:t>
    </dgm:pt>
    <dgm:pt modelId="{E03C8506-50E8-4F99-A3DF-32C239B3D318}">
      <dgm:prSet phldrT="[Texto]"/>
      <dgm:spPr/>
      <dgm:t>
        <a:bodyPr/>
        <a:lstStyle/>
        <a:p>
          <a:r>
            <a:rPr lang="es-ES" u="sng" dirty="0" err="1" smtClean="0"/>
            <a:t>Build</a:t>
          </a:r>
          <a:r>
            <a:rPr lang="es-ES" u="sng" dirty="0" smtClean="0"/>
            <a:t> </a:t>
          </a:r>
          <a:r>
            <a:rPr lang="es-ES" u="sng" dirty="0" err="1" smtClean="0"/>
            <a:t>tools</a:t>
          </a:r>
          <a:endParaRPr lang="es-ES" u="sng" dirty="0"/>
        </a:p>
      </dgm:t>
    </dgm:pt>
    <dgm:pt modelId="{64E3FA72-9751-46F2-B14A-5D41CA9F74C2}" type="parTrans" cxnId="{83181727-0C09-4695-BBE4-E5D0B6A0473A}">
      <dgm:prSet/>
      <dgm:spPr/>
      <dgm:t>
        <a:bodyPr/>
        <a:lstStyle/>
        <a:p>
          <a:endParaRPr lang="es-ES" u="sng"/>
        </a:p>
      </dgm:t>
    </dgm:pt>
    <dgm:pt modelId="{A6108B32-5D6C-43A6-B454-BE78721D77E7}" type="sibTrans" cxnId="{83181727-0C09-4695-BBE4-E5D0B6A0473A}">
      <dgm:prSet/>
      <dgm:spPr/>
      <dgm:t>
        <a:bodyPr/>
        <a:lstStyle/>
        <a:p>
          <a:endParaRPr lang="es-ES" u="sng"/>
        </a:p>
      </dgm:t>
    </dgm:pt>
    <dgm:pt modelId="{F608103C-A5DE-4464-894F-299A06541CFE}" type="pres">
      <dgm:prSet presAssocID="{F19A86CE-37CF-47A0-9DB5-B3F4A1717F2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56889CA1-04EA-4583-849E-B1A5FAA2478D}" type="pres">
      <dgm:prSet presAssocID="{34E9DACD-B849-4E29-986F-536C5888F8ED}" presName="composite" presStyleCnt="0"/>
      <dgm:spPr/>
      <dgm:t>
        <a:bodyPr/>
        <a:lstStyle/>
        <a:p>
          <a:endParaRPr lang="es-ES"/>
        </a:p>
      </dgm:t>
    </dgm:pt>
    <dgm:pt modelId="{27A449C2-2E13-416B-8F3C-677B3120CE08}" type="pres">
      <dgm:prSet presAssocID="{34E9DACD-B849-4E29-986F-536C5888F8E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A76A25-D5B9-4D71-9C7F-84D2006CBC69}" type="pres">
      <dgm:prSet presAssocID="{34E9DACD-B849-4E29-986F-536C5888F8E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2FCE76-43D4-4CF1-A7AD-65A1102991A9}" type="pres">
      <dgm:prSet presAssocID="{34E9DACD-B849-4E29-986F-536C5888F8ED}" presName="BalanceSpacing" presStyleCnt="0"/>
      <dgm:spPr/>
      <dgm:t>
        <a:bodyPr/>
        <a:lstStyle/>
        <a:p>
          <a:endParaRPr lang="es-ES"/>
        </a:p>
      </dgm:t>
    </dgm:pt>
    <dgm:pt modelId="{E1D5083D-A004-485E-90C5-ABAAD9E2F12A}" type="pres">
      <dgm:prSet presAssocID="{34E9DACD-B849-4E29-986F-536C5888F8ED}" presName="BalanceSpacing1" presStyleCnt="0"/>
      <dgm:spPr/>
      <dgm:t>
        <a:bodyPr/>
        <a:lstStyle/>
        <a:p>
          <a:endParaRPr lang="es-ES"/>
        </a:p>
      </dgm:t>
    </dgm:pt>
    <dgm:pt modelId="{8B32DDD2-E385-4D36-9D57-4492D1BD7241}" type="pres">
      <dgm:prSet presAssocID="{C1095393-30F4-4C51-BEA5-C0F4A42A78E7}" presName="Accent1Text" presStyleLbl="node1" presStyleIdx="1" presStyleCnt="6"/>
      <dgm:spPr/>
      <dgm:t>
        <a:bodyPr/>
        <a:lstStyle/>
        <a:p>
          <a:endParaRPr lang="es-ES"/>
        </a:p>
      </dgm:t>
    </dgm:pt>
    <dgm:pt modelId="{18E0AE7A-9275-4B36-A377-EC344471E379}" type="pres">
      <dgm:prSet presAssocID="{C1095393-30F4-4C51-BEA5-C0F4A42A78E7}" presName="spaceBetweenRectangles" presStyleCnt="0"/>
      <dgm:spPr/>
      <dgm:t>
        <a:bodyPr/>
        <a:lstStyle/>
        <a:p>
          <a:endParaRPr lang="es-ES"/>
        </a:p>
      </dgm:t>
    </dgm:pt>
    <dgm:pt modelId="{F0CAAE6A-DAA6-4BAF-91FC-7F61AA4B1F4C}" type="pres">
      <dgm:prSet presAssocID="{E89AE001-F805-41EC-A40E-2E8BD3670215}" presName="composite" presStyleCnt="0"/>
      <dgm:spPr/>
      <dgm:t>
        <a:bodyPr/>
        <a:lstStyle/>
        <a:p>
          <a:endParaRPr lang="es-ES"/>
        </a:p>
      </dgm:t>
    </dgm:pt>
    <dgm:pt modelId="{DFBC0002-400F-4D6F-B329-92CE6A1E8980}" type="pres">
      <dgm:prSet presAssocID="{E89AE001-F805-41EC-A40E-2E8BD367021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70C612-55A4-4D73-A85B-F469EEE71511}" type="pres">
      <dgm:prSet presAssocID="{E89AE001-F805-41EC-A40E-2E8BD367021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6A2254-43CE-4EFD-A8ED-51319D03F148}" type="pres">
      <dgm:prSet presAssocID="{E89AE001-F805-41EC-A40E-2E8BD3670215}" presName="BalanceSpacing" presStyleCnt="0"/>
      <dgm:spPr/>
      <dgm:t>
        <a:bodyPr/>
        <a:lstStyle/>
        <a:p>
          <a:endParaRPr lang="es-ES"/>
        </a:p>
      </dgm:t>
    </dgm:pt>
    <dgm:pt modelId="{63A49588-9C84-4E3B-8F9D-5B6950711112}" type="pres">
      <dgm:prSet presAssocID="{E89AE001-F805-41EC-A40E-2E8BD3670215}" presName="BalanceSpacing1" presStyleCnt="0"/>
      <dgm:spPr/>
      <dgm:t>
        <a:bodyPr/>
        <a:lstStyle/>
        <a:p>
          <a:endParaRPr lang="es-ES"/>
        </a:p>
      </dgm:t>
    </dgm:pt>
    <dgm:pt modelId="{69DBFA1F-2AE8-4223-96AF-F6590DC6E3FF}" type="pres">
      <dgm:prSet presAssocID="{98D5F7A2-1E95-47B0-9D5A-8A91A6D07B1C}" presName="Accent1Text" presStyleLbl="node1" presStyleIdx="3" presStyleCnt="6"/>
      <dgm:spPr/>
      <dgm:t>
        <a:bodyPr/>
        <a:lstStyle/>
        <a:p>
          <a:endParaRPr lang="es-ES"/>
        </a:p>
      </dgm:t>
    </dgm:pt>
    <dgm:pt modelId="{BEE115EC-D875-4FA7-BDB7-823381A1D209}" type="pres">
      <dgm:prSet presAssocID="{98D5F7A2-1E95-47B0-9D5A-8A91A6D07B1C}" presName="spaceBetweenRectangles" presStyleCnt="0"/>
      <dgm:spPr/>
      <dgm:t>
        <a:bodyPr/>
        <a:lstStyle/>
        <a:p>
          <a:endParaRPr lang="es-ES"/>
        </a:p>
      </dgm:t>
    </dgm:pt>
    <dgm:pt modelId="{B2B7078D-140C-4778-9FC3-F2E69CA98DBB}" type="pres">
      <dgm:prSet presAssocID="{2BEC5D6B-2E7E-4D73-A592-38B4D0C24069}" presName="composite" presStyleCnt="0"/>
      <dgm:spPr/>
      <dgm:t>
        <a:bodyPr/>
        <a:lstStyle/>
        <a:p>
          <a:endParaRPr lang="es-ES"/>
        </a:p>
      </dgm:t>
    </dgm:pt>
    <dgm:pt modelId="{EB363A9E-63B9-4BE3-BE21-658F364441C4}" type="pres">
      <dgm:prSet presAssocID="{2BEC5D6B-2E7E-4D73-A592-38B4D0C2406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0D8A92-6792-4108-A12A-9E04F152CECC}" type="pres">
      <dgm:prSet presAssocID="{2BEC5D6B-2E7E-4D73-A592-38B4D0C2406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D04AF1-5DDC-43E9-AC4A-35169CEB5901}" type="pres">
      <dgm:prSet presAssocID="{2BEC5D6B-2E7E-4D73-A592-38B4D0C24069}" presName="BalanceSpacing" presStyleCnt="0"/>
      <dgm:spPr/>
      <dgm:t>
        <a:bodyPr/>
        <a:lstStyle/>
        <a:p>
          <a:endParaRPr lang="es-ES"/>
        </a:p>
      </dgm:t>
    </dgm:pt>
    <dgm:pt modelId="{B3D3074C-3A80-472E-AD6C-B628FFC3AE6D}" type="pres">
      <dgm:prSet presAssocID="{2BEC5D6B-2E7E-4D73-A592-38B4D0C24069}" presName="BalanceSpacing1" presStyleCnt="0"/>
      <dgm:spPr/>
      <dgm:t>
        <a:bodyPr/>
        <a:lstStyle/>
        <a:p>
          <a:endParaRPr lang="es-ES"/>
        </a:p>
      </dgm:t>
    </dgm:pt>
    <dgm:pt modelId="{1207010B-6DF9-45EE-9016-C5E23200756B}" type="pres">
      <dgm:prSet presAssocID="{1D728C45-EEED-4F7C-A3E5-5F6EC6BC3088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8D893A92-8477-4F06-99C3-F85429668F02}" type="presOf" srcId="{C1095393-30F4-4C51-BEA5-C0F4A42A78E7}" destId="{8B32DDD2-E385-4D36-9D57-4492D1BD7241}" srcOrd="0" destOrd="0" presId="urn:microsoft.com/office/officeart/2008/layout/AlternatingHexagons"/>
    <dgm:cxn modelId="{A997D4C1-CCED-4854-AAD2-B29B10D0DF32}" type="presOf" srcId="{E03C8506-50E8-4F99-A3DF-32C239B3D318}" destId="{F40D8A92-6792-4108-A12A-9E04F152CECC}" srcOrd="0" destOrd="0" presId="urn:microsoft.com/office/officeart/2008/layout/AlternatingHexagons"/>
    <dgm:cxn modelId="{3BA8D495-B74F-4A74-BE3E-6AE85B459972}" type="presOf" srcId="{4F100906-4D5F-4E3B-9A00-44DC55E80DD7}" destId="{E770C612-55A4-4D73-A85B-F469EEE71511}" srcOrd="0" destOrd="0" presId="urn:microsoft.com/office/officeart/2008/layout/AlternatingHexagons"/>
    <dgm:cxn modelId="{DF8864A1-BCAF-48EC-8086-497B32BC98CF}" type="presOf" srcId="{E89AE001-F805-41EC-A40E-2E8BD3670215}" destId="{DFBC0002-400F-4D6F-B329-92CE6A1E8980}" srcOrd="0" destOrd="0" presId="urn:microsoft.com/office/officeart/2008/layout/AlternatingHexagons"/>
    <dgm:cxn modelId="{4C396D66-B00D-4DF5-A878-2783FC87F923}" srcId="{34E9DACD-B849-4E29-986F-536C5888F8ED}" destId="{61CA345E-D0C7-47BB-B742-AA6FE81763CF}" srcOrd="0" destOrd="0" parTransId="{A962AC48-40A0-487A-AD93-238745CAFDB8}" sibTransId="{874A7131-4909-4439-9E9F-21F04553DAD9}"/>
    <dgm:cxn modelId="{ADF71196-FCEF-40FA-B240-795EDFAAF043}" srcId="{F19A86CE-37CF-47A0-9DB5-B3F4A1717F26}" destId="{2BEC5D6B-2E7E-4D73-A592-38B4D0C24069}" srcOrd="2" destOrd="0" parTransId="{DD1C7AC7-8695-4AE4-9D2A-9229EF4D9E85}" sibTransId="{1D728C45-EEED-4F7C-A3E5-5F6EC6BC3088}"/>
    <dgm:cxn modelId="{65019ABC-541C-4183-BD6C-561FEDA7703E}" type="presOf" srcId="{1D728C45-EEED-4F7C-A3E5-5F6EC6BC3088}" destId="{1207010B-6DF9-45EE-9016-C5E23200756B}" srcOrd="0" destOrd="0" presId="urn:microsoft.com/office/officeart/2008/layout/AlternatingHexagons"/>
    <dgm:cxn modelId="{5AF2BEC5-2D27-4B31-973A-F467F9A344A2}" type="presOf" srcId="{34E9DACD-B849-4E29-986F-536C5888F8ED}" destId="{27A449C2-2E13-416B-8F3C-677B3120CE08}" srcOrd="0" destOrd="0" presId="urn:microsoft.com/office/officeart/2008/layout/AlternatingHexagons"/>
    <dgm:cxn modelId="{33A55444-30C9-40A2-8C5C-5805CC867323}" type="presOf" srcId="{F19A86CE-37CF-47A0-9DB5-B3F4A1717F26}" destId="{F608103C-A5DE-4464-894F-299A06541CFE}" srcOrd="0" destOrd="0" presId="urn:microsoft.com/office/officeart/2008/layout/AlternatingHexagons"/>
    <dgm:cxn modelId="{3792C3B9-0621-4ACC-A5D8-52537B54E1DE}" srcId="{F19A86CE-37CF-47A0-9DB5-B3F4A1717F26}" destId="{E89AE001-F805-41EC-A40E-2E8BD3670215}" srcOrd="1" destOrd="0" parTransId="{4D846909-8A18-42A0-A864-691DBBBA5048}" sibTransId="{98D5F7A2-1E95-47B0-9D5A-8A91A6D07B1C}"/>
    <dgm:cxn modelId="{83181727-0C09-4695-BBE4-E5D0B6A0473A}" srcId="{2BEC5D6B-2E7E-4D73-A592-38B4D0C24069}" destId="{E03C8506-50E8-4F99-A3DF-32C239B3D318}" srcOrd="0" destOrd="0" parTransId="{64E3FA72-9751-46F2-B14A-5D41CA9F74C2}" sibTransId="{A6108B32-5D6C-43A6-B454-BE78721D77E7}"/>
    <dgm:cxn modelId="{389CBDEA-770C-422D-8DED-BB338EE5D3B1}" srcId="{F19A86CE-37CF-47A0-9DB5-B3F4A1717F26}" destId="{34E9DACD-B849-4E29-986F-536C5888F8ED}" srcOrd="0" destOrd="0" parTransId="{2D2587CA-E870-409B-ADAE-A0CFCD5288DE}" sibTransId="{C1095393-30F4-4C51-BEA5-C0F4A42A78E7}"/>
    <dgm:cxn modelId="{07583086-5223-4B24-9AA6-1EECD3BEF5A7}" type="presOf" srcId="{2BEC5D6B-2E7E-4D73-A592-38B4D0C24069}" destId="{EB363A9E-63B9-4BE3-BE21-658F364441C4}" srcOrd="0" destOrd="0" presId="urn:microsoft.com/office/officeart/2008/layout/AlternatingHexagons"/>
    <dgm:cxn modelId="{23A518B1-0076-4483-80FF-783A4D4136B8}" type="presOf" srcId="{98D5F7A2-1E95-47B0-9D5A-8A91A6D07B1C}" destId="{69DBFA1F-2AE8-4223-96AF-F6590DC6E3FF}" srcOrd="0" destOrd="0" presId="urn:microsoft.com/office/officeart/2008/layout/AlternatingHexagons"/>
    <dgm:cxn modelId="{D3684572-F3BF-4504-8C83-1604D7E17EF3}" type="presOf" srcId="{61CA345E-D0C7-47BB-B742-AA6FE81763CF}" destId="{F6A76A25-D5B9-4D71-9C7F-84D2006CBC69}" srcOrd="0" destOrd="0" presId="urn:microsoft.com/office/officeart/2008/layout/AlternatingHexagons"/>
    <dgm:cxn modelId="{25EFC4C9-0B9B-4E4A-9ABE-798F87D8CDBC}" srcId="{E89AE001-F805-41EC-A40E-2E8BD3670215}" destId="{4F100906-4D5F-4E3B-9A00-44DC55E80DD7}" srcOrd="0" destOrd="0" parTransId="{ED433036-6D43-4E06-A2E9-012948633BCA}" sibTransId="{D1C5F67D-5E79-4C4F-B8B7-58BBBB22CE2D}"/>
    <dgm:cxn modelId="{6B7591ED-CDB2-4121-B340-D17332FC0CC5}" type="presParOf" srcId="{F608103C-A5DE-4464-894F-299A06541CFE}" destId="{56889CA1-04EA-4583-849E-B1A5FAA2478D}" srcOrd="0" destOrd="0" presId="urn:microsoft.com/office/officeart/2008/layout/AlternatingHexagons"/>
    <dgm:cxn modelId="{7F80EA68-3D33-4933-B0C6-CBD5B40934EA}" type="presParOf" srcId="{56889CA1-04EA-4583-849E-B1A5FAA2478D}" destId="{27A449C2-2E13-416B-8F3C-677B3120CE08}" srcOrd="0" destOrd="0" presId="urn:microsoft.com/office/officeart/2008/layout/AlternatingHexagons"/>
    <dgm:cxn modelId="{D6BD305C-4A63-4CCA-A7F9-21707289551D}" type="presParOf" srcId="{56889CA1-04EA-4583-849E-B1A5FAA2478D}" destId="{F6A76A25-D5B9-4D71-9C7F-84D2006CBC69}" srcOrd="1" destOrd="0" presId="urn:microsoft.com/office/officeart/2008/layout/AlternatingHexagons"/>
    <dgm:cxn modelId="{7BE9BC7E-EE14-4B1C-B588-C21FED0C4B26}" type="presParOf" srcId="{56889CA1-04EA-4583-849E-B1A5FAA2478D}" destId="{1B2FCE76-43D4-4CF1-A7AD-65A1102991A9}" srcOrd="2" destOrd="0" presId="urn:microsoft.com/office/officeart/2008/layout/AlternatingHexagons"/>
    <dgm:cxn modelId="{FDB651F3-13FE-4A67-83A8-ABB8B92A29FA}" type="presParOf" srcId="{56889CA1-04EA-4583-849E-B1A5FAA2478D}" destId="{E1D5083D-A004-485E-90C5-ABAAD9E2F12A}" srcOrd="3" destOrd="0" presId="urn:microsoft.com/office/officeart/2008/layout/AlternatingHexagons"/>
    <dgm:cxn modelId="{94447B0A-0D99-458F-8DE8-24F27B1A9AD4}" type="presParOf" srcId="{56889CA1-04EA-4583-849E-B1A5FAA2478D}" destId="{8B32DDD2-E385-4D36-9D57-4492D1BD7241}" srcOrd="4" destOrd="0" presId="urn:microsoft.com/office/officeart/2008/layout/AlternatingHexagons"/>
    <dgm:cxn modelId="{F1375C43-3C40-4203-A435-B2D753491B99}" type="presParOf" srcId="{F608103C-A5DE-4464-894F-299A06541CFE}" destId="{18E0AE7A-9275-4B36-A377-EC344471E379}" srcOrd="1" destOrd="0" presId="urn:microsoft.com/office/officeart/2008/layout/AlternatingHexagons"/>
    <dgm:cxn modelId="{1AC0773C-121D-4D56-9ACF-883BFC2C8084}" type="presParOf" srcId="{F608103C-A5DE-4464-894F-299A06541CFE}" destId="{F0CAAE6A-DAA6-4BAF-91FC-7F61AA4B1F4C}" srcOrd="2" destOrd="0" presId="urn:microsoft.com/office/officeart/2008/layout/AlternatingHexagons"/>
    <dgm:cxn modelId="{B963D374-6A55-4367-B551-E7CAE7BD5B1F}" type="presParOf" srcId="{F0CAAE6A-DAA6-4BAF-91FC-7F61AA4B1F4C}" destId="{DFBC0002-400F-4D6F-B329-92CE6A1E8980}" srcOrd="0" destOrd="0" presId="urn:microsoft.com/office/officeart/2008/layout/AlternatingHexagons"/>
    <dgm:cxn modelId="{78B7CC3A-5432-4E07-8CCD-3F67DCA8FFF4}" type="presParOf" srcId="{F0CAAE6A-DAA6-4BAF-91FC-7F61AA4B1F4C}" destId="{E770C612-55A4-4D73-A85B-F469EEE71511}" srcOrd="1" destOrd="0" presId="urn:microsoft.com/office/officeart/2008/layout/AlternatingHexagons"/>
    <dgm:cxn modelId="{ED3BF670-86D5-4CE6-86A7-55677BAFBEAC}" type="presParOf" srcId="{F0CAAE6A-DAA6-4BAF-91FC-7F61AA4B1F4C}" destId="{496A2254-43CE-4EFD-A8ED-51319D03F148}" srcOrd="2" destOrd="0" presId="urn:microsoft.com/office/officeart/2008/layout/AlternatingHexagons"/>
    <dgm:cxn modelId="{7679F477-5B9D-4A48-89B2-913CDFA80B2A}" type="presParOf" srcId="{F0CAAE6A-DAA6-4BAF-91FC-7F61AA4B1F4C}" destId="{63A49588-9C84-4E3B-8F9D-5B6950711112}" srcOrd="3" destOrd="0" presId="urn:microsoft.com/office/officeart/2008/layout/AlternatingHexagons"/>
    <dgm:cxn modelId="{752525FE-2128-445D-B596-F3915C9F24A6}" type="presParOf" srcId="{F0CAAE6A-DAA6-4BAF-91FC-7F61AA4B1F4C}" destId="{69DBFA1F-2AE8-4223-96AF-F6590DC6E3FF}" srcOrd="4" destOrd="0" presId="urn:microsoft.com/office/officeart/2008/layout/AlternatingHexagons"/>
    <dgm:cxn modelId="{6099FF0F-A208-471F-A013-471DBC23B167}" type="presParOf" srcId="{F608103C-A5DE-4464-894F-299A06541CFE}" destId="{BEE115EC-D875-4FA7-BDB7-823381A1D209}" srcOrd="3" destOrd="0" presId="urn:microsoft.com/office/officeart/2008/layout/AlternatingHexagons"/>
    <dgm:cxn modelId="{DAE556B2-3550-4B6A-93B7-992432117ED8}" type="presParOf" srcId="{F608103C-A5DE-4464-894F-299A06541CFE}" destId="{B2B7078D-140C-4778-9FC3-F2E69CA98DBB}" srcOrd="4" destOrd="0" presId="urn:microsoft.com/office/officeart/2008/layout/AlternatingHexagons"/>
    <dgm:cxn modelId="{DEB35CAF-4569-4A83-814A-FA59C39FD2AF}" type="presParOf" srcId="{B2B7078D-140C-4778-9FC3-F2E69CA98DBB}" destId="{EB363A9E-63B9-4BE3-BE21-658F364441C4}" srcOrd="0" destOrd="0" presId="urn:microsoft.com/office/officeart/2008/layout/AlternatingHexagons"/>
    <dgm:cxn modelId="{5254E54D-6556-4D43-A1D4-FE93C38133CC}" type="presParOf" srcId="{B2B7078D-140C-4778-9FC3-F2E69CA98DBB}" destId="{F40D8A92-6792-4108-A12A-9E04F152CECC}" srcOrd="1" destOrd="0" presId="urn:microsoft.com/office/officeart/2008/layout/AlternatingHexagons"/>
    <dgm:cxn modelId="{24D7A71F-2B73-4817-80E9-F461721559F5}" type="presParOf" srcId="{B2B7078D-140C-4778-9FC3-F2E69CA98DBB}" destId="{D2D04AF1-5DDC-43E9-AC4A-35169CEB5901}" srcOrd="2" destOrd="0" presId="urn:microsoft.com/office/officeart/2008/layout/AlternatingHexagons"/>
    <dgm:cxn modelId="{6AC72E1D-E08A-4D72-9AF6-5AAD6ED16815}" type="presParOf" srcId="{B2B7078D-140C-4778-9FC3-F2E69CA98DBB}" destId="{B3D3074C-3A80-472E-AD6C-B628FFC3AE6D}" srcOrd="3" destOrd="0" presId="urn:microsoft.com/office/officeart/2008/layout/AlternatingHexagons"/>
    <dgm:cxn modelId="{5A9D5DD9-11E5-4502-B896-03D01AED54E9}" type="presParOf" srcId="{B2B7078D-140C-4778-9FC3-F2E69CA98DBB}" destId="{1207010B-6DF9-45EE-9016-C5E23200756B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4B1477-F1DB-40A5-82A1-C3582395A9C1}" type="doc">
      <dgm:prSet loTypeId="urn:microsoft.com/office/officeart/2005/8/layout/radial1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4A75EE75-0AEB-4041-AFF6-DFAFC233A5B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70FB6A0-B895-44F3-A8A3-10B18A25BD7A}" type="parTrans" cxnId="{5817726C-9CA5-4F5F-8F7D-2324C698DC31}">
      <dgm:prSet/>
      <dgm:spPr/>
      <dgm:t>
        <a:bodyPr/>
        <a:lstStyle/>
        <a:p>
          <a:endParaRPr lang="es-ES"/>
        </a:p>
      </dgm:t>
    </dgm:pt>
    <dgm:pt modelId="{DFA6B4F2-33EA-408C-8C75-F8E3E90ADF33}" type="sibTrans" cxnId="{5817726C-9CA5-4F5F-8F7D-2324C698DC31}">
      <dgm:prSet/>
      <dgm:spPr/>
      <dgm:t>
        <a:bodyPr/>
        <a:lstStyle/>
        <a:p>
          <a:endParaRPr lang="es-ES"/>
        </a:p>
      </dgm:t>
    </dgm:pt>
    <dgm:pt modelId="{1FF245B0-9780-4238-876D-6E2B11757D0E}">
      <dgm:prSet phldrT="[Texto]"/>
      <dgm:spPr/>
      <dgm:t>
        <a:bodyPr/>
        <a:lstStyle/>
        <a:p>
          <a:r>
            <a:rPr lang="es-ES" dirty="0" err="1" smtClean="0"/>
            <a:t>Minificar</a:t>
          </a:r>
          <a:endParaRPr lang="es-ES" dirty="0"/>
        </a:p>
      </dgm:t>
    </dgm:pt>
    <dgm:pt modelId="{E2054F2C-AEDC-4C1E-BF84-1F8964737C2B}" type="parTrans" cxnId="{A6CEB28B-B84A-4A72-8217-22F87402A3DB}">
      <dgm:prSet/>
      <dgm:spPr/>
      <dgm:t>
        <a:bodyPr/>
        <a:lstStyle/>
        <a:p>
          <a:endParaRPr lang="es-ES"/>
        </a:p>
      </dgm:t>
    </dgm:pt>
    <dgm:pt modelId="{E5383685-DC14-4EEA-A851-D09DB81FC597}" type="sibTrans" cxnId="{A6CEB28B-B84A-4A72-8217-22F87402A3DB}">
      <dgm:prSet/>
      <dgm:spPr/>
      <dgm:t>
        <a:bodyPr/>
        <a:lstStyle/>
        <a:p>
          <a:endParaRPr lang="es-ES"/>
        </a:p>
      </dgm:t>
    </dgm:pt>
    <dgm:pt modelId="{AE88274B-06AD-47C5-BB51-4FA48D738AEC}">
      <dgm:prSet phldrT="[Texto]"/>
      <dgm:spPr/>
      <dgm:t>
        <a:bodyPr/>
        <a:lstStyle/>
        <a:p>
          <a:r>
            <a:rPr lang="es-ES" dirty="0" smtClean="0"/>
            <a:t>Compilar</a:t>
          </a:r>
          <a:endParaRPr lang="es-ES" dirty="0"/>
        </a:p>
      </dgm:t>
    </dgm:pt>
    <dgm:pt modelId="{055DE539-99DA-4A60-AA3A-4BE8001CE968}" type="parTrans" cxnId="{67C495CF-2EC0-4A98-98AB-DA86E419520A}">
      <dgm:prSet/>
      <dgm:spPr/>
      <dgm:t>
        <a:bodyPr/>
        <a:lstStyle/>
        <a:p>
          <a:endParaRPr lang="es-ES"/>
        </a:p>
      </dgm:t>
    </dgm:pt>
    <dgm:pt modelId="{779B4F77-85C4-497B-8C81-42C23383F711}" type="sibTrans" cxnId="{67C495CF-2EC0-4A98-98AB-DA86E419520A}">
      <dgm:prSet/>
      <dgm:spPr/>
      <dgm:t>
        <a:bodyPr/>
        <a:lstStyle/>
        <a:p>
          <a:endParaRPr lang="es-ES"/>
        </a:p>
      </dgm:t>
    </dgm:pt>
    <dgm:pt modelId="{DE6AD6A5-570A-4D15-9CFA-0F712C6A2689}">
      <dgm:prSet phldrT="[Texto]" custT="1"/>
      <dgm:spPr/>
      <dgm:t>
        <a:bodyPr/>
        <a:lstStyle/>
        <a:p>
          <a:r>
            <a:rPr lang="es-ES" sz="1000" dirty="0" smtClean="0"/>
            <a:t>Concatenar</a:t>
          </a:r>
          <a:endParaRPr lang="es-ES" sz="1000" dirty="0"/>
        </a:p>
      </dgm:t>
    </dgm:pt>
    <dgm:pt modelId="{D0C6CF89-B427-4DC5-8954-1933BBDF7FF4}" type="parTrans" cxnId="{5E681B50-1975-4154-B1DC-777A0904DD20}">
      <dgm:prSet/>
      <dgm:spPr/>
      <dgm:t>
        <a:bodyPr/>
        <a:lstStyle/>
        <a:p>
          <a:endParaRPr lang="es-ES"/>
        </a:p>
      </dgm:t>
    </dgm:pt>
    <dgm:pt modelId="{35560111-5231-4B3A-B278-EFCDAC62E0E5}" type="sibTrans" cxnId="{5E681B50-1975-4154-B1DC-777A0904DD20}">
      <dgm:prSet/>
      <dgm:spPr/>
      <dgm:t>
        <a:bodyPr/>
        <a:lstStyle/>
        <a:p>
          <a:endParaRPr lang="es-ES"/>
        </a:p>
      </dgm:t>
    </dgm:pt>
    <dgm:pt modelId="{58417B42-DA92-4377-9D83-339EB7E8A23D}">
      <dgm:prSet phldrT="[Texto]" custT="1"/>
      <dgm:spPr/>
      <dgm:t>
        <a:bodyPr/>
        <a:lstStyle/>
        <a:p>
          <a:r>
            <a:rPr lang="es-ES" sz="4000" dirty="0" smtClean="0"/>
            <a:t>…</a:t>
          </a:r>
          <a:endParaRPr lang="es-ES" sz="4000" dirty="0"/>
        </a:p>
      </dgm:t>
    </dgm:pt>
    <dgm:pt modelId="{1B370FAB-4174-4861-B393-74AC81D56601}" type="parTrans" cxnId="{9101287B-D410-4757-93B7-7E4785909D1A}">
      <dgm:prSet/>
      <dgm:spPr/>
      <dgm:t>
        <a:bodyPr/>
        <a:lstStyle/>
        <a:p>
          <a:endParaRPr lang="es-ES"/>
        </a:p>
      </dgm:t>
    </dgm:pt>
    <dgm:pt modelId="{AFCEE587-37BB-4DB6-B3D4-71C4DAE35074}" type="sibTrans" cxnId="{9101287B-D410-4757-93B7-7E4785909D1A}">
      <dgm:prSet/>
      <dgm:spPr/>
      <dgm:t>
        <a:bodyPr/>
        <a:lstStyle/>
        <a:p>
          <a:endParaRPr lang="es-ES"/>
        </a:p>
      </dgm:t>
    </dgm:pt>
    <dgm:pt modelId="{8CEC364F-9C74-4AD3-BA03-67CC3D77078C}">
      <dgm:prSet/>
      <dgm:spPr/>
      <dgm:t>
        <a:bodyPr/>
        <a:lstStyle/>
        <a:p>
          <a:r>
            <a:rPr lang="es-ES" dirty="0" smtClean="0"/>
            <a:t>Analizar</a:t>
          </a:r>
          <a:endParaRPr lang="es-ES" dirty="0"/>
        </a:p>
      </dgm:t>
    </dgm:pt>
    <dgm:pt modelId="{884F83E2-81D0-4571-AD30-7F701D496E95}" type="parTrans" cxnId="{5F4E2BB1-0C7C-4A24-92BB-4DA4CE4975CB}">
      <dgm:prSet/>
      <dgm:spPr/>
      <dgm:t>
        <a:bodyPr/>
        <a:lstStyle/>
        <a:p>
          <a:endParaRPr lang="es-ES"/>
        </a:p>
      </dgm:t>
    </dgm:pt>
    <dgm:pt modelId="{06CD004E-DAD1-400A-B9FD-6CBCDE2761F0}" type="sibTrans" cxnId="{5F4E2BB1-0C7C-4A24-92BB-4DA4CE4975CB}">
      <dgm:prSet/>
      <dgm:spPr/>
      <dgm:t>
        <a:bodyPr/>
        <a:lstStyle/>
        <a:p>
          <a:endParaRPr lang="es-ES"/>
        </a:p>
      </dgm:t>
    </dgm:pt>
    <dgm:pt modelId="{5B17CD50-1600-4A0A-B0AF-DAC07866F27A}">
      <dgm:prSet custT="1"/>
      <dgm:spPr/>
      <dgm:t>
        <a:bodyPr/>
        <a:lstStyle/>
        <a:p>
          <a:r>
            <a:rPr lang="es-ES" sz="1600" dirty="0" smtClean="0"/>
            <a:t>Test</a:t>
          </a:r>
          <a:endParaRPr lang="es-ES" sz="1600" dirty="0"/>
        </a:p>
      </dgm:t>
    </dgm:pt>
    <dgm:pt modelId="{9531FFF9-9E3A-40D3-99ED-6494843B5EE1}" type="parTrans" cxnId="{7BFFCF89-85B9-444C-9C9E-E21B242804A0}">
      <dgm:prSet/>
      <dgm:spPr/>
      <dgm:t>
        <a:bodyPr/>
        <a:lstStyle/>
        <a:p>
          <a:endParaRPr lang="es-ES"/>
        </a:p>
      </dgm:t>
    </dgm:pt>
    <dgm:pt modelId="{8883569A-30C3-4995-AAE5-12E526963B02}" type="sibTrans" cxnId="{7BFFCF89-85B9-444C-9C9E-E21B242804A0}">
      <dgm:prSet/>
      <dgm:spPr/>
      <dgm:t>
        <a:bodyPr/>
        <a:lstStyle/>
        <a:p>
          <a:endParaRPr lang="es-ES"/>
        </a:p>
      </dgm:t>
    </dgm:pt>
    <dgm:pt modelId="{BAA42A08-29F8-40BB-96CF-BB492E312B71}">
      <dgm:prSet/>
      <dgm:spPr/>
      <dgm:t>
        <a:bodyPr/>
        <a:lstStyle/>
        <a:p>
          <a:r>
            <a:rPr lang="es-ES" dirty="0" err="1" smtClean="0"/>
            <a:t>Watch</a:t>
          </a:r>
          <a:endParaRPr lang="es-ES" dirty="0"/>
        </a:p>
      </dgm:t>
    </dgm:pt>
    <dgm:pt modelId="{A59F35C4-0C7B-406A-8076-5CEADFD224DB}" type="parTrans" cxnId="{656C63AD-7482-4241-BF5B-B70360CED6BF}">
      <dgm:prSet/>
      <dgm:spPr/>
      <dgm:t>
        <a:bodyPr/>
        <a:lstStyle/>
        <a:p>
          <a:endParaRPr lang="es-ES"/>
        </a:p>
      </dgm:t>
    </dgm:pt>
    <dgm:pt modelId="{C3C13484-F369-4C10-8825-60ABB87B87A7}" type="sibTrans" cxnId="{656C63AD-7482-4241-BF5B-B70360CED6BF}">
      <dgm:prSet/>
      <dgm:spPr/>
      <dgm:t>
        <a:bodyPr/>
        <a:lstStyle/>
        <a:p>
          <a:endParaRPr lang="es-ES"/>
        </a:p>
      </dgm:t>
    </dgm:pt>
    <dgm:pt modelId="{F1AA67CA-947A-42F6-8B48-4F435CEBAB42}">
      <dgm:prSet/>
      <dgm:spPr/>
      <dgm:t>
        <a:bodyPr/>
        <a:lstStyle/>
        <a:p>
          <a:r>
            <a:rPr lang="es-ES" dirty="0" smtClean="0"/>
            <a:t>Servir</a:t>
          </a:r>
          <a:endParaRPr lang="es-ES" dirty="0"/>
        </a:p>
      </dgm:t>
    </dgm:pt>
    <dgm:pt modelId="{D97E8DCA-2DA2-4EE1-B250-DF15D54A0AD4}" type="parTrans" cxnId="{DAA8DD74-AC64-4190-899B-BD3E0000CB9F}">
      <dgm:prSet/>
      <dgm:spPr/>
      <dgm:t>
        <a:bodyPr/>
        <a:lstStyle/>
        <a:p>
          <a:endParaRPr lang="es-ES"/>
        </a:p>
      </dgm:t>
    </dgm:pt>
    <dgm:pt modelId="{5C2E5D23-97BD-441A-BA21-8757C26DC096}" type="sibTrans" cxnId="{DAA8DD74-AC64-4190-899B-BD3E0000CB9F}">
      <dgm:prSet/>
      <dgm:spPr/>
      <dgm:t>
        <a:bodyPr/>
        <a:lstStyle/>
        <a:p>
          <a:endParaRPr lang="es-ES"/>
        </a:p>
      </dgm:t>
    </dgm:pt>
    <dgm:pt modelId="{FD7F52C8-0E1A-443D-A7CC-10B4A64EEBFC}">
      <dgm:prSet/>
      <dgm:spPr/>
      <dgm:t>
        <a:bodyPr/>
        <a:lstStyle/>
        <a:p>
          <a:r>
            <a:rPr lang="es-ES" dirty="0" smtClean="0"/>
            <a:t>Copiar</a:t>
          </a:r>
          <a:endParaRPr lang="es-ES" dirty="0"/>
        </a:p>
      </dgm:t>
    </dgm:pt>
    <dgm:pt modelId="{27127F87-2237-4163-9A3F-402FFFBEBC10}" type="parTrans" cxnId="{5AD0A78F-90F0-49B9-B179-B6DB03024F8F}">
      <dgm:prSet/>
      <dgm:spPr/>
      <dgm:t>
        <a:bodyPr/>
        <a:lstStyle/>
        <a:p>
          <a:endParaRPr lang="es-ES"/>
        </a:p>
      </dgm:t>
    </dgm:pt>
    <dgm:pt modelId="{626CBF31-6C6E-4930-8FCB-C434D1847EE6}" type="sibTrans" cxnId="{5AD0A78F-90F0-49B9-B179-B6DB03024F8F}">
      <dgm:prSet/>
      <dgm:spPr/>
      <dgm:t>
        <a:bodyPr/>
        <a:lstStyle/>
        <a:p>
          <a:endParaRPr lang="es-ES"/>
        </a:p>
      </dgm:t>
    </dgm:pt>
    <dgm:pt modelId="{F8C21894-8A41-440D-9404-1AAE4DDFB6FF}">
      <dgm:prSet/>
      <dgm:spPr/>
      <dgm:t>
        <a:bodyPr/>
        <a:lstStyle/>
        <a:p>
          <a:r>
            <a:rPr lang="es-ES" dirty="0" smtClean="0"/>
            <a:t>Proxy</a:t>
          </a:r>
        </a:p>
      </dgm:t>
    </dgm:pt>
    <dgm:pt modelId="{D25D7EB0-471A-475E-8207-BAEBE299521F}" type="parTrans" cxnId="{6A10FCCA-D04E-4C64-9B39-A872234B708E}">
      <dgm:prSet/>
      <dgm:spPr/>
      <dgm:t>
        <a:bodyPr/>
        <a:lstStyle/>
        <a:p>
          <a:endParaRPr lang="es-ES"/>
        </a:p>
      </dgm:t>
    </dgm:pt>
    <dgm:pt modelId="{AAFD112F-A146-4EEF-9DC7-3EC16EB5601B}" type="sibTrans" cxnId="{6A10FCCA-D04E-4C64-9B39-A872234B708E}">
      <dgm:prSet/>
      <dgm:spPr/>
      <dgm:t>
        <a:bodyPr/>
        <a:lstStyle/>
        <a:p>
          <a:endParaRPr lang="es-ES"/>
        </a:p>
      </dgm:t>
    </dgm:pt>
    <dgm:pt modelId="{DB5A4EF6-0F87-4129-B0D0-3A28E7D6F06F}" type="pres">
      <dgm:prSet presAssocID="{D04B1477-F1DB-40A5-82A1-C3582395A9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CAB5984-6D3A-49E7-A72F-3274E9FFB825}" type="pres">
      <dgm:prSet presAssocID="{4A75EE75-0AEB-4041-AFF6-DFAFC233A5B5}" presName="centerShape" presStyleLbl="node0" presStyleIdx="0" presStyleCnt="1"/>
      <dgm:spPr/>
      <dgm:t>
        <a:bodyPr/>
        <a:lstStyle/>
        <a:p>
          <a:endParaRPr lang="es-ES"/>
        </a:p>
      </dgm:t>
    </dgm:pt>
    <dgm:pt modelId="{BFA4B0FF-4A93-4F27-911D-280C494FE137}" type="pres">
      <dgm:prSet presAssocID="{E2054F2C-AEDC-4C1E-BF84-1F8964737C2B}" presName="Name9" presStyleLbl="parChTrans1D2" presStyleIdx="0" presStyleCnt="10"/>
      <dgm:spPr/>
      <dgm:t>
        <a:bodyPr/>
        <a:lstStyle/>
        <a:p>
          <a:endParaRPr lang="es-ES"/>
        </a:p>
      </dgm:t>
    </dgm:pt>
    <dgm:pt modelId="{A94FA40D-5FCC-44F0-AEF8-D79859C8CFD5}" type="pres">
      <dgm:prSet presAssocID="{E2054F2C-AEDC-4C1E-BF84-1F8964737C2B}" presName="connTx" presStyleLbl="parChTrans1D2" presStyleIdx="0" presStyleCnt="10"/>
      <dgm:spPr/>
      <dgm:t>
        <a:bodyPr/>
        <a:lstStyle/>
        <a:p>
          <a:endParaRPr lang="es-ES"/>
        </a:p>
      </dgm:t>
    </dgm:pt>
    <dgm:pt modelId="{30D9FF44-FC46-4263-B8B4-74B1FB0EC593}" type="pres">
      <dgm:prSet presAssocID="{1FF245B0-9780-4238-876D-6E2B11757D0E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B948D1-7615-47D0-AF35-63D71B5DFC7B}" type="pres">
      <dgm:prSet presAssocID="{D25D7EB0-471A-475E-8207-BAEBE299521F}" presName="Name9" presStyleLbl="parChTrans1D2" presStyleIdx="1" presStyleCnt="10"/>
      <dgm:spPr/>
    </dgm:pt>
    <dgm:pt modelId="{AD8E7C08-6CFA-4B47-A282-75165D6F216B}" type="pres">
      <dgm:prSet presAssocID="{D25D7EB0-471A-475E-8207-BAEBE299521F}" presName="connTx" presStyleLbl="parChTrans1D2" presStyleIdx="1" presStyleCnt="10"/>
      <dgm:spPr/>
    </dgm:pt>
    <dgm:pt modelId="{14B9C055-2029-4A2A-AF37-60E2B851B156}" type="pres">
      <dgm:prSet presAssocID="{F8C21894-8A41-440D-9404-1AAE4DDFB6F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D13895-5653-4129-A644-12C80B0AEF51}" type="pres">
      <dgm:prSet presAssocID="{055DE539-99DA-4A60-AA3A-4BE8001CE968}" presName="Name9" presStyleLbl="parChTrans1D2" presStyleIdx="2" presStyleCnt="10"/>
      <dgm:spPr/>
      <dgm:t>
        <a:bodyPr/>
        <a:lstStyle/>
        <a:p>
          <a:endParaRPr lang="es-ES"/>
        </a:p>
      </dgm:t>
    </dgm:pt>
    <dgm:pt modelId="{72170291-2773-4C2C-87A9-58D6B2AB5827}" type="pres">
      <dgm:prSet presAssocID="{055DE539-99DA-4A60-AA3A-4BE8001CE968}" presName="connTx" presStyleLbl="parChTrans1D2" presStyleIdx="2" presStyleCnt="10"/>
      <dgm:spPr/>
      <dgm:t>
        <a:bodyPr/>
        <a:lstStyle/>
        <a:p>
          <a:endParaRPr lang="es-ES"/>
        </a:p>
      </dgm:t>
    </dgm:pt>
    <dgm:pt modelId="{E9A76C3F-863C-4FB9-B788-C9F60DBCEF3F}" type="pres">
      <dgm:prSet presAssocID="{AE88274B-06AD-47C5-BB51-4FA48D738AE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B28AA6-E6B1-4B27-8A8D-A9D5CD0AC228}" type="pres">
      <dgm:prSet presAssocID="{D0C6CF89-B427-4DC5-8954-1933BBDF7FF4}" presName="Name9" presStyleLbl="parChTrans1D2" presStyleIdx="3" presStyleCnt="10"/>
      <dgm:spPr/>
      <dgm:t>
        <a:bodyPr/>
        <a:lstStyle/>
        <a:p>
          <a:endParaRPr lang="es-ES"/>
        </a:p>
      </dgm:t>
    </dgm:pt>
    <dgm:pt modelId="{862EA04F-901A-4275-9971-977723326059}" type="pres">
      <dgm:prSet presAssocID="{D0C6CF89-B427-4DC5-8954-1933BBDF7FF4}" presName="connTx" presStyleLbl="parChTrans1D2" presStyleIdx="3" presStyleCnt="10"/>
      <dgm:spPr/>
      <dgm:t>
        <a:bodyPr/>
        <a:lstStyle/>
        <a:p>
          <a:endParaRPr lang="es-ES"/>
        </a:p>
      </dgm:t>
    </dgm:pt>
    <dgm:pt modelId="{B3D5EE6E-4E39-46EB-BB9D-5905337436FC}" type="pres">
      <dgm:prSet presAssocID="{DE6AD6A5-570A-4D15-9CFA-0F712C6A2689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4CE9FA-4611-4FF3-92DF-1C61C058ACBF}" type="pres">
      <dgm:prSet presAssocID="{1B370FAB-4174-4861-B393-74AC81D56601}" presName="Name9" presStyleLbl="parChTrans1D2" presStyleIdx="4" presStyleCnt="10"/>
      <dgm:spPr/>
      <dgm:t>
        <a:bodyPr/>
        <a:lstStyle/>
        <a:p>
          <a:endParaRPr lang="es-ES"/>
        </a:p>
      </dgm:t>
    </dgm:pt>
    <dgm:pt modelId="{C3B17429-6824-4E19-9B0A-DA22410708F8}" type="pres">
      <dgm:prSet presAssocID="{1B370FAB-4174-4861-B393-74AC81D56601}" presName="connTx" presStyleLbl="parChTrans1D2" presStyleIdx="4" presStyleCnt="10"/>
      <dgm:spPr/>
      <dgm:t>
        <a:bodyPr/>
        <a:lstStyle/>
        <a:p>
          <a:endParaRPr lang="es-ES"/>
        </a:p>
      </dgm:t>
    </dgm:pt>
    <dgm:pt modelId="{39EC4EA2-F37C-4AB2-BC61-113945D67741}" type="pres">
      <dgm:prSet presAssocID="{58417B42-DA92-4377-9D83-339EB7E8A23D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6D25B9-03A2-4927-8DC7-A20CEC9133AD}" type="pres">
      <dgm:prSet presAssocID="{884F83E2-81D0-4571-AD30-7F701D496E95}" presName="Name9" presStyleLbl="parChTrans1D2" presStyleIdx="5" presStyleCnt="10"/>
      <dgm:spPr/>
      <dgm:t>
        <a:bodyPr/>
        <a:lstStyle/>
        <a:p>
          <a:endParaRPr lang="es-ES"/>
        </a:p>
      </dgm:t>
    </dgm:pt>
    <dgm:pt modelId="{1B35D3C1-89DB-4660-9C6A-12AD027179B1}" type="pres">
      <dgm:prSet presAssocID="{884F83E2-81D0-4571-AD30-7F701D496E95}" presName="connTx" presStyleLbl="parChTrans1D2" presStyleIdx="5" presStyleCnt="10"/>
      <dgm:spPr/>
      <dgm:t>
        <a:bodyPr/>
        <a:lstStyle/>
        <a:p>
          <a:endParaRPr lang="es-ES"/>
        </a:p>
      </dgm:t>
    </dgm:pt>
    <dgm:pt modelId="{75A19511-767C-4A11-997A-CA0825C39B01}" type="pres">
      <dgm:prSet presAssocID="{8CEC364F-9C74-4AD3-BA03-67CC3D77078C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47BA3C-DEF9-4C29-9DA4-0F0C1AF9BC48}" type="pres">
      <dgm:prSet presAssocID="{9531FFF9-9E3A-40D3-99ED-6494843B5EE1}" presName="Name9" presStyleLbl="parChTrans1D2" presStyleIdx="6" presStyleCnt="10"/>
      <dgm:spPr/>
      <dgm:t>
        <a:bodyPr/>
        <a:lstStyle/>
        <a:p>
          <a:endParaRPr lang="es-ES"/>
        </a:p>
      </dgm:t>
    </dgm:pt>
    <dgm:pt modelId="{ED2DF730-F9C6-4607-BF57-03A4E0F7C9E2}" type="pres">
      <dgm:prSet presAssocID="{9531FFF9-9E3A-40D3-99ED-6494843B5EE1}" presName="connTx" presStyleLbl="parChTrans1D2" presStyleIdx="6" presStyleCnt="10"/>
      <dgm:spPr/>
      <dgm:t>
        <a:bodyPr/>
        <a:lstStyle/>
        <a:p>
          <a:endParaRPr lang="es-ES"/>
        </a:p>
      </dgm:t>
    </dgm:pt>
    <dgm:pt modelId="{50DB1F05-A48E-4FD1-AD5F-5893B3EFEE44}" type="pres">
      <dgm:prSet presAssocID="{5B17CD50-1600-4A0A-B0AF-DAC07866F27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E2273F-8345-4BEB-8F0D-BB2A250E1B3B}" type="pres">
      <dgm:prSet presAssocID="{A59F35C4-0C7B-406A-8076-5CEADFD224DB}" presName="Name9" presStyleLbl="parChTrans1D2" presStyleIdx="7" presStyleCnt="10"/>
      <dgm:spPr/>
    </dgm:pt>
    <dgm:pt modelId="{9A5660FF-F854-4F90-B03B-B779D7E9A840}" type="pres">
      <dgm:prSet presAssocID="{A59F35C4-0C7B-406A-8076-5CEADFD224DB}" presName="connTx" presStyleLbl="parChTrans1D2" presStyleIdx="7" presStyleCnt="10"/>
      <dgm:spPr/>
    </dgm:pt>
    <dgm:pt modelId="{00BEAC57-88D8-4139-9EC5-8E54B079CBA9}" type="pres">
      <dgm:prSet presAssocID="{BAA42A08-29F8-40BB-96CF-BB492E312B71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506B10-171B-442A-9B5E-7DD625044E56}" type="pres">
      <dgm:prSet presAssocID="{D97E8DCA-2DA2-4EE1-B250-DF15D54A0AD4}" presName="Name9" presStyleLbl="parChTrans1D2" presStyleIdx="8" presStyleCnt="10"/>
      <dgm:spPr/>
    </dgm:pt>
    <dgm:pt modelId="{87AC1B14-354D-4F21-9E13-667BED49E5FB}" type="pres">
      <dgm:prSet presAssocID="{D97E8DCA-2DA2-4EE1-B250-DF15D54A0AD4}" presName="connTx" presStyleLbl="parChTrans1D2" presStyleIdx="8" presStyleCnt="10"/>
      <dgm:spPr/>
    </dgm:pt>
    <dgm:pt modelId="{AC672E8F-AFF5-423F-B2CB-07CB50BE066E}" type="pres">
      <dgm:prSet presAssocID="{F1AA67CA-947A-42F6-8B48-4F435CEBAB42}" presName="node" presStyleLbl="node1" presStyleIdx="8" presStyleCnt="10">
        <dgm:presLayoutVars>
          <dgm:bulletEnabled val="1"/>
        </dgm:presLayoutVars>
      </dgm:prSet>
      <dgm:spPr/>
    </dgm:pt>
    <dgm:pt modelId="{738F6A61-734C-4413-BD53-20B3A170F769}" type="pres">
      <dgm:prSet presAssocID="{27127F87-2237-4163-9A3F-402FFFBEBC10}" presName="Name9" presStyleLbl="parChTrans1D2" presStyleIdx="9" presStyleCnt="10"/>
      <dgm:spPr/>
    </dgm:pt>
    <dgm:pt modelId="{0028BF55-B9BB-4588-B244-081673345F09}" type="pres">
      <dgm:prSet presAssocID="{27127F87-2237-4163-9A3F-402FFFBEBC10}" presName="connTx" presStyleLbl="parChTrans1D2" presStyleIdx="9" presStyleCnt="10"/>
      <dgm:spPr/>
    </dgm:pt>
    <dgm:pt modelId="{C6EE3366-0833-402F-AA5A-1CBA2FFC5B83}" type="pres">
      <dgm:prSet presAssocID="{FD7F52C8-0E1A-443D-A7CC-10B4A64EEBFC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E49D05-3AF0-412C-A9D9-A0D29EA69B56}" type="presOf" srcId="{FD7F52C8-0E1A-443D-A7CC-10B4A64EEBFC}" destId="{C6EE3366-0833-402F-AA5A-1CBA2FFC5B83}" srcOrd="0" destOrd="0" presId="urn:microsoft.com/office/officeart/2005/8/layout/radial1"/>
    <dgm:cxn modelId="{68B053C6-27B2-4815-BD11-088E72211B48}" type="presOf" srcId="{9531FFF9-9E3A-40D3-99ED-6494843B5EE1}" destId="{6047BA3C-DEF9-4C29-9DA4-0F0C1AF9BC48}" srcOrd="0" destOrd="0" presId="urn:microsoft.com/office/officeart/2005/8/layout/radial1"/>
    <dgm:cxn modelId="{ECA15CA5-630D-455C-8487-3465D8B03205}" type="presOf" srcId="{884F83E2-81D0-4571-AD30-7F701D496E95}" destId="{1B35D3C1-89DB-4660-9C6A-12AD027179B1}" srcOrd="1" destOrd="0" presId="urn:microsoft.com/office/officeart/2005/8/layout/radial1"/>
    <dgm:cxn modelId="{5E681B50-1975-4154-B1DC-777A0904DD20}" srcId="{4A75EE75-0AEB-4041-AFF6-DFAFC233A5B5}" destId="{DE6AD6A5-570A-4D15-9CFA-0F712C6A2689}" srcOrd="3" destOrd="0" parTransId="{D0C6CF89-B427-4DC5-8954-1933BBDF7FF4}" sibTransId="{35560111-5231-4B3A-B278-EFCDAC62E0E5}"/>
    <dgm:cxn modelId="{DAA8DD74-AC64-4190-899B-BD3E0000CB9F}" srcId="{4A75EE75-0AEB-4041-AFF6-DFAFC233A5B5}" destId="{F1AA67CA-947A-42F6-8B48-4F435CEBAB42}" srcOrd="8" destOrd="0" parTransId="{D97E8DCA-2DA2-4EE1-B250-DF15D54A0AD4}" sibTransId="{5C2E5D23-97BD-441A-BA21-8757C26DC096}"/>
    <dgm:cxn modelId="{3747D4FE-3469-4A50-891D-827C6AC49A6A}" type="presOf" srcId="{F1AA67CA-947A-42F6-8B48-4F435CEBAB42}" destId="{AC672E8F-AFF5-423F-B2CB-07CB50BE066E}" srcOrd="0" destOrd="0" presId="urn:microsoft.com/office/officeart/2005/8/layout/radial1"/>
    <dgm:cxn modelId="{5817726C-9CA5-4F5F-8F7D-2324C698DC31}" srcId="{D04B1477-F1DB-40A5-82A1-C3582395A9C1}" destId="{4A75EE75-0AEB-4041-AFF6-DFAFC233A5B5}" srcOrd="0" destOrd="0" parTransId="{970FB6A0-B895-44F3-A8A3-10B18A25BD7A}" sibTransId="{DFA6B4F2-33EA-408C-8C75-F8E3E90ADF33}"/>
    <dgm:cxn modelId="{041FAFD5-0630-4C41-8488-C2BA8E98B86D}" type="presOf" srcId="{9531FFF9-9E3A-40D3-99ED-6494843B5EE1}" destId="{ED2DF730-F9C6-4607-BF57-03A4E0F7C9E2}" srcOrd="1" destOrd="0" presId="urn:microsoft.com/office/officeart/2005/8/layout/radial1"/>
    <dgm:cxn modelId="{D99E4329-5A00-4E3A-822E-79F97B45DF58}" type="presOf" srcId="{4A75EE75-0AEB-4041-AFF6-DFAFC233A5B5}" destId="{DCAB5984-6D3A-49E7-A72F-3274E9FFB825}" srcOrd="0" destOrd="0" presId="urn:microsoft.com/office/officeart/2005/8/layout/radial1"/>
    <dgm:cxn modelId="{6A10FCCA-D04E-4C64-9B39-A872234B708E}" srcId="{4A75EE75-0AEB-4041-AFF6-DFAFC233A5B5}" destId="{F8C21894-8A41-440D-9404-1AAE4DDFB6FF}" srcOrd="1" destOrd="0" parTransId="{D25D7EB0-471A-475E-8207-BAEBE299521F}" sibTransId="{AAFD112F-A146-4EEF-9DC7-3EC16EB5601B}"/>
    <dgm:cxn modelId="{A9CD1C75-9D34-42F5-B010-E7532ADBBBB3}" type="presOf" srcId="{D0C6CF89-B427-4DC5-8954-1933BBDF7FF4}" destId="{862EA04F-901A-4275-9971-977723326059}" srcOrd="1" destOrd="0" presId="urn:microsoft.com/office/officeart/2005/8/layout/radial1"/>
    <dgm:cxn modelId="{54721A30-4520-4796-BA6C-2410A0BACF08}" type="presOf" srcId="{DE6AD6A5-570A-4D15-9CFA-0F712C6A2689}" destId="{B3D5EE6E-4E39-46EB-BB9D-5905337436FC}" srcOrd="0" destOrd="0" presId="urn:microsoft.com/office/officeart/2005/8/layout/radial1"/>
    <dgm:cxn modelId="{238EB243-1FDD-4C43-888F-81BD145D3F98}" type="presOf" srcId="{A59F35C4-0C7B-406A-8076-5CEADFD224DB}" destId="{04E2273F-8345-4BEB-8F0D-BB2A250E1B3B}" srcOrd="0" destOrd="0" presId="urn:microsoft.com/office/officeart/2005/8/layout/radial1"/>
    <dgm:cxn modelId="{A6CEB28B-B84A-4A72-8217-22F87402A3DB}" srcId="{4A75EE75-0AEB-4041-AFF6-DFAFC233A5B5}" destId="{1FF245B0-9780-4238-876D-6E2B11757D0E}" srcOrd="0" destOrd="0" parTransId="{E2054F2C-AEDC-4C1E-BF84-1F8964737C2B}" sibTransId="{E5383685-DC14-4EEA-A851-D09DB81FC597}"/>
    <dgm:cxn modelId="{6B276F41-8982-4B96-BD76-A2C0C9D012D2}" type="presOf" srcId="{D25D7EB0-471A-475E-8207-BAEBE299521F}" destId="{AD8E7C08-6CFA-4B47-A282-75165D6F216B}" srcOrd="1" destOrd="0" presId="urn:microsoft.com/office/officeart/2005/8/layout/radial1"/>
    <dgm:cxn modelId="{952A8725-4032-4EDC-9953-D24AF8C7D6E6}" type="presOf" srcId="{27127F87-2237-4163-9A3F-402FFFBEBC10}" destId="{0028BF55-B9BB-4588-B244-081673345F09}" srcOrd="1" destOrd="0" presId="urn:microsoft.com/office/officeart/2005/8/layout/radial1"/>
    <dgm:cxn modelId="{5F4E2BB1-0C7C-4A24-92BB-4DA4CE4975CB}" srcId="{4A75EE75-0AEB-4041-AFF6-DFAFC233A5B5}" destId="{8CEC364F-9C74-4AD3-BA03-67CC3D77078C}" srcOrd="5" destOrd="0" parTransId="{884F83E2-81D0-4571-AD30-7F701D496E95}" sibTransId="{06CD004E-DAD1-400A-B9FD-6CBCDE2761F0}"/>
    <dgm:cxn modelId="{67C495CF-2EC0-4A98-98AB-DA86E419520A}" srcId="{4A75EE75-0AEB-4041-AFF6-DFAFC233A5B5}" destId="{AE88274B-06AD-47C5-BB51-4FA48D738AEC}" srcOrd="2" destOrd="0" parTransId="{055DE539-99DA-4A60-AA3A-4BE8001CE968}" sibTransId="{779B4F77-85C4-497B-8C81-42C23383F711}"/>
    <dgm:cxn modelId="{25537E4B-7D1E-45A8-9B25-DA234C63EB7C}" type="presOf" srcId="{884F83E2-81D0-4571-AD30-7F701D496E95}" destId="{7C6D25B9-03A2-4927-8DC7-A20CEC9133AD}" srcOrd="0" destOrd="0" presId="urn:microsoft.com/office/officeart/2005/8/layout/radial1"/>
    <dgm:cxn modelId="{E1DC037D-BF47-416F-8A73-83168B594D33}" type="presOf" srcId="{AE88274B-06AD-47C5-BB51-4FA48D738AEC}" destId="{E9A76C3F-863C-4FB9-B788-C9F60DBCEF3F}" srcOrd="0" destOrd="0" presId="urn:microsoft.com/office/officeart/2005/8/layout/radial1"/>
    <dgm:cxn modelId="{049DEF5D-9035-48F9-99D3-DA0026AB9D26}" type="presOf" srcId="{E2054F2C-AEDC-4C1E-BF84-1F8964737C2B}" destId="{BFA4B0FF-4A93-4F27-911D-280C494FE137}" srcOrd="0" destOrd="0" presId="urn:microsoft.com/office/officeart/2005/8/layout/radial1"/>
    <dgm:cxn modelId="{EFC0AA0B-AD99-4740-B230-DE15B99681EB}" type="presOf" srcId="{BAA42A08-29F8-40BB-96CF-BB492E312B71}" destId="{00BEAC57-88D8-4139-9EC5-8E54B079CBA9}" srcOrd="0" destOrd="0" presId="urn:microsoft.com/office/officeart/2005/8/layout/radial1"/>
    <dgm:cxn modelId="{BB2D19FC-BA23-4AA4-A320-44DA94B6C91C}" type="presOf" srcId="{5B17CD50-1600-4A0A-B0AF-DAC07866F27A}" destId="{50DB1F05-A48E-4FD1-AD5F-5893B3EFEE44}" srcOrd="0" destOrd="0" presId="urn:microsoft.com/office/officeart/2005/8/layout/radial1"/>
    <dgm:cxn modelId="{5AD0A78F-90F0-49B9-B179-B6DB03024F8F}" srcId="{4A75EE75-0AEB-4041-AFF6-DFAFC233A5B5}" destId="{FD7F52C8-0E1A-443D-A7CC-10B4A64EEBFC}" srcOrd="9" destOrd="0" parTransId="{27127F87-2237-4163-9A3F-402FFFBEBC10}" sibTransId="{626CBF31-6C6E-4930-8FCB-C434D1847EE6}"/>
    <dgm:cxn modelId="{885DE9A6-FFCE-4AC7-A1F2-15E8C73166BF}" type="presOf" srcId="{1FF245B0-9780-4238-876D-6E2B11757D0E}" destId="{30D9FF44-FC46-4263-B8B4-74B1FB0EC593}" srcOrd="0" destOrd="0" presId="urn:microsoft.com/office/officeart/2005/8/layout/radial1"/>
    <dgm:cxn modelId="{70EF8523-C75F-47A1-ABD9-B0B5B6F6B857}" type="presOf" srcId="{055DE539-99DA-4A60-AA3A-4BE8001CE968}" destId="{72170291-2773-4C2C-87A9-58D6B2AB5827}" srcOrd="1" destOrd="0" presId="urn:microsoft.com/office/officeart/2005/8/layout/radial1"/>
    <dgm:cxn modelId="{656C63AD-7482-4241-BF5B-B70360CED6BF}" srcId="{4A75EE75-0AEB-4041-AFF6-DFAFC233A5B5}" destId="{BAA42A08-29F8-40BB-96CF-BB492E312B71}" srcOrd="7" destOrd="0" parTransId="{A59F35C4-0C7B-406A-8076-5CEADFD224DB}" sibTransId="{C3C13484-F369-4C10-8825-60ABB87B87A7}"/>
    <dgm:cxn modelId="{958B0C45-2D58-49A1-B15B-131C25330D69}" type="presOf" srcId="{D04B1477-F1DB-40A5-82A1-C3582395A9C1}" destId="{DB5A4EF6-0F87-4129-B0D0-3A28E7D6F06F}" srcOrd="0" destOrd="0" presId="urn:microsoft.com/office/officeart/2005/8/layout/radial1"/>
    <dgm:cxn modelId="{BDCC45C4-694C-4BFB-B683-2620218AA53C}" type="presOf" srcId="{D0C6CF89-B427-4DC5-8954-1933BBDF7FF4}" destId="{66B28AA6-E6B1-4B27-8A8D-A9D5CD0AC228}" srcOrd="0" destOrd="0" presId="urn:microsoft.com/office/officeart/2005/8/layout/radial1"/>
    <dgm:cxn modelId="{8EDA9437-AF67-4CB2-AF21-59B15A758864}" type="presOf" srcId="{F8C21894-8A41-440D-9404-1AAE4DDFB6FF}" destId="{14B9C055-2029-4A2A-AF37-60E2B851B156}" srcOrd="0" destOrd="0" presId="urn:microsoft.com/office/officeart/2005/8/layout/radial1"/>
    <dgm:cxn modelId="{9101287B-D410-4757-93B7-7E4785909D1A}" srcId="{4A75EE75-0AEB-4041-AFF6-DFAFC233A5B5}" destId="{58417B42-DA92-4377-9D83-339EB7E8A23D}" srcOrd="4" destOrd="0" parTransId="{1B370FAB-4174-4861-B393-74AC81D56601}" sibTransId="{AFCEE587-37BB-4DB6-B3D4-71C4DAE35074}"/>
    <dgm:cxn modelId="{2EDFEFE7-3363-441D-B695-C27A8322D742}" type="presOf" srcId="{1B370FAB-4174-4861-B393-74AC81D56601}" destId="{914CE9FA-4611-4FF3-92DF-1C61C058ACBF}" srcOrd="0" destOrd="0" presId="urn:microsoft.com/office/officeart/2005/8/layout/radial1"/>
    <dgm:cxn modelId="{E6A730D6-9614-4A31-A721-E6440FDBF035}" type="presOf" srcId="{A59F35C4-0C7B-406A-8076-5CEADFD224DB}" destId="{9A5660FF-F854-4F90-B03B-B779D7E9A840}" srcOrd="1" destOrd="0" presId="urn:microsoft.com/office/officeart/2005/8/layout/radial1"/>
    <dgm:cxn modelId="{3FA86FF0-C2C0-4253-922F-C0A32191F642}" type="presOf" srcId="{27127F87-2237-4163-9A3F-402FFFBEBC10}" destId="{738F6A61-734C-4413-BD53-20B3A170F769}" srcOrd="0" destOrd="0" presId="urn:microsoft.com/office/officeart/2005/8/layout/radial1"/>
    <dgm:cxn modelId="{9C52AFA2-0F9F-483C-BF6A-F575CED840A2}" type="presOf" srcId="{58417B42-DA92-4377-9D83-339EB7E8A23D}" destId="{39EC4EA2-F37C-4AB2-BC61-113945D67741}" srcOrd="0" destOrd="0" presId="urn:microsoft.com/office/officeart/2005/8/layout/radial1"/>
    <dgm:cxn modelId="{02C5CE9C-E05C-442B-B9A7-B3FF99A26A08}" type="presOf" srcId="{D25D7EB0-471A-475E-8207-BAEBE299521F}" destId="{1BB948D1-7615-47D0-AF35-63D71B5DFC7B}" srcOrd="0" destOrd="0" presId="urn:microsoft.com/office/officeart/2005/8/layout/radial1"/>
    <dgm:cxn modelId="{A71384C4-24DD-4AA4-8491-04E4CCD3651E}" type="presOf" srcId="{8CEC364F-9C74-4AD3-BA03-67CC3D77078C}" destId="{75A19511-767C-4A11-997A-CA0825C39B01}" srcOrd="0" destOrd="0" presId="urn:microsoft.com/office/officeart/2005/8/layout/radial1"/>
    <dgm:cxn modelId="{9CD37C63-F581-4B13-BA44-B35A641D5F91}" type="presOf" srcId="{055DE539-99DA-4A60-AA3A-4BE8001CE968}" destId="{08D13895-5653-4129-A644-12C80B0AEF51}" srcOrd="0" destOrd="0" presId="urn:microsoft.com/office/officeart/2005/8/layout/radial1"/>
    <dgm:cxn modelId="{D668E7DD-30B5-4407-BCB6-F09FA04CD419}" type="presOf" srcId="{D97E8DCA-2DA2-4EE1-B250-DF15D54A0AD4}" destId="{87AC1B14-354D-4F21-9E13-667BED49E5FB}" srcOrd="1" destOrd="0" presId="urn:microsoft.com/office/officeart/2005/8/layout/radial1"/>
    <dgm:cxn modelId="{1CF87A2A-49E3-4448-B712-EE5933B678B5}" type="presOf" srcId="{1B370FAB-4174-4861-B393-74AC81D56601}" destId="{C3B17429-6824-4E19-9B0A-DA22410708F8}" srcOrd="1" destOrd="0" presId="urn:microsoft.com/office/officeart/2005/8/layout/radial1"/>
    <dgm:cxn modelId="{7BFFCF89-85B9-444C-9C9E-E21B242804A0}" srcId="{4A75EE75-0AEB-4041-AFF6-DFAFC233A5B5}" destId="{5B17CD50-1600-4A0A-B0AF-DAC07866F27A}" srcOrd="6" destOrd="0" parTransId="{9531FFF9-9E3A-40D3-99ED-6494843B5EE1}" sibTransId="{8883569A-30C3-4995-AAE5-12E526963B02}"/>
    <dgm:cxn modelId="{2F4F9CF4-86DB-46C7-A491-0EA0F264DFF6}" type="presOf" srcId="{E2054F2C-AEDC-4C1E-BF84-1F8964737C2B}" destId="{A94FA40D-5FCC-44F0-AEF8-D79859C8CFD5}" srcOrd="1" destOrd="0" presId="urn:microsoft.com/office/officeart/2005/8/layout/radial1"/>
    <dgm:cxn modelId="{28A16BD9-EE98-4501-AC13-AF2625DB4878}" type="presOf" srcId="{D97E8DCA-2DA2-4EE1-B250-DF15D54A0AD4}" destId="{2D506B10-171B-442A-9B5E-7DD625044E56}" srcOrd="0" destOrd="0" presId="urn:microsoft.com/office/officeart/2005/8/layout/radial1"/>
    <dgm:cxn modelId="{08865820-CCED-4331-8C67-18158FF42214}" type="presParOf" srcId="{DB5A4EF6-0F87-4129-B0D0-3A28E7D6F06F}" destId="{DCAB5984-6D3A-49E7-A72F-3274E9FFB825}" srcOrd="0" destOrd="0" presId="urn:microsoft.com/office/officeart/2005/8/layout/radial1"/>
    <dgm:cxn modelId="{55C526B3-6BEC-42D0-A627-D6FA28C82BE1}" type="presParOf" srcId="{DB5A4EF6-0F87-4129-B0D0-3A28E7D6F06F}" destId="{BFA4B0FF-4A93-4F27-911D-280C494FE137}" srcOrd="1" destOrd="0" presId="urn:microsoft.com/office/officeart/2005/8/layout/radial1"/>
    <dgm:cxn modelId="{3CA2F641-3411-4F23-A76D-174D2C54C5A6}" type="presParOf" srcId="{BFA4B0FF-4A93-4F27-911D-280C494FE137}" destId="{A94FA40D-5FCC-44F0-AEF8-D79859C8CFD5}" srcOrd="0" destOrd="0" presId="urn:microsoft.com/office/officeart/2005/8/layout/radial1"/>
    <dgm:cxn modelId="{9B7FD44B-04F9-436F-8257-035C234EBCF7}" type="presParOf" srcId="{DB5A4EF6-0F87-4129-B0D0-3A28E7D6F06F}" destId="{30D9FF44-FC46-4263-B8B4-74B1FB0EC593}" srcOrd="2" destOrd="0" presId="urn:microsoft.com/office/officeart/2005/8/layout/radial1"/>
    <dgm:cxn modelId="{E5A92CF0-D354-4D12-A8B9-C6D5AF8CC857}" type="presParOf" srcId="{DB5A4EF6-0F87-4129-B0D0-3A28E7D6F06F}" destId="{1BB948D1-7615-47D0-AF35-63D71B5DFC7B}" srcOrd="3" destOrd="0" presId="urn:microsoft.com/office/officeart/2005/8/layout/radial1"/>
    <dgm:cxn modelId="{7B706779-29B9-469A-9A3C-FC42827713DF}" type="presParOf" srcId="{1BB948D1-7615-47D0-AF35-63D71B5DFC7B}" destId="{AD8E7C08-6CFA-4B47-A282-75165D6F216B}" srcOrd="0" destOrd="0" presId="urn:microsoft.com/office/officeart/2005/8/layout/radial1"/>
    <dgm:cxn modelId="{C45EE521-820B-48D0-BE07-D6E4E75F3BD3}" type="presParOf" srcId="{DB5A4EF6-0F87-4129-B0D0-3A28E7D6F06F}" destId="{14B9C055-2029-4A2A-AF37-60E2B851B156}" srcOrd="4" destOrd="0" presId="urn:microsoft.com/office/officeart/2005/8/layout/radial1"/>
    <dgm:cxn modelId="{4182495C-6A2D-4EB4-A876-DE759DFC22ED}" type="presParOf" srcId="{DB5A4EF6-0F87-4129-B0D0-3A28E7D6F06F}" destId="{08D13895-5653-4129-A644-12C80B0AEF51}" srcOrd="5" destOrd="0" presId="urn:microsoft.com/office/officeart/2005/8/layout/radial1"/>
    <dgm:cxn modelId="{F86EF921-BA4F-4127-AA64-F7FB19D14F0B}" type="presParOf" srcId="{08D13895-5653-4129-A644-12C80B0AEF51}" destId="{72170291-2773-4C2C-87A9-58D6B2AB5827}" srcOrd="0" destOrd="0" presId="urn:microsoft.com/office/officeart/2005/8/layout/radial1"/>
    <dgm:cxn modelId="{417C935C-C679-45EE-9568-4951CB99CF2B}" type="presParOf" srcId="{DB5A4EF6-0F87-4129-B0D0-3A28E7D6F06F}" destId="{E9A76C3F-863C-4FB9-B788-C9F60DBCEF3F}" srcOrd="6" destOrd="0" presId="urn:microsoft.com/office/officeart/2005/8/layout/radial1"/>
    <dgm:cxn modelId="{23AA05BB-DC76-46F4-B7BB-927B91F49D60}" type="presParOf" srcId="{DB5A4EF6-0F87-4129-B0D0-3A28E7D6F06F}" destId="{66B28AA6-E6B1-4B27-8A8D-A9D5CD0AC228}" srcOrd="7" destOrd="0" presId="urn:microsoft.com/office/officeart/2005/8/layout/radial1"/>
    <dgm:cxn modelId="{BE442B26-DCBA-4AC0-ABD0-2F004FB93990}" type="presParOf" srcId="{66B28AA6-E6B1-4B27-8A8D-A9D5CD0AC228}" destId="{862EA04F-901A-4275-9971-977723326059}" srcOrd="0" destOrd="0" presId="urn:microsoft.com/office/officeart/2005/8/layout/radial1"/>
    <dgm:cxn modelId="{63ACE296-2952-4A4E-8E55-11882FDE7714}" type="presParOf" srcId="{DB5A4EF6-0F87-4129-B0D0-3A28E7D6F06F}" destId="{B3D5EE6E-4E39-46EB-BB9D-5905337436FC}" srcOrd="8" destOrd="0" presId="urn:microsoft.com/office/officeart/2005/8/layout/radial1"/>
    <dgm:cxn modelId="{4937AF34-37AB-4E1F-AE63-A7FEBCA8A4DE}" type="presParOf" srcId="{DB5A4EF6-0F87-4129-B0D0-3A28E7D6F06F}" destId="{914CE9FA-4611-4FF3-92DF-1C61C058ACBF}" srcOrd="9" destOrd="0" presId="urn:microsoft.com/office/officeart/2005/8/layout/radial1"/>
    <dgm:cxn modelId="{4F91D163-0535-4987-B9AA-52F8A85ECDA2}" type="presParOf" srcId="{914CE9FA-4611-4FF3-92DF-1C61C058ACBF}" destId="{C3B17429-6824-4E19-9B0A-DA22410708F8}" srcOrd="0" destOrd="0" presId="urn:microsoft.com/office/officeart/2005/8/layout/radial1"/>
    <dgm:cxn modelId="{CA95604A-38A8-4BB3-9441-9834D141A685}" type="presParOf" srcId="{DB5A4EF6-0F87-4129-B0D0-3A28E7D6F06F}" destId="{39EC4EA2-F37C-4AB2-BC61-113945D67741}" srcOrd="10" destOrd="0" presId="urn:microsoft.com/office/officeart/2005/8/layout/radial1"/>
    <dgm:cxn modelId="{2FAE5D5A-CC15-47AB-B810-D793BEEB916B}" type="presParOf" srcId="{DB5A4EF6-0F87-4129-B0D0-3A28E7D6F06F}" destId="{7C6D25B9-03A2-4927-8DC7-A20CEC9133AD}" srcOrd="11" destOrd="0" presId="urn:microsoft.com/office/officeart/2005/8/layout/radial1"/>
    <dgm:cxn modelId="{CD37A49E-28FB-4765-B219-4390B833BCF2}" type="presParOf" srcId="{7C6D25B9-03A2-4927-8DC7-A20CEC9133AD}" destId="{1B35D3C1-89DB-4660-9C6A-12AD027179B1}" srcOrd="0" destOrd="0" presId="urn:microsoft.com/office/officeart/2005/8/layout/radial1"/>
    <dgm:cxn modelId="{4B99AE8F-8B58-4677-B25E-2FA8C09728E9}" type="presParOf" srcId="{DB5A4EF6-0F87-4129-B0D0-3A28E7D6F06F}" destId="{75A19511-767C-4A11-997A-CA0825C39B01}" srcOrd="12" destOrd="0" presId="urn:microsoft.com/office/officeart/2005/8/layout/radial1"/>
    <dgm:cxn modelId="{87EC8721-10AC-4503-B93C-15AC1A5C9062}" type="presParOf" srcId="{DB5A4EF6-0F87-4129-B0D0-3A28E7D6F06F}" destId="{6047BA3C-DEF9-4C29-9DA4-0F0C1AF9BC48}" srcOrd="13" destOrd="0" presId="urn:microsoft.com/office/officeart/2005/8/layout/radial1"/>
    <dgm:cxn modelId="{0832FF42-3EAF-476D-B7BB-B6AC7F7258FE}" type="presParOf" srcId="{6047BA3C-DEF9-4C29-9DA4-0F0C1AF9BC48}" destId="{ED2DF730-F9C6-4607-BF57-03A4E0F7C9E2}" srcOrd="0" destOrd="0" presId="urn:microsoft.com/office/officeart/2005/8/layout/radial1"/>
    <dgm:cxn modelId="{3B15B064-B735-4C28-9DE6-5B05C0820FB6}" type="presParOf" srcId="{DB5A4EF6-0F87-4129-B0D0-3A28E7D6F06F}" destId="{50DB1F05-A48E-4FD1-AD5F-5893B3EFEE44}" srcOrd="14" destOrd="0" presId="urn:microsoft.com/office/officeart/2005/8/layout/radial1"/>
    <dgm:cxn modelId="{83D43B70-0A9E-4AD9-A036-9F99A2A81CD6}" type="presParOf" srcId="{DB5A4EF6-0F87-4129-B0D0-3A28E7D6F06F}" destId="{04E2273F-8345-4BEB-8F0D-BB2A250E1B3B}" srcOrd="15" destOrd="0" presId="urn:microsoft.com/office/officeart/2005/8/layout/radial1"/>
    <dgm:cxn modelId="{DA5BF798-0AF7-46AB-8879-C835D15AC7F2}" type="presParOf" srcId="{04E2273F-8345-4BEB-8F0D-BB2A250E1B3B}" destId="{9A5660FF-F854-4F90-B03B-B779D7E9A840}" srcOrd="0" destOrd="0" presId="urn:microsoft.com/office/officeart/2005/8/layout/radial1"/>
    <dgm:cxn modelId="{AF21C223-A8D6-45C4-937E-7453DEF2E747}" type="presParOf" srcId="{DB5A4EF6-0F87-4129-B0D0-3A28E7D6F06F}" destId="{00BEAC57-88D8-4139-9EC5-8E54B079CBA9}" srcOrd="16" destOrd="0" presId="urn:microsoft.com/office/officeart/2005/8/layout/radial1"/>
    <dgm:cxn modelId="{41A34074-D41A-4A73-92F5-DACCD2E7BB4B}" type="presParOf" srcId="{DB5A4EF6-0F87-4129-B0D0-3A28E7D6F06F}" destId="{2D506B10-171B-442A-9B5E-7DD625044E56}" srcOrd="17" destOrd="0" presId="urn:microsoft.com/office/officeart/2005/8/layout/radial1"/>
    <dgm:cxn modelId="{B540AEDB-0608-4572-89E5-E0FBC1DFD47A}" type="presParOf" srcId="{2D506B10-171B-442A-9B5E-7DD625044E56}" destId="{87AC1B14-354D-4F21-9E13-667BED49E5FB}" srcOrd="0" destOrd="0" presId="urn:microsoft.com/office/officeart/2005/8/layout/radial1"/>
    <dgm:cxn modelId="{9EA3520F-0E48-481E-88FD-29CA6F92D7F3}" type="presParOf" srcId="{DB5A4EF6-0F87-4129-B0D0-3A28E7D6F06F}" destId="{AC672E8F-AFF5-423F-B2CB-07CB50BE066E}" srcOrd="18" destOrd="0" presId="urn:microsoft.com/office/officeart/2005/8/layout/radial1"/>
    <dgm:cxn modelId="{0F72259F-7EA3-462B-BAD8-231505D7B51A}" type="presParOf" srcId="{DB5A4EF6-0F87-4129-B0D0-3A28E7D6F06F}" destId="{738F6A61-734C-4413-BD53-20B3A170F769}" srcOrd="19" destOrd="0" presId="urn:microsoft.com/office/officeart/2005/8/layout/radial1"/>
    <dgm:cxn modelId="{54A9DEAD-41E7-4457-A20C-505BDFE3D305}" type="presParOf" srcId="{738F6A61-734C-4413-BD53-20B3A170F769}" destId="{0028BF55-B9BB-4588-B244-081673345F09}" srcOrd="0" destOrd="0" presId="urn:microsoft.com/office/officeart/2005/8/layout/radial1"/>
    <dgm:cxn modelId="{EEC051BC-54A0-487A-B2D3-22039E742E65}" type="presParOf" srcId="{DB5A4EF6-0F87-4129-B0D0-3A28E7D6F06F}" destId="{C6EE3366-0833-402F-AA5A-1CBA2FFC5B83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65F9-2B5A-4BE5-9D7B-A01498B3635E}">
      <dsp:nvSpPr>
        <dsp:cNvPr id="0" name=""/>
        <dsp:cNvSpPr/>
      </dsp:nvSpPr>
      <dsp:spPr>
        <a:xfrm>
          <a:off x="4593" y="1929"/>
          <a:ext cx="4699590" cy="40833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Presentación</a:t>
          </a:r>
          <a:r>
            <a:rPr lang="es-ES" sz="1700" kern="1200" dirty="0" smtClean="0"/>
            <a:t>: HTML/CSS, JavaScript</a:t>
          </a:r>
          <a:endParaRPr lang="es-ES" sz="1700" kern="1200" dirty="0"/>
        </a:p>
      </dsp:txBody>
      <dsp:txXfrm>
        <a:off x="16553" y="13889"/>
        <a:ext cx="4675670" cy="384414"/>
      </dsp:txXfrm>
    </dsp:sp>
    <dsp:sp modelId="{5B724E8E-FFEE-43B1-B337-4EFC1D524F6F}">
      <dsp:nvSpPr>
        <dsp:cNvPr id="0" name=""/>
        <dsp:cNvSpPr/>
      </dsp:nvSpPr>
      <dsp:spPr>
        <a:xfrm>
          <a:off x="4593" y="518569"/>
          <a:ext cx="4699590" cy="14545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Aplicación</a:t>
          </a:r>
          <a:r>
            <a:rPr lang="es-ES" sz="1700" kern="1200" dirty="0" smtClean="0"/>
            <a:t>: Java, Python, PHP,…</a:t>
          </a:r>
          <a:endParaRPr lang="es-ES" sz="1700" kern="1200" dirty="0"/>
        </a:p>
      </dsp:txBody>
      <dsp:txXfrm>
        <a:off x="47195" y="561171"/>
        <a:ext cx="4614386" cy="1369339"/>
      </dsp:txXfrm>
    </dsp:sp>
    <dsp:sp modelId="{AF47A6F0-D76E-4EB4-82EA-AA09F6D738E9}">
      <dsp:nvSpPr>
        <dsp:cNvPr id="0" name=""/>
        <dsp:cNvSpPr/>
      </dsp:nvSpPr>
      <dsp:spPr>
        <a:xfrm>
          <a:off x="2296" y="2081420"/>
          <a:ext cx="4699590" cy="14545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Base de datos</a:t>
          </a:r>
          <a:r>
            <a:rPr lang="es-ES" sz="1700" kern="1200" dirty="0" smtClean="0"/>
            <a:t>: </a:t>
          </a:r>
          <a:r>
            <a:rPr lang="es-ES" sz="1700" kern="1200" dirty="0" err="1" smtClean="0"/>
            <a:t>MySQL</a:t>
          </a:r>
          <a:r>
            <a:rPr lang="es-ES" sz="1700" kern="1200" dirty="0" smtClean="0"/>
            <a:t>, Oracle, …</a:t>
          </a:r>
          <a:endParaRPr lang="es-ES" sz="1700" kern="1200" dirty="0"/>
        </a:p>
      </dsp:txBody>
      <dsp:txXfrm>
        <a:off x="44898" y="2124022"/>
        <a:ext cx="4614386" cy="1369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65F9-2B5A-4BE5-9D7B-A01498B3635E}">
      <dsp:nvSpPr>
        <dsp:cNvPr id="0" name=""/>
        <dsp:cNvSpPr/>
      </dsp:nvSpPr>
      <dsp:spPr>
        <a:xfrm>
          <a:off x="0" y="148"/>
          <a:ext cx="2661694" cy="9454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Presentación</a:t>
          </a:r>
          <a:r>
            <a:rPr lang="es-ES" sz="1600" kern="1200" dirty="0" smtClean="0"/>
            <a:t>: HTML5/CSS3, Frameworks JavaScript</a:t>
          </a:r>
          <a:endParaRPr lang="es-ES" sz="1600" kern="1200" dirty="0"/>
        </a:p>
      </dsp:txBody>
      <dsp:txXfrm>
        <a:off x="27692" y="27840"/>
        <a:ext cx="2606310" cy="890100"/>
      </dsp:txXfrm>
    </dsp:sp>
    <dsp:sp modelId="{5B724E8E-FFEE-43B1-B337-4EFC1D524F6F}">
      <dsp:nvSpPr>
        <dsp:cNvPr id="0" name=""/>
        <dsp:cNvSpPr/>
      </dsp:nvSpPr>
      <dsp:spPr>
        <a:xfrm>
          <a:off x="7797" y="984609"/>
          <a:ext cx="2656498" cy="5078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Aplicación</a:t>
          </a:r>
          <a:r>
            <a:rPr lang="es-ES" sz="1300" kern="1200" dirty="0" smtClean="0"/>
            <a:t>: Java, Python, PHP,…</a:t>
          </a:r>
          <a:endParaRPr lang="es-ES" sz="1300" kern="1200" dirty="0"/>
        </a:p>
      </dsp:txBody>
      <dsp:txXfrm>
        <a:off x="22673" y="999485"/>
        <a:ext cx="2626746" cy="478136"/>
      </dsp:txXfrm>
    </dsp:sp>
    <dsp:sp modelId="{AF47A6F0-D76E-4EB4-82EA-AA09F6D738E9}">
      <dsp:nvSpPr>
        <dsp:cNvPr id="0" name=""/>
        <dsp:cNvSpPr/>
      </dsp:nvSpPr>
      <dsp:spPr>
        <a:xfrm>
          <a:off x="3898" y="1531473"/>
          <a:ext cx="2656498" cy="4125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Base de datos</a:t>
          </a:r>
          <a:r>
            <a:rPr lang="es-ES" sz="1100" kern="1200" dirty="0" smtClean="0"/>
            <a:t>: </a:t>
          </a:r>
          <a:r>
            <a:rPr lang="es-ES" sz="1100" kern="1200" dirty="0" err="1" smtClean="0"/>
            <a:t>MySQL</a:t>
          </a:r>
          <a:r>
            <a:rPr lang="es-ES" sz="1100" kern="1200" dirty="0" smtClean="0"/>
            <a:t>, Oracle, …</a:t>
          </a:r>
          <a:endParaRPr lang="es-ES" sz="1100" kern="1200" dirty="0"/>
        </a:p>
      </dsp:txBody>
      <dsp:txXfrm>
        <a:off x="15982" y="1543557"/>
        <a:ext cx="2632330" cy="388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65F9-2B5A-4BE5-9D7B-A01498B3635E}">
      <dsp:nvSpPr>
        <dsp:cNvPr id="0" name=""/>
        <dsp:cNvSpPr/>
      </dsp:nvSpPr>
      <dsp:spPr>
        <a:xfrm>
          <a:off x="2601" y="0"/>
          <a:ext cx="2661694" cy="9805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Presentación</a:t>
          </a:r>
          <a:r>
            <a:rPr lang="es-ES" sz="1600" kern="1200" dirty="0" smtClean="0"/>
            <a:t>: HTML5/CSS3, Frameworks JavaScript</a:t>
          </a:r>
          <a:endParaRPr lang="es-ES" sz="1600" kern="1200" dirty="0"/>
        </a:p>
      </dsp:txBody>
      <dsp:txXfrm>
        <a:off x="31319" y="28718"/>
        <a:ext cx="2604258" cy="923066"/>
      </dsp:txXfrm>
    </dsp:sp>
    <dsp:sp modelId="{5B724E8E-FFEE-43B1-B337-4EFC1D524F6F}">
      <dsp:nvSpPr>
        <dsp:cNvPr id="0" name=""/>
        <dsp:cNvSpPr/>
      </dsp:nvSpPr>
      <dsp:spPr>
        <a:xfrm>
          <a:off x="7797" y="1021076"/>
          <a:ext cx="2656498" cy="5266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Aplicación</a:t>
          </a:r>
          <a:r>
            <a:rPr lang="es-ES" sz="1400" kern="1200" dirty="0" smtClean="0"/>
            <a:t>: node.js </a:t>
          </a:r>
          <a:r>
            <a:rPr lang="es-ES" sz="1400" kern="1200" dirty="0" err="1" smtClean="0"/>
            <a:t>backend</a:t>
          </a:r>
          <a:endParaRPr lang="es-ES" sz="1400" kern="1200" dirty="0"/>
        </a:p>
      </dsp:txBody>
      <dsp:txXfrm>
        <a:off x="23223" y="1036502"/>
        <a:ext cx="2625646" cy="495846"/>
      </dsp:txXfrm>
    </dsp:sp>
    <dsp:sp modelId="{AF47A6F0-D76E-4EB4-82EA-AA09F6D738E9}">
      <dsp:nvSpPr>
        <dsp:cNvPr id="0" name=""/>
        <dsp:cNvSpPr/>
      </dsp:nvSpPr>
      <dsp:spPr>
        <a:xfrm>
          <a:off x="3898" y="1586750"/>
          <a:ext cx="2656498" cy="4278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Base de datos</a:t>
          </a:r>
          <a:r>
            <a:rPr lang="es-ES" sz="1400" kern="1200" dirty="0" smtClean="0"/>
            <a:t>: </a:t>
          </a:r>
          <a:r>
            <a:rPr lang="es-ES" sz="1400" kern="1200" dirty="0" err="1" smtClean="0"/>
            <a:t>NoSQL</a:t>
          </a:r>
          <a:endParaRPr lang="es-ES" sz="1400" kern="1200" dirty="0"/>
        </a:p>
      </dsp:txBody>
      <dsp:txXfrm>
        <a:off x="16430" y="1599282"/>
        <a:ext cx="2631434" cy="402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65F9-2B5A-4BE5-9D7B-A01498B3635E}">
      <dsp:nvSpPr>
        <dsp:cNvPr id="0" name=""/>
        <dsp:cNvSpPr/>
      </dsp:nvSpPr>
      <dsp:spPr>
        <a:xfrm>
          <a:off x="2862" y="952"/>
          <a:ext cx="2927837" cy="2755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Presentación</a:t>
          </a:r>
          <a:r>
            <a:rPr lang="es-ES" sz="1100" kern="1200" dirty="0" smtClean="0"/>
            <a:t>: HTML/CSS, JavaScript</a:t>
          </a:r>
          <a:endParaRPr lang="es-ES" sz="1100" kern="1200" dirty="0"/>
        </a:p>
      </dsp:txBody>
      <dsp:txXfrm>
        <a:off x="10933" y="9023"/>
        <a:ext cx="2911695" cy="259423"/>
      </dsp:txXfrm>
    </dsp:sp>
    <dsp:sp modelId="{5B724E8E-FFEE-43B1-B337-4EFC1D524F6F}">
      <dsp:nvSpPr>
        <dsp:cNvPr id="0" name=""/>
        <dsp:cNvSpPr/>
      </dsp:nvSpPr>
      <dsp:spPr>
        <a:xfrm>
          <a:off x="2862" y="344313"/>
          <a:ext cx="2927837" cy="9816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Aplicación</a:t>
          </a:r>
          <a:r>
            <a:rPr lang="es-ES" sz="1100" kern="1200" dirty="0" smtClean="0"/>
            <a:t>: Java, Python, PHP,…</a:t>
          </a:r>
          <a:endParaRPr lang="es-ES" sz="1100" kern="1200" dirty="0"/>
        </a:p>
      </dsp:txBody>
      <dsp:txXfrm>
        <a:off x="31612" y="373063"/>
        <a:ext cx="2870337" cy="924101"/>
      </dsp:txXfrm>
    </dsp:sp>
    <dsp:sp modelId="{AF47A6F0-D76E-4EB4-82EA-AA09F6D738E9}">
      <dsp:nvSpPr>
        <dsp:cNvPr id="0" name=""/>
        <dsp:cNvSpPr/>
      </dsp:nvSpPr>
      <dsp:spPr>
        <a:xfrm>
          <a:off x="1431" y="1393710"/>
          <a:ext cx="2927837" cy="9816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Base de datos</a:t>
          </a:r>
          <a:r>
            <a:rPr lang="es-ES" sz="1100" kern="1200" dirty="0" smtClean="0"/>
            <a:t>: </a:t>
          </a:r>
          <a:r>
            <a:rPr lang="es-ES" sz="1100" kern="1200" dirty="0" err="1" smtClean="0"/>
            <a:t>MySQL</a:t>
          </a:r>
          <a:r>
            <a:rPr lang="es-ES" sz="1100" kern="1200" dirty="0" smtClean="0"/>
            <a:t>, Oracle, …</a:t>
          </a:r>
          <a:endParaRPr lang="es-ES" sz="1100" kern="1200" dirty="0"/>
        </a:p>
      </dsp:txBody>
      <dsp:txXfrm>
        <a:off x="30181" y="1422460"/>
        <a:ext cx="2870337" cy="9241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449C2-2E13-416B-8F3C-677B3120CE08}">
      <dsp:nvSpPr>
        <dsp:cNvPr id="0" name=""/>
        <dsp:cNvSpPr/>
      </dsp:nvSpPr>
      <dsp:spPr>
        <a:xfrm rot="5400000">
          <a:off x="3443074" y="122298"/>
          <a:ext cx="1865050" cy="162259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u="sng" kern="1200"/>
        </a:p>
      </dsp:txBody>
      <dsp:txXfrm rot="-5400000">
        <a:off x="3817156" y="291707"/>
        <a:ext cx="1116886" cy="1283776"/>
      </dsp:txXfrm>
    </dsp:sp>
    <dsp:sp modelId="{F6A76A25-D5B9-4D71-9C7F-84D2006CBC69}">
      <dsp:nvSpPr>
        <dsp:cNvPr id="0" name=""/>
        <dsp:cNvSpPr/>
      </dsp:nvSpPr>
      <dsp:spPr>
        <a:xfrm>
          <a:off x="5236134" y="374079"/>
          <a:ext cx="2081396" cy="111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dirty="0" smtClean="0"/>
            <a:t>Frameworks</a:t>
          </a:r>
          <a:endParaRPr lang="es-ES" sz="2400" u="sng" kern="1200" dirty="0"/>
        </a:p>
      </dsp:txBody>
      <dsp:txXfrm>
        <a:off x="5236134" y="374079"/>
        <a:ext cx="2081396" cy="1119030"/>
      </dsp:txXfrm>
    </dsp:sp>
    <dsp:sp modelId="{8B32DDD2-E385-4D36-9D57-4492D1BD7241}">
      <dsp:nvSpPr>
        <dsp:cNvPr id="0" name=""/>
        <dsp:cNvSpPr/>
      </dsp:nvSpPr>
      <dsp:spPr>
        <a:xfrm rot="5400000">
          <a:off x="1690672" y="122298"/>
          <a:ext cx="1865050" cy="162259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u="sng" kern="1200"/>
        </a:p>
      </dsp:txBody>
      <dsp:txXfrm rot="-5400000">
        <a:off x="2064754" y="291707"/>
        <a:ext cx="1116886" cy="1283776"/>
      </dsp:txXfrm>
    </dsp:sp>
    <dsp:sp modelId="{DFBC0002-400F-4D6F-B329-92CE6A1E8980}">
      <dsp:nvSpPr>
        <dsp:cNvPr id="0" name=""/>
        <dsp:cNvSpPr/>
      </dsp:nvSpPr>
      <dsp:spPr>
        <a:xfrm rot="5400000">
          <a:off x="2563516" y="1705353"/>
          <a:ext cx="1865050" cy="162259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u="sng" kern="1200" dirty="0"/>
        </a:p>
      </dsp:txBody>
      <dsp:txXfrm rot="-5400000">
        <a:off x="2937598" y="1874762"/>
        <a:ext cx="1116886" cy="1283776"/>
      </dsp:txXfrm>
    </dsp:sp>
    <dsp:sp modelId="{E770C612-55A4-4D73-A85B-F469EEE71511}">
      <dsp:nvSpPr>
        <dsp:cNvPr id="0" name=""/>
        <dsp:cNvSpPr/>
      </dsp:nvSpPr>
      <dsp:spPr>
        <a:xfrm>
          <a:off x="603348" y="1957135"/>
          <a:ext cx="2014255" cy="111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dirty="0" err="1" smtClean="0"/>
            <a:t>Testing</a:t>
          </a:r>
          <a:endParaRPr lang="es-ES" sz="2400" u="sng" kern="1200" dirty="0"/>
        </a:p>
      </dsp:txBody>
      <dsp:txXfrm>
        <a:off x="603348" y="1957135"/>
        <a:ext cx="2014255" cy="1119030"/>
      </dsp:txXfrm>
    </dsp:sp>
    <dsp:sp modelId="{69DBFA1F-2AE8-4223-96AF-F6590DC6E3FF}">
      <dsp:nvSpPr>
        <dsp:cNvPr id="0" name=""/>
        <dsp:cNvSpPr/>
      </dsp:nvSpPr>
      <dsp:spPr>
        <a:xfrm rot="5400000">
          <a:off x="4315918" y="1705353"/>
          <a:ext cx="1865050" cy="162259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u="sng" kern="1200"/>
        </a:p>
      </dsp:txBody>
      <dsp:txXfrm rot="-5400000">
        <a:off x="4690000" y="1874762"/>
        <a:ext cx="1116886" cy="1283776"/>
      </dsp:txXfrm>
    </dsp:sp>
    <dsp:sp modelId="{EB363A9E-63B9-4BE3-BE21-658F364441C4}">
      <dsp:nvSpPr>
        <dsp:cNvPr id="0" name=""/>
        <dsp:cNvSpPr/>
      </dsp:nvSpPr>
      <dsp:spPr>
        <a:xfrm rot="5400000">
          <a:off x="3443074" y="3288408"/>
          <a:ext cx="1865050" cy="162259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u="none" kern="1200"/>
        </a:p>
      </dsp:txBody>
      <dsp:txXfrm rot="-5400000">
        <a:off x="3817156" y="3457817"/>
        <a:ext cx="1116886" cy="1283776"/>
      </dsp:txXfrm>
    </dsp:sp>
    <dsp:sp modelId="{F40D8A92-6792-4108-A12A-9E04F152CECC}">
      <dsp:nvSpPr>
        <dsp:cNvPr id="0" name=""/>
        <dsp:cNvSpPr/>
      </dsp:nvSpPr>
      <dsp:spPr>
        <a:xfrm>
          <a:off x="5236134" y="3540190"/>
          <a:ext cx="2081396" cy="111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u="sng" kern="1200" dirty="0" err="1" smtClean="0"/>
            <a:t>Build</a:t>
          </a:r>
          <a:r>
            <a:rPr lang="es-ES" sz="2400" u="sng" kern="1200" dirty="0" smtClean="0"/>
            <a:t> </a:t>
          </a:r>
          <a:r>
            <a:rPr lang="es-ES" sz="2400" u="sng" kern="1200" dirty="0" err="1" smtClean="0"/>
            <a:t>tools</a:t>
          </a:r>
          <a:endParaRPr lang="es-ES" sz="2400" u="sng" kern="1200" dirty="0"/>
        </a:p>
      </dsp:txBody>
      <dsp:txXfrm>
        <a:off x="5236134" y="3540190"/>
        <a:ext cx="2081396" cy="1119030"/>
      </dsp:txXfrm>
    </dsp:sp>
    <dsp:sp modelId="{1207010B-6DF9-45EE-9016-C5E23200756B}">
      <dsp:nvSpPr>
        <dsp:cNvPr id="0" name=""/>
        <dsp:cNvSpPr/>
      </dsp:nvSpPr>
      <dsp:spPr>
        <a:xfrm rot="5400000">
          <a:off x="1690672" y="3288408"/>
          <a:ext cx="1865050" cy="162259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u="sng" kern="1200"/>
        </a:p>
      </dsp:txBody>
      <dsp:txXfrm rot="-5400000">
        <a:off x="2064754" y="3457817"/>
        <a:ext cx="1116886" cy="1283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B5984-6D3A-49E7-A72F-3274E9FFB825}">
      <dsp:nvSpPr>
        <dsp:cNvPr id="0" name=""/>
        <dsp:cNvSpPr/>
      </dsp:nvSpPr>
      <dsp:spPr>
        <a:xfrm>
          <a:off x="4082693" y="1585193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 </a:t>
          </a:r>
          <a:endParaRPr lang="es-ES" sz="3400" kern="1200" dirty="0"/>
        </a:p>
      </dsp:txBody>
      <dsp:txXfrm>
        <a:off x="4191739" y="1694239"/>
        <a:ext cx="526520" cy="526520"/>
      </dsp:txXfrm>
    </dsp:sp>
    <dsp:sp modelId="{BFA4B0FF-4A93-4F27-911D-280C494FE137}">
      <dsp:nvSpPr>
        <dsp:cNvPr id="0" name=""/>
        <dsp:cNvSpPr/>
      </dsp:nvSpPr>
      <dsp:spPr>
        <a:xfrm rot="16200000">
          <a:off x="4042793" y="1165465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434389" y="1152376"/>
        <a:ext cx="41220" cy="41220"/>
      </dsp:txXfrm>
    </dsp:sp>
    <dsp:sp modelId="{30D9FF44-FC46-4263-B8B4-74B1FB0EC593}">
      <dsp:nvSpPr>
        <dsp:cNvPr id="0" name=""/>
        <dsp:cNvSpPr/>
      </dsp:nvSpPr>
      <dsp:spPr>
        <a:xfrm>
          <a:off x="4082693" y="16167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Minificar</a:t>
          </a:r>
          <a:endParaRPr lang="es-ES" sz="900" kern="1200" dirty="0"/>
        </a:p>
      </dsp:txBody>
      <dsp:txXfrm>
        <a:off x="4191739" y="125213"/>
        <a:ext cx="526520" cy="526520"/>
      </dsp:txXfrm>
    </dsp:sp>
    <dsp:sp modelId="{1BB948D1-7615-47D0-AF35-63D71B5DFC7B}">
      <dsp:nvSpPr>
        <dsp:cNvPr id="0" name=""/>
        <dsp:cNvSpPr/>
      </dsp:nvSpPr>
      <dsp:spPr>
        <a:xfrm rot="18360000">
          <a:off x="4503918" y="1315294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95514" y="1302205"/>
        <a:ext cx="41220" cy="41220"/>
      </dsp:txXfrm>
    </dsp:sp>
    <dsp:sp modelId="{14B9C055-2029-4A2A-AF37-60E2B851B156}">
      <dsp:nvSpPr>
        <dsp:cNvPr id="0" name=""/>
        <dsp:cNvSpPr/>
      </dsp:nvSpPr>
      <dsp:spPr>
        <a:xfrm>
          <a:off x="5004943" y="315824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Proxy</a:t>
          </a:r>
        </a:p>
      </dsp:txBody>
      <dsp:txXfrm>
        <a:off x="5113989" y="424870"/>
        <a:ext cx="526520" cy="526520"/>
      </dsp:txXfrm>
    </dsp:sp>
    <dsp:sp modelId="{08D13895-5653-4129-A644-12C80B0AEF51}">
      <dsp:nvSpPr>
        <dsp:cNvPr id="0" name=""/>
        <dsp:cNvSpPr/>
      </dsp:nvSpPr>
      <dsp:spPr>
        <a:xfrm rot="20520000">
          <a:off x="4788909" y="1707550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180505" y="1694461"/>
        <a:ext cx="41220" cy="41220"/>
      </dsp:txXfrm>
    </dsp:sp>
    <dsp:sp modelId="{E9A76C3F-863C-4FB9-B788-C9F60DBCEF3F}">
      <dsp:nvSpPr>
        <dsp:cNvPr id="0" name=""/>
        <dsp:cNvSpPr/>
      </dsp:nvSpPr>
      <dsp:spPr>
        <a:xfrm>
          <a:off x="5574926" y="1100337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Compilar</a:t>
          </a:r>
          <a:endParaRPr lang="es-ES" sz="900" kern="1200" dirty="0"/>
        </a:p>
      </dsp:txBody>
      <dsp:txXfrm>
        <a:off x="5683972" y="1209383"/>
        <a:ext cx="526520" cy="526520"/>
      </dsp:txXfrm>
    </dsp:sp>
    <dsp:sp modelId="{66B28AA6-E6B1-4B27-8A8D-A9D5CD0AC228}">
      <dsp:nvSpPr>
        <dsp:cNvPr id="0" name=""/>
        <dsp:cNvSpPr/>
      </dsp:nvSpPr>
      <dsp:spPr>
        <a:xfrm rot="1080000">
          <a:off x="4788909" y="2192406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180505" y="2179317"/>
        <a:ext cx="41220" cy="41220"/>
      </dsp:txXfrm>
    </dsp:sp>
    <dsp:sp modelId="{B3D5EE6E-4E39-46EB-BB9D-5905337436FC}">
      <dsp:nvSpPr>
        <dsp:cNvPr id="0" name=""/>
        <dsp:cNvSpPr/>
      </dsp:nvSpPr>
      <dsp:spPr>
        <a:xfrm>
          <a:off x="5574926" y="2070049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Concatenar</a:t>
          </a:r>
          <a:endParaRPr lang="es-ES" sz="1000" kern="1200" dirty="0"/>
        </a:p>
      </dsp:txBody>
      <dsp:txXfrm>
        <a:off x="5683972" y="2179095"/>
        <a:ext cx="526520" cy="526520"/>
      </dsp:txXfrm>
    </dsp:sp>
    <dsp:sp modelId="{914CE9FA-4611-4FF3-92DF-1C61C058ACBF}">
      <dsp:nvSpPr>
        <dsp:cNvPr id="0" name=""/>
        <dsp:cNvSpPr/>
      </dsp:nvSpPr>
      <dsp:spPr>
        <a:xfrm rot="3240000">
          <a:off x="4503918" y="2584663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95514" y="2571574"/>
        <a:ext cx="41220" cy="41220"/>
      </dsp:txXfrm>
    </dsp:sp>
    <dsp:sp modelId="{39EC4EA2-F37C-4AB2-BC61-113945D67741}">
      <dsp:nvSpPr>
        <dsp:cNvPr id="0" name=""/>
        <dsp:cNvSpPr/>
      </dsp:nvSpPr>
      <dsp:spPr>
        <a:xfrm>
          <a:off x="5004943" y="2854562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…</a:t>
          </a:r>
          <a:endParaRPr lang="es-ES" sz="4000" kern="1200" dirty="0"/>
        </a:p>
      </dsp:txBody>
      <dsp:txXfrm>
        <a:off x="5113989" y="2963608"/>
        <a:ext cx="526520" cy="526520"/>
      </dsp:txXfrm>
    </dsp:sp>
    <dsp:sp modelId="{7C6D25B9-03A2-4927-8DC7-A20CEC9133AD}">
      <dsp:nvSpPr>
        <dsp:cNvPr id="0" name=""/>
        <dsp:cNvSpPr/>
      </dsp:nvSpPr>
      <dsp:spPr>
        <a:xfrm rot="5400000">
          <a:off x="4042793" y="2734491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434389" y="2721402"/>
        <a:ext cx="41220" cy="41220"/>
      </dsp:txXfrm>
    </dsp:sp>
    <dsp:sp modelId="{75A19511-767C-4A11-997A-CA0825C39B01}">
      <dsp:nvSpPr>
        <dsp:cNvPr id="0" name=""/>
        <dsp:cNvSpPr/>
      </dsp:nvSpPr>
      <dsp:spPr>
        <a:xfrm>
          <a:off x="4082693" y="3154219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Analizar</a:t>
          </a:r>
          <a:endParaRPr lang="es-ES" sz="900" kern="1200" dirty="0"/>
        </a:p>
      </dsp:txBody>
      <dsp:txXfrm>
        <a:off x="4191739" y="3263265"/>
        <a:ext cx="526520" cy="526520"/>
      </dsp:txXfrm>
    </dsp:sp>
    <dsp:sp modelId="{6047BA3C-DEF9-4C29-9DA4-0F0C1AF9BC48}">
      <dsp:nvSpPr>
        <dsp:cNvPr id="0" name=""/>
        <dsp:cNvSpPr/>
      </dsp:nvSpPr>
      <dsp:spPr>
        <a:xfrm rot="7560000">
          <a:off x="3581668" y="2584663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973264" y="2571574"/>
        <a:ext cx="41220" cy="41220"/>
      </dsp:txXfrm>
    </dsp:sp>
    <dsp:sp modelId="{50DB1F05-A48E-4FD1-AD5F-5893B3EFEE44}">
      <dsp:nvSpPr>
        <dsp:cNvPr id="0" name=""/>
        <dsp:cNvSpPr/>
      </dsp:nvSpPr>
      <dsp:spPr>
        <a:xfrm>
          <a:off x="3160443" y="2854562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Test</a:t>
          </a:r>
          <a:endParaRPr lang="es-ES" sz="1600" kern="1200" dirty="0"/>
        </a:p>
      </dsp:txBody>
      <dsp:txXfrm>
        <a:off x="3269489" y="2963608"/>
        <a:ext cx="526520" cy="526520"/>
      </dsp:txXfrm>
    </dsp:sp>
    <dsp:sp modelId="{04E2273F-8345-4BEB-8F0D-BB2A250E1B3B}">
      <dsp:nvSpPr>
        <dsp:cNvPr id="0" name=""/>
        <dsp:cNvSpPr/>
      </dsp:nvSpPr>
      <dsp:spPr>
        <a:xfrm rot="9720000">
          <a:off x="3296677" y="2192406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688273" y="2179317"/>
        <a:ext cx="41220" cy="41220"/>
      </dsp:txXfrm>
    </dsp:sp>
    <dsp:sp modelId="{00BEAC57-88D8-4139-9EC5-8E54B079CBA9}">
      <dsp:nvSpPr>
        <dsp:cNvPr id="0" name=""/>
        <dsp:cNvSpPr/>
      </dsp:nvSpPr>
      <dsp:spPr>
        <a:xfrm>
          <a:off x="2590460" y="2070049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err="1" smtClean="0"/>
            <a:t>Watch</a:t>
          </a:r>
          <a:endParaRPr lang="es-ES" sz="900" kern="1200" dirty="0"/>
        </a:p>
      </dsp:txBody>
      <dsp:txXfrm>
        <a:off x="2699506" y="2179095"/>
        <a:ext cx="526520" cy="526520"/>
      </dsp:txXfrm>
    </dsp:sp>
    <dsp:sp modelId="{2D506B10-171B-442A-9B5E-7DD625044E56}">
      <dsp:nvSpPr>
        <dsp:cNvPr id="0" name=""/>
        <dsp:cNvSpPr/>
      </dsp:nvSpPr>
      <dsp:spPr>
        <a:xfrm rot="11880000">
          <a:off x="3296677" y="1707550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688273" y="1694461"/>
        <a:ext cx="41220" cy="41220"/>
      </dsp:txXfrm>
    </dsp:sp>
    <dsp:sp modelId="{AC672E8F-AFF5-423F-B2CB-07CB50BE066E}">
      <dsp:nvSpPr>
        <dsp:cNvPr id="0" name=""/>
        <dsp:cNvSpPr/>
      </dsp:nvSpPr>
      <dsp:spPr>
        <a:xfrm>
          <a:off x="2590460" y="1100337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Servir</a:t>
          </a:r>
          <a:endParaRPr lang="es-ES" sz="900" kern="1200" dirty="0"/>
        </a:p>
      </dsp:txBody>
      <dsp:txXfrm>
        <a:off x="2699506" y="1209383"/>
        <a:ext cx="526520" cy="526520"/>
      </dsp:txXfrm>
    </dsp:sp>
    <dsp:sp modelId="{738F6A61-734C-4413-BD53-20B3A170F769}">
      <dsp:nvSpPr>
        <dsp:cNvPr id="0" name=""/>
        <dsp:cNvSpPr/>
      </dsp:nvSpPr>
      <dsp:spPr>
        <a:xfrm rot="14040000">
          <a:off x="3581668" y="1315294"/>
          <a:ext cx="824413" cy="15042"/>
        </a:xfrm>
        <a:custGeom>
          <a:avLst/>
          <a:gdLst/>
          <a:ahLst/>
          <a:cxnLst/>
          <a:rect l="0" t="0" r="0" b="0"/>
          <a:pathLst>
            <a:path>
              <a:moveTo>
                <a:pt x="0" y="7521"/>
              </a:moveTo>
              <a:lnTo>
                <a:pt x="824413" y="7521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973264" y="1302205"/>
        <a:ext cx="41220" cy="41220"/>
      </dsp:txXfrm>
    </dsp:sp>
    <dsp:sp modelId="{C6EE3366-0833-402F-AA5A-1CBA2FFC5B83}">
      <dsp:nvSpPr>
        <dsp:cNvPr id="0" name=""/>
        <dsp:cNvSpPr/>
      </dsp:nvSpPr>
      <dsp:spPr>
        <a:xfrm>
          <a:off x="3160443" y="315824"/>
          <a:ext cx="744612" cy="74461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Copiar</a:t>
          </a:r>
          <a:endParaRPr lang="es-ES" sz="900" kern="1200" dirty="0"/>
        </a:p>
      </dsp:txBody>
      <dsp:txXfrm>
        <a:off x="3269489" y="424870"/>
        <a:ext cx="526520" cy="52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217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2E6662-EA87-46C5-8BA4-749D022A7AAC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195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E6662-EA87-46C5-8BA4-749D022A7AAC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50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9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28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57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723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>
              <a:latin typeface="Arial" panose="020B0604020202020204" pitchFamily="34" charset="0"/>
            </a:endParaRP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D0BD59-105A-4802-997B-D5E0274897A8}" type="slidenum">
              <a:rPr lang="de-CH" altLang="es-ES"/>
              <a:pPr/>
              <a:t>19</a:t>
            </a:fld>
            <a:endParaRPr lang="de-CH" altLang="es-ES"/>
          </a:p>
        </p:txBody>
      </p:sp>
    </p:spTree>
    <p:extLst>
      <p:ext uri="{BB962C8B-B14F-4D97-AF65-F5344CB8AC3E}">
        <p14:creationId xmlns:p14="http://schemas.microsoft.com/office/powerpoint/2010/main" val="129558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839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39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893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03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22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E6662-EA87-46C5-8BA4-749D022A7AAC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595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583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82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922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691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721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18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08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91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1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9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76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7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99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3068-69DB-4966-AC75-56CCF473EE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5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79388" y="6553200"/>
            <a:ext cx="111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z="900" smtClean="0">
                <a:solidFill>
                  <a:schemeClr val="bg2"/>
                </a:solidFill>
              </a:rPr>
              <a:t>© mimacom ag</a:t>
            </a:r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215900" y="3429000"/>
            <a:ext cx="8713788" cy="0"/>
          </a:xfrm>
          <a:prstGeom prst="line">
            <a:avLst/>
          </a:prstGeom>
          <a:noFill/>
          <a:ln w="38100">
            <a:solidFill>
              <a:srgbClr val="4D4E54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6" name="Picture 33" descr="mimacom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333500"/>
            <a:ext cx="54879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3789363"/>
            <a:ext cx="6048375" cy="1584325"/>
          </a:xfrm>
        </p:spPr>
        <p:txBody>
          <a:bodyPr lIns="0" anchor="b"/>
          <a:lstStyle>
            <a:lvl1pPr algn="ct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5445125"/>
            <a:ext cx="6048375" cy="790575"/>
          </a:xfrm>
        </p:spPr>
        <p:txBody>
          <a:bodyPr lIns="0"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A63A8-56C0-45B3-B15F-62273259C362}" type="datetime1">
              <a:rPr lang="de-CH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4B55F-9342-48DD-A286-C91432B51B2A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679A-B3ED-44E9-B815-AA149ADBDD44}" type="datetime1">
              <a:rPr lang="de-CH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89EDE-8FC4-4B97-9705-63CBE0363309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628800"/>
            <a:ext cx="4135437" cy="460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3125" y="1628800"/>
            <a:ext cx="4137025" cy="460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1BE55-0BAD-4A4E-A135-0949FEFFB9DD}" type="datetime1">
              <a:rPr lang="de-CH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868A6-CFE7-4243-BB59-E1616327638A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23176-5B7D-4A60-970C-1AC9E2759D5E}" type="datetime1">
              <a:rPr lang="de-CH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A59E0-E1F5-470F-97AD-2A15385CF159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BA86A-1AD8-4F4D-A1DB-D868538E7527}" type="datetime1">
              <a:rPr lang="de-CH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79C11-CD8A-41E0-8D61-41406975DC10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714375"/>
            <a:ext cx="8424862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43063"/>
            <a:ext cx="8424862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553200"/>
            <a:ext cx="1152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53D48-CD6D-4E75-9820-75FCC82B6715}" type="datetime1">
              <a:rPr lang="de-CH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553200"/>
            <a:ext cx="4681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6553200"/>
            <a:ext cx="1090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678160-48EB-4B6F-8A39-07B92D3A11BF}" type="slidenum">
              <a:rPr lang="de-CH"/>
              <a:pPr>
                <a:defRPr/>
              </a:pPr>
              <a:t>‹Nº›</a:t>
            </a:fld>
            <a:endParaRPr lang="de-CH"/>
          </a:p>
        </p:txBody>
      </p:sp>
      <p:sp>
        <p:nvSpPr>
          <p:cNvPr id="1031" name="Text Box 21"/>
          <p:cNvSpPr txBox="1">
            <a:spLocks noChangeArrowheads="1"/>
          </p:cNvSpPr>
          <p:nvPr/>
        </p:nvSpPr>
        <p:spPr bwMode="auto">
          <a:xfrm>
            <a:off x="179388" y="6553200"/>
            <a:ext cx="111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z="900" smtClean="0">
                <a:solidFill>
                  <a:schemeClr val="bg2"/>
                </a:solidFill>
              </a:rPr>
              <a:t>© mimacom ag</a:t>
            </a:r>
          </a:p>
        </p:txBody>
      </p:sp>
      <p:sp>
        <p:nvSpPr>
          <p:cNvPr id="1032" name="Line 23"/>
          <p:cNvSpPr>
            <a:spLocks noChangeShapeType="1"/>
          </p:cNvSpPr>
          <p:nvPr/>
        </p:nvSpPr>
        <p:spPr bwMode="auto">
          <a:xfrm>
            <a:off x="222250" y="527050"/>
            <a:ext cx="8713788" cy="0"/>
          </a:xfrm>
          <a:prstGeom prst="line">
            <a:avLst/>
          </a:prstGeom>
          <a:noFill/>
          <a:ln w="38100">
            <a:solidFill>
              <a:srgbClr val="4D4E54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033" name="Text Box 24"/>
          <p:cNvSpPr txBox="1">
            <a:spLocks noChangeArrowheads="1"/>
          </p:cNvSpPr>
          <p:nvPr/>
        </p:nvSpPr>
        <p:spPr bwMode="auto">
          <a:xfrm>
            <a:off x="395288" y="333375"/>
            <a:ext cx="1439862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/>
              <a:t> </a:t>
            </a:r>
          </a:p>
        </p:txBody>
      </p:sp>
      <p:pic>
        <p:nvPicPr>
          <p:cNvPr id="1034" name="Picture 27" descr="mimacom_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6088" y="250825"/>
            <a:ext cx="1331912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58" r:id="rId3"/>
    <p:sldLayoutId id="2147483759" r:id="rId4"/>
    <p:sldLayoutId id="21474837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B7D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└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gif"/><Relationship Id="rId10" Type="http://schemas.openxmlformats.org/officeDocument/2006/relationships/image" Target="../media/image41.jp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bower.io/" TargetMode="External"/><Relationship Id="rId13" Type="http://schemas.openxmlformats.org/officeDocument/2006/relationships/hyperlink" Target="http://yeoman.io/" TargetMode="External"/><Relationship Id="rId3" Type="http://schemas.openxmlformats.org/officeDocument/2006/relationships/hyperlink" Target="http://www.angularjs.org/" TargetMode="External"/><Relationship Id="rId7" Type="http://schemas.openxmlformats.org/officeDocument/2006/relationships/hyperlink" Target="http://www.jshint.com/" TargetMode="External"/><Relationship Id="rId12" Type="http://schemas.openxmlformats.org/officeDocument/2006/relationships/hyperlink" Target="http://gulpj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untjs.com/" TargetMode="External"/><Relationship Id="rId11" Type="http://schemas.openxmlformats.org/officeDocument/2006/relationships/hyperlink" Target="http://www.jslint.com/" TargetMode="External"/><Relationship Id="rId5" Type="http://schemas.openxmlformats.org/officeDocument/2006/relationships/hyperlink" Target="http://karma-runner.github.io/" TargetMode="External"/><Relationship Id="rId10" Type="http://schemas.openxmlformats.org/officeDocument/2006/relationships/hyperlink" Target="http://www.google.com/" TargetMode="External"/><Relationship Id="rId4" Type="http://schemas.openxmlformats.org/officeDocument/2006/relationships/hyperlink" Target="http://jasmine.github.io/" TargetMode="External"/><Relationship Id="rId9" Type="http://schemas.openxmlformats.org/officeDocument/2006/relationships/hyperlink" Target="http://angular.github.io/protractor" TargetMode="External"/><Relationship Id="rId14" Type="http://schemas.openxmlformats.org/officeDocument/2006/relationships/hyperlink" Target="https://www.npmjs.org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9287" y="3449074"/>
            <a:ext cx="6048375" cy="782051"/>
          </a:xfrm>
        </p:spPr>
        <p:txBody>
          <a:bodyPr/>
          <a:lstStyle/>
          <a:p>
            <a:r>
              <a:rPr lang="de-DE" dirty="0" smtClean="0"/>
              <a:t>Desarrollo web con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6165304"/>
            <a:ext cx="6048375" cy="502444"/>
          </a:xfrm>
        </p:spPr>
        <p:txBody>
          <a:bodyPr/>
          <a:lstStyle/>
          <a:p>
            <a:r>
              <a:rPr lang="de-DE" dirty="0" smtClean="0"/>
              <a:t>18/12/2014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00" y="4362028"/>
            <a:ext cx="1714500" cy="2019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47149"/>
            <a:ext cx="4945173" cy="128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1844824"/>
            <a:ext cx="2673007" cy="62184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69" y="2726922"/>
            <a:ext cx="8910000" cy="3093470"/>
          </a:xfrm>
        </p:spPr>
        <p:txBody>
          <a:bodyPr/>
          <a:lstStyle/>
          <a:p>
            <a:r>
              <a:rPr lang="es-ES" dirty="0" smtClean="0"/>
              <a:t>Test-</a:t>
            </a:r>
            <a:r>
              <a:rPr lang="es-ES" dirty="0" err="1" smtClean="0"/>
              <a:t>runner</a:t>
            </a:r>
            <a:r>
              <a:rPr lang="es-ES" dirty="0" smtClean="0"/>
              <a:t> sobre node.js. </a:t>
            </a:r>
          </a:p>
          <a:p>
            <a:r>
              <a:rPr lang="es-ES" dirty="0" smtClean="0"/>
              <a:t>Ejecuta los test en diversos navegadores.</a:t>
            </a:r>
          </a:p>
          <a:p>
            <a:r>
              <a:rPr lang="es-ES" dirty="0" smtClean="0"/>
              <a:t>También en </a:t>
            </a:r>
            <a:r>
              <a:rPr lang="es-ES" dirty="0" err="1" smtClean="0"/>
              <a:t>tablets</a:t>
            </a:r>
            <a:r>
              <a:rPr lang="es-ES" dirty="0" smtClean="0"/>
              <a:t>, </a:t>
            </a:r>
            <a:r>
              <a:rPr lang="es-ES" dirty="0" err="1" smtClean="0"/>
              <a:t>smartphones</a:t>
            </a:r>
            <a:r>
              <a:rPr lang="es-ES" dirty="0" smtClean="0"/>
              <a:t> o incluso en </a:t>
            </a:r>
            <a:r>
              <a:rPr lang="es-ES" dirty="0" err="1" smtClean="0"/>
              <a:t>PhantomJS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Ideal para test unitarios, no E2E.</a:t>
            </a:r>
          </a:p>
          <a:p>
            <a:r>
              <a:rPr lang="es-ES" dirty="0" smtClean="0"/>
              <a:t>Independiente del framework de test.</a:t>
            </a:r>
          </a:p>
          <a:p>
            <a:r>
              <a:rPr lang="es-ES" dirty="0" smtClean="0"/>
              <a:t>Integración continua.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1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" y="2006296"/>
            <a:ext cx="2673007" cy="62184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69" y="2726922"/>
            <a:ext cx="8910000" cy="309347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46802"/>
            <a:ext cx="5805264" cy="43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" y="2006296"/>
            <a:ext cx="2673007" cy="62184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69" y="2888940"/>
            <a:ext cx="8910000" cy="2931452"/>
          </a:xfrm>
        </p:spPr>
        <p:txBody>
          <a:bodyPr/>
          <a:lstStyle/>
          <a:p>
            <a:r>
              <a:rPr lang="es-ES" dirty="0" smtClean="0"/>
              <a:t>Orientado a </a:t>
            </a:r>
            <a:r>
              <a:rPr lang="es-ES" dirty="0" err="1" smtClean="0"/>
              <a:t>plugins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 4 tipos de </a:t>
            </a:r>
            <a:r>
              <a:rPr lang="es-ES" dirty="0" err="1" smtClean="0"/>
              <a:t>plugins</a:t>
            </a:r>
            <a:r>
              <a:rPr lang="es-ES" dirty="0" smtClean="0"/>
              <a:t>: frameworks, </a:t>
            </a:r>
            <a:r>
              <a:rPr lang="es-ES" dirty="0" err="1" smtClean="0"/>
              <a:t>reporters</a:t>
            </a:r>
            <a:r>
              <a:rPr lang="es-ES" dirty="0" smtClean="0"/>
              <a:t>, </a:t>
            </a:r>
            <a:r>
              <a:rPr lang="es-ES" dirty="0" err="1" smtClean="0"/>
              <a:t>launchers</a:t>
            </a:r>
            <a:r>
              <a:rPr lang="es-ES" dirty="0" smtClean="0"/>
              <a:t> y </a:t>
            </a:r>
            <a:r>
              <a:rPr lang="es-ES" dirty="0" err="1" smtClean="0"/>
              <a:t>preprocessors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/>
              <a:t> </a:t>
            </a:r>
            <a:r>
              <a:rPr lang="es-ES" dirty="0" smtClean="0"/>
              <a:t>Muchos disponibles: cobertura, CI, frameworks de test, etc.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Extensible. Si no hay </a:t>
            </a:r>
            <a:r>
              <a:rPr lang="es-ES" dirty="0" err="1" smtClean="0"/>
              <a:t>plugins</a:t>
            </a:r>
            <a:r>
              <a:rPr lang="es-ES" dirty="0" smtClean="0"/>
              <a:t> para tu framework… ¡créalo!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3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" y="2006296"/>
            <a:ext cx="2673007" cy="62184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69" y="2726922"/>
            <a:ext cx="2762091" cy="3093470"/>
          </a:xfrm>
        </p:spPr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58" y="2006295"/>
            <a:ext cx="4429125" cy="360045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5568" y="2942946"/>
            <a:ext cx="4088390" cy="287744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Rápida configuración.</a:t>
            </a:r>
          </a:p>
          <a:p>
            <a:r>
              <a:rPr lang="es-ES" sz="2400" dirty="0"/>
              <a:t>Código JS.</a:t>
            </a:r>
          </a:p>
          <a:p>
            <a:r>
              <a:rPr lang="es-ES" sz="2400" dirty="0"/>
              <a:t>Fácil e intuitiva.</a:t>
            </a:r>
          </a:p>
        </p:txBody>
      </p:sp>
    </p:spTree>
    <p:extLst>
      <p:ext uri="{BB962C8B-B14F-4D97-AF65-F5344CB8AC3E}">
        <p14:creationId xmlns:p14="http://schemas.microsoft.com/office/powerpoint/2010/main" val="29582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3815916" y="1970838"/>
            <a:ext cx="4914546" cy="334837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70838"/>
            <a:ext cx="3024336" cy="1356226"/>
          </a:xfr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3545886" y="1970838"/>
            <a:ext cx="5400601" cy="221424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Gestor de paquetes de librerías web.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Permite añadir nuevas dependencias a nuestro proyecto con una línea de comando.</a:t>
            </a:r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251521" y="4185084"/>
            <a:ext cx="8694965" cy="180594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paquetes en su repositorio de manera muy sencilla.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Fichero de configuración muy sencillo.</a:t>
            </a:r>
          </a:p>
        </p:txBody>
      </p:sp>
    </p:spTree>
    <p:extLst>
      <p:ext uri="{BB962C8B-B14F-4D97-AF65-F5344CB8AC3E}">
        <p14:creationId xmlns:p14="http://schemas.microsoft.com/office/powerpoint/2010/main" val="35501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024844"/>
            <a:ext cx="1308249" cy="11498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67" y="2186863"/>
            <a:ext cx="2650331" cy="29932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11760" y="180225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bower.json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328084" y="2780928"/>
            <a:ext cx="3618402" cy="280831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350" dirty="0" err="1"/>
              <a:t>bower</a:t>
            </a:r>
            <a:r>
              <a:rPr lang="es-ES" sz="1350" dirty="0"/>
              <a:t> </a:t>
            </a:r>
            <a:r>
              <a:rPr lang="es-ES" sz="1350" dirty="0" err="1"/>
              <a:t>init</a:t>
            </a:r>
            <a:endParaRPr lang="es-ES" sz="1350" dirty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350" dirty="0" err="1"/>
              <a:t>bower</a:t>
            </a:r>
            <a:r>
              <a:rPr lang="es-ES" sz="1350" dirty="0"/>
              <a:t> </a:t>
            </a:r>
            <a:r>
              <a:rPr lang="es-ES" sz="1350" dirty="0" err="1"/>
              <a:t>install</a:t>
            </a:r>
            <a:r>
              <a:rPr lang="es-ES" sz="1350" dirty="0"/>
              <a:t>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350" dirty="0" err="1"/>
              <a:t>bower</a:t>
            </a:r>
            <a:r>
              <a:rPr lang="es-ES" sz="1350" dirty="0"/>
              <a:t> </a:t>
            </a:r>
            <a:r>
              <a:rPr lang="es-ES" sz="1350" dirty="0" err="1"/>
              <a:t>install</a:t>
            </a:r>
            <a:r>
              <a:rPr lang="es-ES" sz="1350" dirty="0"/>
              <a:t> &lt;</a:t>
            </a:r>
            <a:r>
              <a:rPr lang="es-ES" sz="1350" dirty="0" err="1"/>
              <a:t>package</a:t>
            </a:r>
            <a:r>
              <a:rPr lang="es-ES" sz="1350" dirty="0"/>
              <a:t>&gt;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350" dirty="0" err="1"/>
              <a:t>bower</a:t>
            </a:r>
            <a:r>
              <a:rPr lang="es-ES" sz="1350" dirty="0"/>
              <a:t> </a:t>
            </a:r>
            <a:r>
              <a:rPr lang="es-ES" sz="1350" dirty="0" err="1"/>
              <a:t>install</a:t>
            </a:r>
            <a:r>
              <a:rPr lang="es-ES" sz="1350" dirty="0"/>
              <a:t> &lt;</a:t>
            </a:r>
            <a:r>
              <a:rPr lang="es-ES" sz="1350" dirty="0" err="1"/>
              <a:t>package</a:t>
            </a:r>
            <a:r>
              <a:rPr lang="es-ES" sz="1350" dirty="0"/>
              <a:t>&gt; --</a:t>
            </a:r>
            <a:r>
              <a:rPr lang="es-ES" sz="1350" dirty="0" err="1"/>
              <a:t>save</a:t>
            </a:r>
            <a:endParaRPr lang="es-ES" sz="1350" dirty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350" dirty="0" err="1"/>
              <a:t>bower</a:t>
            </a:r>
            <a:r>
              <a:rPr lang="es-ES" sz="1350" dirty="0"/>
              <a:t> </a:t>
            </a:r>
            <a:r>
              <a:rPr lang="es-ES" sz="1350" dirty="0" err="1"/>
              <a:t>install</a:t>
            </a:r>
            <a:r>
              <a:rPr lang="es-ES" sz="1350" dirty="0"/>
              <a:t> &lt;</a:t>
            </a:r>
            <a:r>
              <a:rPr lang="es-ES" sz="1350" dirty="0" err="1"/>
              <a:t>package</a:t>
            </a:r>
            <a:r>
              <a:rPr lang="es-ES" sz="1350" dirty="0"/>
              <a:t>&gt; --</a:t>
            </a:r>
            <a:r>
              <a:rPr lang="es-ES" sz="1350" dirty="0" err="1"/>
              <a:t>save-dev</a:t>
            </a:r>
            <a:endParaRPr lang="es-ES" sz="1350" dirty="0"/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350" dirty="0" err="1"/>
              <a:t>bower</a:t>
            </a:r>
            <a:r>
              <a:rPr lang="es-ES" sz="1350" dirty="0"/>
              <a:t> </a:t>
            </a:r>
            <a:r>
              <a:rPr lang="es-ES" sz="1350" dirty="0" err="1"/>
              <a:t>register</a:t>
            </a:r>
            <a:r>
              <a:rPr lang="es-ES" sz="1350" dirty="0"/>
              <a:t> &lt;</a:t>
            </a:r>
            <a:r>
              <a:rPr lang="es-ES" sz="1350" dirty="0" err="1"/>
              <a:t>my-package</a:t>
            </a:r>
            <a:r>
              <a:rPr lang="es-ES" sz="1350" dirty="0"/>
              <a:t>&gt; &lt;</a:t>
            </a:r>
            <a:r>
              <a:rPr lang="es-ES" sz="1350" dirty="0" err="1"/>
              <a:t>git-url</a:t>
            </a:r>
            <a:r>
              <a:rPr lang="es-ES" sz="13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765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3003594"/>
            <a:ext cx="2285811" cy="1019472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flipH="1">
            <a:off x="2681790" y="1905392"/>
            <a:ext cx="6264696" cy="3915000"/>
          </a:xfrm>
        </p:spPr>
        <p:txBody>
          <a:bodyPr/>
          <a:lstStyle/>
          <a:p>
            <a:r>
              <a:rPr lang="es-ES" dirty="0" smtClean="0"/>
              <a:t>Analizador de código JS.</a:t>
            </a:r>
          </a:p>
          <a:p>
            <a:r>
              <a:rPr lang="es-ES" dirty="0" smtClean="0"/>
              <a:t>Permite detectar:</a:t>
            </a:r>
          </a:p>
          <a:p>
            <a:pPr lvl="1"/>
            <a:r>
              <a:rPr lang="es-ES" dirty="0" smtClean="0"/>
              <a:t> Errores.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Posibles fuentes de bugs.</a:t>
            </a:r>
          </a:p>
          <a:p>
            <a:pPr lvl="1"/>
            <a:r>
              <a:rPr lang="es-ES" dirty="0"/>
              <a:t> </a:t>
            </a:r>
            <a:r>
              <a:rPr lang="es-ES" dirty="0" smtClean="0"/>
              <a:t>Violaciones de convenciones de código.</a:t>
            </a:r>
          </a:p>
          <a:p>
            <a:r>
              <a:rPr lang="es-ES" dirty="0" smtClean="0"/>
              <a:t>Dos maneras de uso: </a:t>
            </a:r>
          </a:p>
          <a:p>
            <a:pPr lvl="1"/>
            <a:r>
              <a:rPr lang="es-ES" dirty="0" smtClean="0"/>
              <a:t> CLI</a:t>
            </a:r>
            <a:r>
              <a:rPr lang="es-ES" dirty="0"/>
              <a:t>: </a:t>
            </a:r>
            <a:endParaRPr lang="es-ES" dirty="0" smtClean="0"/>
          </a:p>
          <a:p>
            <a:pPr lvl="2"/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jshint</a:t>
            </a:r>
            <a:r>
              <a:rPr lang="es-ES" dirty="0"/>
              <a:t> -g</a:t>
            </a:r>
            <a:endParaRPr lang="es-ES" dirty="0" smtClean="0"/>
          </a:p>
          <a:p>
            <a:pPr lvl="2"/>
            <a:r>
              <a:rPr lang="es-ES" dirty="0" err="1" smtClean="0"/>
              <a:t>jshint</a:t>
            </a:r>
            <a:r>
              <a:rPr lang="es-ES" dirty="0" smtClean="0"/>
              <a:t> myfile.js</a:t>
            </a:r>
          </a:p>
          <a:p>
            <a:pPr lvl="1"/>
            <a:r>
              <a:rPr lang="es-ES" dirty="0" smtClean="0"/>
              <a:t> IDE: </a:t>
            </a:r>
            <a:r>
              <a:rPr lang="es-ES" dirty="0" err="1" smtClean="0"/>
              <a:t>plugins</a:t>
            </a:r>
            <a:r>
              <a:rPr lang="es-ES" dirty="0" smtClean="0"/>
              <a:t> para </a:t>
            </a:r>
            <a:r>
              <a:rPr lang="es-ES" dirty="0" err="1" smtClean="0"/>
              <a:t>IntelliJ</a:t>
            </a:r>
            <a:r>
              <a:rPr lang="es-ES" dirty="0" smtClean="0"/>
              <a:t>, Eclipse o </a:t>
            </a:r>
            <a:r>
              <a:rPr lang="es-ES" dirty="0" err="1" smtClean="0"/>
              <a:t>Netbeans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918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3003594"/>
            <a:ext cx="2285811" cy="1019472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flipH="1">
            <a:off x="2681790" y="1905392"/>
            <a:ext cx="6264696" cy="3915000"/>
          </a:xfrm>
        </p:spPr>
        <p:txBody>
          <a:bodyPr/>
          <a:lstStyle/>
          <a:p>
            <a:r>
              <a:rPr lang="es-ES" dirty="0" smtClean="0"/>
              <a:t>Configuración:</a:t>
            </a:r>
          </a:p>
          <a:p>
            <a:pPr lvl="1"/>
            <a:r>
              <a:rPr lang="es-ES" dirty="0"/>
              <a:t> </a:t>
            </a:r>
            <a:r>
              <a:rPr lang="es-ES" dirty="0" err="1" smtClean="0"/>
              <a:t>Inline</a:t>
            </a:r>
            <a:r>
              <a:rPr lang="es-ES" dirty="0" smtClean="0"/>
              <a:t> en el código: </a:t>
            </a:r>
          </a:p>
          <a:p>
            <a:pPr lvl="2"/>
            <a:r>
              <a:rPr lang="en-US" dirty="0"/>
              <a:t>/* </a:t>
            </a:r>
            <a:r>
              <a:rPr lang="en-US" dirty="0" err="1"/>
              <a:t>jshint</a:t>
            </a:r>
            <a:r>
              <a:rPr lang="en-US" dirty="0"/>
              <a:t> </a:t>
            </a:r>
            <a:r>
              <a:rPr lang="en-US" dirty="0" err="1"/>
              <a:t>undef</a:t>
            </a:r>
            <a:r>
              <a:rPr lang="en-US" dirty="0"/>
              <a:t>: true, unused: true */</a:t>
            </a:r>
          </a:p>
          <a:p>
            <a:pPr lvl="2"/>
            <a:r>
              <a:rPr lang="en-US" dirty="0"/>
              <a:t>/* global MY_GLOBAL </a:t>
            </a:r>
            <a:r>
              <a:rPr lang="en-US" dirty="0" smtClean="0"/>
              <a:t>*/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JSON: --</a:t>
            </a:r>
            <a:r>
              <a:rPr lang="en-US" dirty="0" err="1" smtClean="0"/>
              <a:t>config</a:t>
            </a:r>
            <a:r>
              <a:rPr lang="en-US" dirty="0" smtClean="0"/>
              <a:t>, .</a:t>
            </a:r>
            <a:r>
              <a:rPr lang="en-US" dirty="0" err="1" smtClean="0"/>
              <a:t>jshintrc</a:t>
            </a:r>
            <a:r>
              <a:rPr lang="en-US" dirty="0" smtClean="0"/>
              <a:t>, </a:t>
            </a:r>
            <a:r>
              <a:rPr lang="en-US" dirty="0" err="1" smtClean="0"/>
              <a:t>package.json</a:t>
            </a:r>
            <a:r>
              <a:rPr lang="en-US" dirty="0" smtClean="0"/>
              <a:t>, Grunt.</a:t>
            </a:r>
          </a:p>
          <a:p>
            <a:pPr lvl="2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07" y="3846760"/>
            <a:ext cx="2548863" cy="19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9679A-B3ED-44E9-B815-AA149ADBDD44}" type="datetime1">
              <a:rPr lang="de-CH" smtClean="0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89EDE-8FC4-4B97-9705-63CBE0363309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505784"/>
            <a:ext cx="7426095" cy="193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8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altLang="es-ES" smtClean="0"/>
          </a:p>
        </p:txBody>
      </p:sp>
      <p:sp>
        <p:nvSpPr>
          <p:cNvPr id="12291" name="Marcador de contenido 2"/>
          <p:cNvSpPr>
            <a:spLocks noGrp="1"/>
          </p:cNvSpPr>
          <p:nvPr>
            <p:ph idx="1"/>
          </p:nvPr>
        </p:nvSpPr>
        <p:spPr>
          <a:xfrm>
            <a:off x="971550" y="2647429"/>
            <a:ext cx="7272337" cy="180975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s-ES" altLang="es-ES" sz="4000" dirty="0" smtClean="0"/>
              <a:t>+1600 AngularJS </a:t>
            </a:r>
            <a:r>
              <a:rPr lang="es-ES" altLang="es-ES" sz="4000" dirty="0" smtClean="0"/>
              <a:t>apps</a:t>
            </a:r>
            <a:endParaRPr lang="es-ES" altLang="es-ES" sz="4000" dirty="0" smtClean="0"/>
          </a:p>
        </p:txBody>
      </p:sp>
      <p:sp>
        <p:nvSpPr>
          <p:cNvPr id="12292" name="Marcador de número de diapositiva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ECE4C0-C1EA-4A63-AB89-0FA4D0D90494}" type="slidenum">
              <a:rPr lang="de-CH" altLang="es-ES">
                <a:solidFill>
                  <a:schemeClr val="bg2"/>
                </a:solidFill>
              </a:rPr>
              <a:pPr/>
              <a:t>19</a:t>
            </a:fld>
            <a:endParaRPr lang="de-CH" altLang="es-ES">
              <a:solidFill>
                <a:schemeClr val="bg2"/>
              </a:solidFill>
            </a:endParaRPr>
          </a:p>
        </p:txBody>
      </p:sp>
      <p:pic>
        <p:nvPicPr>
          <p:cNvPr id="12293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692696"/>
            <a:ext cx="5005388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67517"/>
            <a:ext cx="3571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2BC54E-626D-44A3-AC86-0B888294EEC5}" type="slidenum">
              <a:rPr lang="de-CH" altLang="es-ES" sz="900">
                <a:solidFill>
                  <a:schemeClr val="bg2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altLang="es-ES" sz="9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6" descr="http://vignette2.wikia.nocookie.net/community-sitcom/images/3/3d/Twitterlogo.png/revision/latest?cb=201210181024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5572125"/>
            <a:ext cx="4016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5076825" y="5589588"/>
            <a:ext cx="381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800" b="1" dirty="0" smtClean="0">
                <a:solidFill>
                  <a:srgbClr val="0097CC"/>
                </a:solidFill>
                <a:latin typeface="Arial" panose="020B0604020202020204" pitchFamily="34" charset="0"/>
              </a:rPr>
              <a:t>@JaiL81</a:t>
            </a:r>
            <a:endParaRPr lang="es-ES" altLang="en-US" sz="1800" b="1" dirty="0">
              <a:solidFill>
                <a:srgbClr val="0097CC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3275857" y="2420938"/>
            <a:ext cx="5869732" cy="2614612"/>
          </a:xfrm>
        </p:spPr>
        <p:txBody>
          <a:bodyPr/>
          <a:lstStyle/>
          <a:p>
            <a:r>
              <a:rPr lang="es-ES" altLang="en-US" dirty="0" smtClean="0"/>
              <a:t>Jaime López</a:t>
            </a:r>
          </a:p>
          <a:p>
            <a:r>
              <a:rPr lang="es-ES" altLang="en-US" dirty="0" smtClean="0"/>
              <a:t>Senior Software </a:t>
            </a:r>
            <a:r>
              <a:rPr lang="es-ES" altLang="en-US" dirty="0" err="1" smtClean="0"/>
              <a:t>Engineer</a:t>
            </a:r>
            <a:r>
              <a:rPr lang="es-ES" altLang="en-US" dirty="0" smtClean="0"/>
              <a:t> </a:t>
            </a:r>
          </a:p>
          <a:p>
            <a:r>
              <a:rPr lang="es-ES" altLang="en-US" dirty="0" smtClean="0"/>
              <a:t>mimacom Ibérica</a:t>
            </a:r>
          </a:p>
          <a:p>
            <a:r>
              <a:rPr lang="es-ES" altLang="en-US" dirty="0" smtClean="0"/>
              <a:t>Valencia</a:t>
            </a:r>
          </a:p>
          <a:p>
            <a:r>
              <a:rPr lang="es-ES" altLang="en-US" dirty="0" smtClean="0"/>
              <a:t>Viajar, gastronomía, Valencia C.F.</a:t>
            </a:r>
          </a:p>
          <a:p>
            <a:endParaRPr lang="en-US" altLang="en-US" dirty="0" smtClean="0"/>
          </a:p>
        </p:txBody>
      </p:sp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424862" cy="855663"/>
          </a:xfrm>
        </p:spPr>
        <p:txBody>
          <a:bodyPr/>
          <a:lstStyle/>
          <a:p>
            <a:r>
              <a:rPr lang="es-ES" altLang="en-US" dirty="0" smtClean="0"/>
              <a:t>Un poco sobre mí</a:t>
            </a:r>
            <a:endParaRPr lang="en-US" altLang="en-US" dirty="0" smtClean="0"/>
          </a:p>
        </p:txBody>
      </p:sp>
      <p:pic>
        <p:nvPicPr>
          <p:cNvPr id="4104" name="Picture 2" descr="http://www.brainss.com.br/site/wp-content/uploads/2010/07/arrob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975350"/>
            <a:ext cx="71913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5 CuadroTexto"/>
          <p:cNvSpPr txBox="1">
            <a:spLocks noChangeArrowheads="1"/>
          </p:cNvSpPr>
          <p:nvPr/>
        </p:nvSpPr>
        <p:spPr bwMode="auto">
          <a:xfrm>
            <a:off x="5076825" y="6153150"/>
            <a:ext cx="3816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n-US" sz="1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jaime.lopez@mimacom.com</a:t>
            </a:r>
            <a:endParaRPr lang="es-ES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2" y="1778000"/>
            <a:ext cx="2438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AngularJS - Características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288" y="1916832"/>
            <a:ext cx="8424862" cy="4603750"/>
          </a:xfrm>
        </p:spPr>
        <p:txBody>
          <a:bodyPr/>
          <a:lstStyle/>
          <a:p>
            <a:r>
              <a:rPr lang="es-ES" dirty="0" smtClean="0"/>
              <a:t>Patrón </a:t>
            </a:r>
            <a:r>
              <a:rPr lang="es-ES" dirty="0"/>
              <a:t>de diseño MVVM - MVC.</a:t>
            </a:r>
          </a:p>
          <a:p>
            <a:r>
              <a:rPr lang="es-ES" dirty="0"/>
              <a:t>Separación de la vista, lógica de negocio y eventos de usuario.</a:t>
            </a:r>
          </a:p>
          <a:p>
            <a:r>
              <a:rPr lang="es-ES" dirty="0"/>
              <a:t>Reutilización de código.</a:t>
            </a:r>
          </a:p>
          <a:p>
            <a:r>
              <a:rPr lang="es-ES" dirty="0" smtClean="0"/>
              <a:t>Modularidad.</a:t>
            </a:r>
          </a:p>
          <a:p>
            <a:r>
              <a:rPr lang="es-ES" dirty="0" smtClean="0"/>
              <a:t>Gran soporte de la comunidad.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6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AngularJS -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288" y="1916832"/>
            <a:ext cx="8424862" cy="4603750"/>
          </a:xfrm>
        </p:spPr>
        <p:txBody>
          <a:bodyPr/>
          <a:lstStyle/>
          <a:p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binding</a:t>
            </a:r>
            <a:r>
              <a:rPr lang="es-ES" dirty="0"/>
              <a:t>.</a:t>
            </a:r>
          </a:p>
          <a:p>
            <a:r>
              <a:rPr lang="es-ES" dirty="0"/>
              <a:t>Inyección de dependencias.</a:t>
            </a:r>
          </a:p>
          <a:p>
            <a:r>
              <a:rPr lang="es-ES" dirty="0"/>
              <a:t>Separación de capas.</a:t>
            </a:r>
          </a:p>
          <a:p>
            <a:r>
              <a:rPr lang="es-ES" dirty="0"/>
              <a:t>Permite crear código </a:t>
            </a:r>
            <a:r>
              <a:rPr lang="es-ES" dirty="0" err="1"/>
              <a:t>testeable</a:t>
            </a:r>
            <a:r>
              <a:rPr lang="es-ES" dirty="0"/>
              <a:t>.</a:t>
            </a:r>
          </a:p>
          <a:p>
            <a:r>
              <a:rPr lang="es-ES" dirty="0"/>
              <a:t>Objetos para facilitar creación de test.</a:t>
            </a:r>
          </a:p>
          <a:p>
            <a:r>
              <a:rPr lang="es-ES" dirty="0"/>
              <a:t>Rapidez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35235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AngularJS </a:t>
            </a:r>
            <a:r>
              <a:rPr lang="es-ES" dirty="0" smtClean="0"/>
              <a:t>- Conceptos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288" y="1772816"/>
            <a:ext cx="8424862" cy="4603750"/>
          </a:xfrm>
        </p:spPr>
        <p:txBody>
          <a:bodyPr/>
          <a:lstStyle/>
          <a:p>
            <a:r>
              <a:rPr lang="es-ES" dirty="0" smtClean="0"/>
              <a:t>$</a:t>
            </a:r>
            <a:r>
              <a:rPr lang="es-ES" dirty="0" err="1" smtClean="0"/>
              <a:t>scope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Es la representación del modelo, aunque también se encarga de gestión de cierto tipo de eventos.</a:t>
            </a:r>
          </a:p>
          <a:p>
            <a:r>
              <a:rPr lang="es-ES" dirty="0" smtClean="0"/>
              <a:t>Controlador </a:t>
            </a:r>
          </a:p>
          <a:p>
            <a:pPr lvl="1"/>
            <a:r>
              <a:rPr lang="es-ES" dirty="0" smtClean="0"/>
              <a:t>Su principal misión es inicializar el $</a:t>
            </a:r>
            <a:r>
              <a:rPr lang="es-ES" dirty="0" err="1" smtClean="0"/>
              <a:t>scope</a:t>
            </a:r>
            <a:r>
              <a:rPr lang="es-ES" dirty="0" smtClean="0"/>
              <a:t>, normalmente mediante llamadas a servicios.</a:t>
            </a:r>
            <a:endParaRPr lang="es-ES" dirty="0"/>
          </a:p>
          <a:p>
            <a:r>
              <a:rPr lang="es-ES" dirty="0" smtClean="0"/>
              <a:t>Servicio</a:t>
            </a:r>
          </a:p>
          <a:p>
            <a:pPr lvl="1"/>
            <a:r>
              <a:rPr lang="es-ES" dirty="0" smtClean="0"/>
              <a:t>Encargado de la comunicación con el servidor</a:t>
            </a:r>
            <a:endParaRPr lang="es-ES" dirty="0"/>
          </a:p>
          <a:p>
            <a:r>
              <a:rPr lang="es-ES" dirty="0" smtClean="0"/>
              <a:t>Directiva</a:t>
            </a:r>
          </a:p>
          <a:p>
            <a:pPr lvl="1"/>
            <a:r>
              <a:rPr lang="es-ES" dirty="0" smtClean="0"/>
              <a:t>Componentes reutilizables en toda la aplicación.</a:t>
            </a:r>
            <a:endParaRPr lang="es-ES" dirty="0"/>
          </a:p>
          <a:p>
            <a:r>
              <a:rPr lang="es-ES" dirty="0" err="1" smtClean="0"/>
              <a:t>Template</a:t>
            </a:r>
            <a:endParaRPr lang="es-ES" dirty="0" smtClean="0"/>
          </a:p>
          <a:p>
            <a:pPr lvl="1"/>
            <a:r>
              <a:rPr lang="es-ES" dirty="0" smtClean="0"/>
              <a:t>Código HTML que junto con el modelo formará la vista.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AngularJS </a:t>
            </a:r>
            <a:r>
              <a:rPr lang="es-ES" dirty="0" smtClean="0"/>
              <a:t>- Capas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03" y="2060848"/>
            <a:ext cx="5644429" cy="3852353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89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AngularJS </a:t>
            </a:r>
            <a:r>
              <a:rPr lang="es-ES" dirty="0" smtClean="0"/>
              <a:t>- Capas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26" y="1916113"/>
            <a:ext cx="4347985" cy="4603750"/>
          </a:xfrm>
        </p:spPr>
      </p:pic>
    </p:spTree>
    <p:extLst>
      <p:ext uri="{BB962C8B-B14F-4D97-AF65-F5344CB8AC3E}">
        <p14:creationId xmlns:p14="http://schemas.microsoft.com/office/powerpoint/2010/main" val="175156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AngularJS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05526" y="2996952"/>
            <a:ext cx="8710043" cy="282344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65960"/>
            <a:ext cx="6719133" cy="44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5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AngularJS – Curva Aprendizaje</a:t>
            </a:r>
            <a:endParaRPr lang="es-ES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05526" y="2996952"/>
            <a:ext cx="8710043" cy="282344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69841"/>
            <a:ext cx="6480720" cy="50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9679A-B3ED-44E9-B815-AA149ADBDD44}" type="datetime1">
              <a:rPr lang="de-CH" smtClean="0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89EDE-8FC4-4B97-9705-63CBE0363309}" type="slidenum">
              <a:rPr lang="de-CH" smtClean="0"/>
              <a:pPr>
                <a:defRPr/>
              </a:pPr>
              <a:t>27</a:t>
            </a:fld>
            <a:endParaRPr lang="de-CH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15" y="1844824"/>
            <a:ext cx="2823029" cy="33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GruntJS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288" y="1905392"/>
            <a:ext cx="8620281" cy="3915000"/>
          </a:xfrm>
        </p:spPr>
        <p:txBody>
          <a:bodyPr/>
          <a:lstStyle/>
          <a:p>
            <a:r>
              <a:rPr lang="es-ES" dirty="0" smtClean="0"/>
              <a:t>Es una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para JS.</a:t>
            </a:r>
          </a:p>
          <a:p>
            <a:r>
              <a:rPr lang="es-ES" dirty="0" smtClean="0"/>
              <a:t>Su misión: automatizar, automatizar y automatizar.</a:t>
            </a:r>
          </a:p>
          <a:p>
            <a:r>
              <a:rPr lang="es-ES" dirty="0" smtClean="0"/>
              <a:t>Ideal para automatizar tareas repetitivas pero necesarias del día a día.</a:t>
            </a:r>
          </a:p>
          <a:p>
            <a:r>
              <a:rPr lang="es-ES" dirty="0"/>
              <a:t>Gran cantidad de </a:t>
            </a:r>
            <a:r>
              <a:rPr lang="es-ES" dirty="0" err="1"/>
              <a:t>plugins</a:t>
            </a:r>
            <a:r>
              <a:rPr lang="es-ES" dirty="0"/>
              <a:t>, +3500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Configuración mediante Gruntfile.js:</a:t>
            </a:r>
          </a:p>
          <a:p>
            <a:pPr lvl="1"/>
            <a:r>
              <a:rPr lang="es-ES" dirty="0" smtClean="0"/>
              <a:t>Fichero </a:t>
            </a:r>
            <a:r>
              <a:rPr lang="es-ES" dirty="0" smtClean="0"/>
              <a:t>JS.</a:t>
            </a:r>
          </a:p>
          <a:p>
            <a:pPr lvl="1"/>
            <a:r>
              <a:rPr lang="es-ES" dirty="0" smtClean="0"/>
              <a:t>Declaración </a:t>
            </a:r>
            <a:r>
              <a:rPr lang="es-ES" dirty="0" smtClean="0"/>
              <a:t>de tareas y carga de </a:t>
            </a:r>
            <a:r>
              <a:rPr lang="es-ES" dirty="0" err="1" smtClean="0"/>
              <a:t>plugins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Funciones de apoyo para el </a:t>
            </a:r>
            <a:r>
              <a:rPr lang="es-ES" dirty="0" err="1" smtClean="0"/>
              <a:t>build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22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GruntJS - </a:t>
            </a:r>
            <a:r>
              <a:rPr lang="es-ES" dirty="0" err="1" smtClean="0"/>
              <a:t>Gruntfile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737478"/>
            <a:ext cx="4023467" cy="44998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66" y="2166844"/>
            <a:ext cx="4521015" cy="11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3354A5-561B-491F-B056-2FDDD27B01A3}" type="datetime1">
              <a:rPr lang="de-CH" smtClean="0"/>
              <a:pPr/>
              <a:t>17.12.2014</a:t>
            </a:fld>
            <a:endParaRPr lang="de-CH" smtClean="0"/>
          </a:p>
        </p:txBody>
      </p:sp>
      <p:sp>
        <p:nvSpPr>
          <p:cNvPr id="4099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2B59D-4201-477A-ABFF-AE984F0D3666}" type="slidenum">
              <a:rPr lang="de-CH" smtClean="0"/>
              <a:pPr/>
              <a:t>3</a:t>
            </a:fld>
            <a:endParaRPr lang="de-CH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Índice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Paradigmas aplicaciones web</a:t>
            </a:r>
          </a:p>
          <a:p>
            <a:r>
              <a:rPr lang="de-DE" dirty="0" smtClean="0"/>
              <a:t>Mimacom toolchain</a:t>
            </a:r>
          </a:p>
          <a:p>
            <a:r>
              <a:rPr lang="de-DE" dirty="0" smtClean="0"/>
              <a:t>AngularJS</a:t>
            </a:r>
          </a:p>
          <a:p>
            <a:r>
              <a:rPr lang="de-DE" dirty="0" smtClean="0"/>
              <a:t>GruntJS</a:t>
            </a:r>
          </a:p>
          <a:p>
            <a:r>
              <a:rPr lang="de-DE" dirty="0" smtClean="0"/>
              <a:t>Otras tecnologías</a:t>
            </a:r>
          </a:p>
          <a:p>
            <a:r>
              <a:rPr lang="de-DE" dirty="0" smtClean="0"/>
              <a:t>Pequeña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GruntJS - Tareas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182258"/>
              </p:ext>
            </p:extLst>
          </p:nvPr>
        </p:nvGraphicFramePr>
        <p:xfrm>
          <a:off x="105569" y="1905392"/>
          <a:ext cx="8910000" cy="39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14" y="3374994"/>
            <a:ext cx="1018710" cy="101871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568" y="2024844"/>
            <a:ext cx="3224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/>
              <a:t>¿Qué se puede hacer?</a:t>
            </a:r>
          </a:p>
        </p:txBody>
      </p:sp>
    </p:spTree>
    <p:extLst>
      <p:ext uri="{BB962C8B-B14F-4D97-AF65-F5344CB8AC3E}">
        <p14:creationId xmlns:p14="http://schemas.microsoft.com/office/powerpoint/2010/main" val="1926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herramientas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02719" y="5186174"/>
            <a:ext cx="6112849" cy="634218"/>
          </a:xfrm>
        </p:spPr>
        <p:txBody>
          <a:bodyPr/>
          <a:lstStyle/>
          <a:p>
            <a:r>
              <a:rPr lang="es-ES" dirty="0" smtClean="0"/>
              <a:t>Y muchas más…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5" y="2744491"/>
            <a:ext cx="1493189" cy="13017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10" y="2983884"/>
            <a:ext cx="856457" cy="19157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46" y="2111460"/>
            <a:ext cx="1600477" cy="5014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8" y="4536470"/>
            <a:ext cx="1714500" cy="571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9" y="2111460"/>
            <a:ext cx="2490161" cy="5614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54" y="3169088"/>
            <a:ext cx="1597674" cy="45256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3" y="4536469"/>
            <a:ext cx="1801373" cy="8907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996953"/>
            <a:ext cx="1444830" cy="12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288" y="1484784"/>
            <a:ext cx="7417072" cy="43356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>
                <a:hlinkClick r:id="rId3"/>
              </a:rPr>
              <a:t>http://www.angularJS.org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4"/>
              </a:rPr>
              <a:t>http://</a:t>
            </a:r>
            <a:r>
              <a:rPr lang="es-ES" sz="2000" dirty="0" smtClean="0">
                <a:hlinkClick r:id="rId4"/>
              </a:rPr>
              <a:t>jasmine.github.io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5"/>
              </a:rPr>
              <a:t>http://</a:t>
            </a:r>
            <a:r>
              <a:rPr lang="es-ES" sz="2000" dirty="0" smtClean="0">
                <a:hlinkClick r:id="rId5"/>
              </a:rPr>
              <a:t>karma-runner.github.io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6"/>
              </a:rPr>
              <a:t>http://</a:t>
            </a:r>
            <a:r>
              <a:rPr lang="es-ES" sz="2000" dirty="0" smtClean="0">
                <a:hlinkClick r:id="rId6"/>
              </a:rPr>
              <a:t>gruntjs.com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7"/>
              </a:rPr>
              <a:t>http://</a:t>
            </a:r>
            <a:r>
              <a:rPr lang="es-ES" sz="2000" dirty="0" smtClean="0">
                <a:hlinkClick r:id="rId7"/>
              </a:rPr>
              <a:t>www.jshint.com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8"/>
              </a:rPr>
              <a:t>http://</a:t>
            </a:r>
            <a:r>
              <a:rPr lang="es-ES" sz="2000" dirty="0" smtClean="0">
                <a:hlinkClick r:id="rId8"/>
              </a:rPr>
              <a:t>bower.io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9"/>
              </a:rPr>
              <a:t>http://</a:t>
            </a:r>
            <a:r>
              <a:rPr lang="es-ES" sz="2000" dirty="0" smtClean="0">
                <a:hlinkClick r:id="rId9"/>
              </a:rPr>
              <a:t>angular.github.io/protractor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>
                <a:hlinkClick r:id="rId10"/>
              </a:rPr>
              <a:t>http://www.google.com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>
                <a:hlinkClick r:id="rId11"/>
              </a:rPr>
              <a:t>http://www.jslint.com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hlinkClick r:id="rId12"/>
              </a:rPr>
              <a:t>http://gulpjs.com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hlinkClick r:id="rId13"/>
              </a:rPr>
              <a:t>http://yeoman.io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hlinkClick r:id="rId14"/>
              </a:rPr>
              <a:t>https://www.npmjs.org</a:t>
            </a:r>
            <a:endParaRPr lang="es-ES" sz="20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5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E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ES" dirty="0"/>
          </a:p>
        </p:txBody>
      </p:sp>
      <p:sp>
        <p:nvSpPr>
          <p:cNvPr id="47107" name="3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└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81F32B-7937-4F71-ABED-DD542F8E60DE}" type="slidenum">
              <a:rPr lang="de-CH" altLang="es-ES" sz="9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de-CH" altLang="es-ES" sz="9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1714500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Inhaltsplatzhalter 4"/>
          <p:cNvSpPr>
            <a:spLocks noGrp="1"/>
          </p:cNvSpPr>
          <p:nvPr>
            <p:ph idx="1"/>
          </p:nvPr>
        </p:nvSpPr>
        <p:spPr>
          <a:xfrm>
            <a:off x="342900" y="2357438"/>
            <a:ext cx="8424863" cy="3357562"/>
          </a:xfrm>
        </p:spPr>
        <p:txBody>
          <a:bodyPr/>
          <a:lstStyle/>
          <a:p>
            <a:pPr algn="r" eaLnBrk="1" hangingPunct="1"/>
            <a:endParaRPr lang="de-DE" altLang="es-ES" smtClean="0"/>
          </a:p>
          <a:p>
            <a:pPr algn="r" eaLnBrk="1" hangingPunct="1"/>
            <a:endParaRPr lang="de-DE" altLang="es-ES" smtClean="0"/>
          </a:p>
          <a:p>
            <a:pPr algn="r" eaLnBrk="1" hangingPunct="1">
              <a:buFontTx/>
              <a:buNone/>
            </a:pPr>
            <a:endParaRPr lang="en-US" altLang="es-ES" smtClean="0"/>
          </a:p>
          <a:p>
            <a:pPr algn="r" eaLnBrk="1" hangingPunct="1">
              <a:buFontTx/>
              <a:buNone/>
            </a:pPr>
            <a:r>
              <a:rPr lang="en-US" altLang="es-ES" smtClean="0"/>
              <a:t>customer oriented</a:t>
            </a:r>
            <a:br>
              <a:rPr lang="en-US" altLang="es-ES" smtClean="0"/>
            </a:br>
            <a:r>
              <a:rPr lang="en-US" altLang="es-ES" smtClean="0"/>
              <a:t>User friendly</a:t>
            </a:r>
            <a:br>
              <a:rPr lang="en-US" altLang="es-ES" smtClean="0"/>
            </a:br>
            <a:r>
              <a:rPr lang="en-US" altLang="es-ES" smtClean="0"/>
              <a:t>Competently</a:t>
            </a:r>
            <a:br>
              <a:rPr lang="en-US" altLang="es-ES" smtClean="0"/>
            </a:br>
            <a:r>
              <a:rPr lang="en-US" altLang="es-ES" smtClean="0"/>
              <a:t>Qualitatively</a:t>
            </a:r>
            <a:br>
              <a:rPr lang="en-US" altLang="es-ES" smtClean="0"/>
            </a:br>
            <a:r>
              <a:rPr lang="en-US" altLang="es-ES" smtClean="0"/>
              <a:t>Efficient</a:t>
            </a:r>
            <a:endParaRPr lang="de-DE" altLang="es-ES" smtClean="0"/>
          </a:p>
          <a:p>
            <a:pPr algn="r" eaLnBrk="1" hangingPunct="1"/>
            <a:endParaRPr lang="de-DE" altLang="es-ES" smtClean="0"/>
          </a:p>
          <a:p>
            <a:pPr algn="r" eaLnBrk="1" hangingPunct="1"/>
            <a:endParaRPr lang="de-DE" altLang="es-ES" smtClean="0"/>
          </a:p>
          <a:p>
            <a:pPr algn="r" eaLnBrk="1" hangingPunct="1"/>
            <a:endParaRPr lang="de-DE" altLang="es-ES" smtClean="0"/>
          </a:p>
          <a:p>
            <a:pPr algn="r" eaLnBrk="1" hangingPunct="1"/>
            <a:endParaRPr lang="de-DE" altLang="es-ES" smtClean="0"/>
          </a:p>
          <a:p>
            <a:pPr algn="r" eaLnBrk="1" hangingPunct="1"/>
            <a:endParaRPr lang="de-DE" altLang="es-ES" smtClean="0"/>
          </a:p>
        </p:txBody>
      </p:sp>
      <p:sp>
        <p:nvSpPr>
          <p:cNvPr id="48131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└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└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15531E-4F27-40C2-9318-B8E7A855138F}" type="slidenum">
              <a:rPr lang="de-CH" altLang="es-ES" sz="9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de-CH" altLang="es-ES" sz="9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57625" y="6010275"/>
            <a:ext cx="49291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de-CH" sz="1200" b="1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…the open source integrator</a:t>
            </a:r>
          </a:p>
        </p:txBody>
      </p:sp>
      <p:pic>
        <p:nvPicPr>
          <p:cNvPr id="7" name="Inhaltsplatzhalter 12" descr="Bil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802" y="1500174"/>
            <a:ext cx="4956700" cy="1428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9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Paradigmas aplicaciones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Antiguamente: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9679A-B3ED-44E9-B815-AA149ADBDD44}" type="datetime1">
              <a:rPr lang="de-CH" smtClean="0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89EDE-8FC4-4B97-9705-63CBE0363309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440223972"/>
              </p:ext>
            </p:extLst>
          </p:nvPr>
        </p:nvGraphicFramePr>
        <p:xfrm>
          <a:off x="2361380" y="2708919"/>
          <a:ext cx="4704184" cy="353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1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Paradigmas aplicaciones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Hoy: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9679A-B3ED-44E9-B815-AA149ADBDD44}" type="datetime1">
              <a:rPr lang="de-CH" smtClean="0"/>
              <a:pPr>
                <a:defRPr/>
              </a:pPr>
              <a:t>17.12.2014</a:t>
            </a:fld>
            <a:endParaRPr lang="de-CH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89EDE-8FC4-4B97-9705-63CBE0363309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593649125"/>
              </p:ext>
            </p:extLst>
          </p:nvPr>
        </p:nvGraphicFramePr>
        <p:xfrm>
          <a:off x="5868144" y="1772817"/>
          <a:ext cx="2664296" cy="194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364228689"/>
              </p:ext>
            </p:extLst>
          </p:nvPr>
        </p:nvGraphicFramePr>
        <p:xfrm>
          <a:off x="5868144" y="4149081"/>
          <a:ext cx="2664296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762197891"/>
              </p:ext>
            </p:extLst>
          </p:nvPr>
        </p:nvGraphicFramePr>
        <p:xfrm>
          <a:off x="971600" y="2708919"/>
          <a:ext cx="2930700" cy="237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Flecha derecha 7"/>
          <p:cNvSpPr/>
          <p:nvPr/>
        </p:nvSpPr>
        <p:spPr>
          <a:xfrm>
            <a:off x="4139952" y="3717032"/>
            <a:ext cx="1440160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2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7" grpId="0">
        <p:bldAsOne/>
      </p:bldGraphic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39679A-B3ED-44E9-B815-AA149ADBDD44}" type="datetime1">
              <a:rPr lang="de-CH" smtClean="0"/>
              <a:pPr>
                <a:defRPr/>
              </a:pPr>
              <a:t>17.12.2014</a:t>
            </a:fld>
            <a:endParaRPr lang="de-CH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89EDE-8FC4-4B97-9705-63CBE0363309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33846854"/>
              </p:ext>
            </p:extLst>
          </p:nvPr>
        </p:nvGraphicFramePr>
        <p:xfrm>
          <a:off x="827584" y="1636059"/>
          <a:ext cx="7920880" cy="503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88" y="2271673"/>
            <a:ext cx="1319556" cy="588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085184"/>
            <a:ext cx="1392795" cy="12241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999898"/>
            <a:ext cx="1532705" cy="1532705"/>
          </a:xfrm>
          <a:prstGeom prst="rect">
            <a:avLst/>
          </a:prstGeom>
        </p:spPr>
      </p:pic>
      <p:pic>
        <p:nvPicPr>
          <p:cNvPr id="10" name="Marcador de contenido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4243" y="3648585"/>
            <a:ext cx="1025788" cy="99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03467"/>
            <a:ext cx="1472952" cy="147295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52083"/>
            <a:ext cx="1445146" cy="14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2122711"/>
            <a:ext cx="2396523" cy="658385"/>
          </a:xfrm>
          <a:prstGeom prst="rect">
            <a:avLst/>
          </a:prstGeom>
        </p:spPr>
      </p:pic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05526" y="2996952"/>
            <a:ext cx="8710043" cy="282344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Es un framework de </a:t>
            </a:r>
            <a:r>
              <a:rPr lang="es-ES" sz="2400" dirty="0" err="1"/>
              <a:t>testing</a:t>
            </a:r>
            <a:r>
              <a:rPr lang="es-ES" sz="2400" dirty="0"/>
              <a:t> BDD para JS.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Independiente de cualquier otro framework.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No requiere de ningún DOM.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Sintaxis sencilla.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Fácil de usar.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079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2122711"/>
            <a:ext cx="2396523" cy="658385"/>
          </a:xfrm>
          <a:prstGeom prst="rect">
            <a:avLst/>
          </a:prstGeom>
        </p:spPr>
      </p:pic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761910" y="2122711"/>
            <a:ext cx="5253659" cy="369768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9" y="3210750"/>
            <a:ext cx="3151889" cy="1521602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3761910" y="1905393"/>
            <a:ext cx="5253659" cy="391499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describe: </a:t>
            </a:r>
          </a:p>
          <a:p>
            <a:pPr lvl="1"/>
            <a:r>
              <a:rPr lang="es-ES" sz="2100" dirty="0"/>
              <a:t> Es una función.</a:t>
            </a:r>
          </a:p>
          <a:p>
            <a:pPr lvl="1"/>
            <a:r>
              <a:rPr lang="es-ES" sz="2100" dirty="0"/>
              <a:t> Se puede anidar.</a:t>
            </a:r>
          </a:p>
          <a:p>
            <a:pPr lvl="1"/>
            <a:r>
              <a:rPr lang="es-ES" sz="2100" dirty="0"/>
              <a:t> Contiene los </a:t>
            </a:r>
            <a:r>
              <a:rPr lang="es-ES" sz="2100" dirty="0" err="1"/>
              <a:t>specs</a:t>
            </a:r>
            <a:r>
              <a:rPr lang="es-ES" sz="2100" dirty="0"/>
              <a:t> o test (</a:t>
            </a:r>
            <a:r>
              <a:rPr lang="es-ES" sz="2100" dirty="0" err="1"/>
              <a:t>it</a:t>
            </a:r>
            <a:r>
              <a:rPr lang="es-ES" sz="2100" dirty="0"/>
              <a:t>)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 err="1"/>
              <a:t>it</a:t>
            </a:r>
            <a:r>
              <a:rPr lang="es-ES" sz="2400" dirty="0"/>
              <a:t>:</a:t>
            </a:r>
          </a:p>
          <a:p>
            <a:pPr lvl="1"/>
            <a:r>
              <a:rPr lang="es-ES" sz="2100" dirty="0"/>
              <a:t> También es una función.</a:t>
            </a:r>
          </a:p>
          <a:p>
            <a:pPr lvl="1"/>
            <a:r>
              <a:rPr lang="es-ES" sz="2100" dirty="0"/>
              <a:t> Contiene uno o mas </a:t>
            </a:r>
            <a:r>
              <a:rPr lang="es-ES" sz="2100" dirty="0" err="1"/>
              <a:t>expects</a:t>
            </a:r>
            <a:r>
              <a:rPr lang="es-ES" sz="2100" dirty="0"/>
              <a:t>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 err="1"/>
              <a:t>expect</a:t>
            </a:r>
            <a:r>
              <a:rPr lang="es-ES" sz="2400" dirty="0"/>
              <a:t>:</a:t>
            </a:r>
          </a:p>
          <a:p>
            <a:pPr lvl="1"/>
            <a:r>
              <a:rPr lang="es-ES" sz="2100" dirty="0"/>
              <a:t> Función que se evalúa a true o false dependiendo de los </a:t>
            </a:r>
            <a:r>
              <a:rPr lang="es-ES" sz="2100" dirty="0" err="1"/>
              <a:t>Matchers</a:t>
            </a:r>
            <a:r>
              <a:rPr lang="es-E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55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Mimacom toolchain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0" y="1892939"/>
            <a:ext cx="2396523" cy="658385"/>
          </a:xfrm>
          <a:prstGeom prst="rect">
            <a:avLst/>
          </a:prstGeom>
        </p:spPr>
      </p:pic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761910" y="2122711"/>
            <a:ext cx="5253659" cy="369768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05569" y="2781096"/>
            <a:ext cx="8910000" cy="303929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20000"/>
              <a:buFont typeface="Wingdings" pitchFamily="2" charset="2"/>
              <a:buChar char="§"/>
              <a:defRPr sz="32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SzPct val="85000"/>
              <a:buFont typeface="Courier New" pitchFamily="49" charset="0"/>
              <a:buChar char="o"/>
              <a:defRPr sz="28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90000"/>
              <a:buFont typeface="Wingdings" pitchFamily="2" charset="2"/>
              <a:buChar char="§"/>
              <a:defRPr sz="2400" kern="120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7C685E"/>
              </a:buClr>
              <a:buFont typeface="Arial" pitchFamily="34" charset="0"/>
              <a:buChar char="•"/>
              <a:defRPr sz="2000" kern="1200">
                <a:solidFill>
                  <a:srgbClr val="9C2C34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rgbClr val="9C2C34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rgbClr val="5A4B46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800" dirty="0" err="1" smtClean="0"/>
              <a:t>Matchers</a:t>
            </a:r>
            <a:r>
              <a:rPr lang="es-ES" sz="1800" dirty="0" smtClean="0"/>
              <a:t>: Implementan comparaciones entre el valor actual y el esperado:</a:t>
            </a:r>
          </a:p>
          <a:p>
            <a:pPr lvl="1"/>
            <a:r>
              <a:rPr lang="es-ES" sz="1500" dirty="0" smtClean="0"/>
              <a:t> .</a:t>
            </a:r>
            <a:r>
              <a:rPr lang="es-ES" sz="1500" dirty="0" err="1" smtClean="0"/>
              <a:t>toBeNull</a:t>
            </a:r>
            <a:r>
              <a:rPr lang="es-ES" sz="1500" dirty="0" smtClean="0"/>
              <a:t>(), .</a:t>
            </a:r>
            <a:r>
              <a:rPr lang="es-ES" sz="1500" dirty="0" err="1" smtClean="0"/>
              <a:t>toBe</a:t>
            </a:r>
            <a:r>
              <a:rPr lang="es-ES" sz="1500" dirty="0" smtClean="0"/>
              <a:t>(), .</a:t>
            </a:r>
            <a:r>
              <a:rPr lang="es-ES" sz="1500" dirty="0" err="1" smtClean="0"/>
              <a:t>toEqual</a:t>
            </a:r>
            <a:r>
              <a:rPr lang="es-ES" sz="1500" dirty="0" smtClean="0"/>
              <a:t>(), .</a:t>
            </a:r>
            <a:r>
              <a:rPr lang="es-ES" sz="1500" dirty="0" err="1" smtClean="0"/>
              <a:t>toBeDefined</a:t>
            </a:r>
            <a:r>
              <a:rPr lang="es-ES" sz="1500" dirty="0" smtClean="0"/>
              <a:t>(), .</a:t>
            </a:r>
            <a:r>
              <a:rPr lang="es-ES" sz="1500" dirty="0" err="1" smtClean="0"/>
              <a:t>toContain</a:t>
            </a:r>
            <a:r>
              <a:rPr lang="es-ES" sz="1500" dirty="0" smtClean="0"/>
              <a:t>(), .</a:t>
            </a:r>
            <a:r>
              <a:rPr lang="es-ES" sz="1500" dirty="0" err="1" smtClean="0"/>
              <a:t>not.toXXX</a:t>
            </a:r>
            <a:r>
              <a:rPr lang="es-ES" sz="1500" dirty="0" smtClean="0"/>
              <a:t>(), ...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800" dirty="0" err="1" smtClean="0"/>
              <a:t>Spies</a:t>
            </a:r>
            <a:r>
              <a:rPr lang="es-ES" sz="1800" dirty="0" smtClean="0"/>
              <a:t>: Funciones que ayudan a registrar llamadas a funciones y a hacer </a:t>
            </a:r>
            <a:r>
              <a:rPr lang="es-ES" sz="1800" dirty="0" err="1" smtClean="0"/>
              <a:t>mocks</a:t>
            </a:r>
            <a:r>
              <a:rPr lang="es-ES" sz="1800" dirty="0" smtClean="0"/>
              <a:t> de objetos JS.</a:t>
            </a:r>
          </a:p>
          <a:p>
            <a:pPr lvl="1"/>
            <a:r>
              <a:rPr lang="es-ES" sz="1500" dirty="0" smtClean="0"/>
              <a:t> </a:t>
            </a:r>
            <a:r>
              <a:rPr lang="es-ES" sz="1500" dirty="0" err="1" smtClean="0"/>
              <a:t>spyOn</a:t>
            </a:r>
            <a:r>
              <a:rPr lang="es-ES" sz="1500" dirty="0" smtClean="0"/>
              <a:t>(), </a:t>
            </a:r>
            <a:r>
              <a:rPr lang="es-ES" sz="1500" dirty="0" err="1" smtClean="0"/>
              <a:t>createSpy</a:t>
            </a:r>
            <a:r>
              <a:rPr lang="es-ES" sz="1500" dirty="0" smtClean="0"/>
              <a:t>(), </a:t>
            </a:r>
            <a:r>
              <a:rPr lang="es-ES" sz="1500" dirty="0" err="1" smtClean="0"/>
              <a:t>jasmine.createSpyObj</a:t>
            </a:r>
            <a:r>
              <a:rPr lang="es-ES" sz="1500" dirty="0" smtClean="0"/>
              <a:t>().</a:t>
            </a:r>
          </a:p>
          <a:p>
            <a:pPr lvl="1"/>
            <a:r>
              <a:rPr lang="es-ES" sz="1500" dirty="0" smtClean="0"/>
              <a:t> Tienen sus propios </a:t>
            </a:r>
            <a:r>
              <a:rPr lang="es-ES" sz="1500" dirty="0" err="1" smtClean="0"/>
              <a:t>matchers</a:t>
            </a:r>
            <a:r>
              <a:rPr lang="es-ES" sz="1500" dirty="0" smtClean="0"/>
              <a:t>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1800" dirty="0" err="1" smtClean="0"/>
              <a:t>Setup</a:t>
            </a:r>
            <a:r>
              <a:rPr lang="es-ES" sz="1800" dirty="0" smtClean="0"/>
              <a:t> / </a:t>
            </a:r>
            <a:r>
              <a:rPr lang="es-ES" sz="1800" dirty="0" err="1" smtClean="0"/>
              <a:t>Teardown</a:t>
            </a:r>
            <a:r>
              <a:rPr lang="es-ES" sz="1800" dirty="0" smtClean="0"/>
              <a:t>: </a:t>
            </a:r>
            <a:r>
              <a:rPr lang="es-ES" sz="1800" dirty="0" err="1" smtClean="0"/>
              <a:t>beforeEach</a:t>
            </a:r>
            <a:r>
              <a:rPr lang="es-ES" sz="1800" dirty="0" smtClean="0"/>
              <a:t> / </a:t>
            </a:r>
            <a:r>
              <a:rPr lang="es-ES" sz="1800" dirty="0" err="1" smtClean="0"/>
              <a:t>afterEach</a:t>
            </a:r>
            <a:r>
              <a:rPr lang="es-ES" sz="1800" dirty="0" smtClean="0"/>
              <a:t>. Su contenido se ejecuta antes y después de cada ejecución de un test o </a:t>
            </a:r>
            <a:r>
              <a:rPr lang="es-ES" sz="1800" dirty="0" err="1" smtClean="0"/>
              <a:t>spec</a:t>
            </a:r>
            <a:r>
              <a:rPr lang="es-ES" sz="1800" dirty="0" smtClean="0"/>
              <a:t>. </a:t>
            </a:r>
          </a:p>
          <a:p>
            <a:pPr lvl="1"/>
            <a:r>
              <a:rPr lang="es-ES" sz="1500" dirty="0" smtClean="0"/>
              <a:t>Evitamos duplicidad de código de inicialización.</a:t>
            </a:r>
          </a:p>
          <a:p>
            <a:pPr lvl="1"/>
            <a:endParaRPr lang="es-ES" sz="15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24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äsentation-mimacom-de">
  <a:themeElements>
    <a:clrScheme name="mimacom 13">
      <a:dk1>
        <a:srgbClr val="000000"/>
      </a:dk1>
      <a:lt1>
        <a:srgbClr val="FFFFFF"/>
      </a:lt1>
      <a:dk2>
        <a:srgbClr val="D60D45"/>
      </a:dk2>
      <a:lt2>
        <a:srgbClr val="B4B4B4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maco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ma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a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a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a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a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a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acom 13">
        <a:dk1>
          <a:srgbClr val="000000"/>
        </a:dk1>
        <a:lt1>
          <a:srgbClr val="FFFFFF"/>
        </a:lt1>
        <a:dk2>
          <a:srgbClr val="D60D45"/>
        </a:dk2>
        <a:lt2>
          <a:srgbClr val="B4B4B4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präsentation-mimacom-de</Template>
  <TotalTime>4664</TotalTime>
  <Words>901</Words>
  <Application>Microsoft Office PowerPoint</Application>
  <PresentationFormat>Presentación en pantalla (4:3)</PresentationFormat>
  <Paragraphs>231</Paragraphs>
  <Slides>34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Verdana</vt:lpstr>
      <vt:lpstr>Wingdings</vt:lpstr>
      <vt:lpstr>präsentation-mimacom-de</vt:lpstr>
      <vt:lpstr>Desarrollo web con</vt:lpstr>
      <vt:lpstr>Un poco sobre mí</vt:lpstr>
      <vt:lpstr>Índice</vt:lpstr>
      <vt:lpstr>Paradigmas aplicaciones web</vt:lpstr>
      <vt:lpstr>Paradigmas aplicaciones web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Mimacom toolchain</vt:lpstr>
      <vt:lpstr>Presentación de PowerPoint</vt:lpstr>
      <vt:lpstr>Presentación de PowerPoint</vt:lpstr>
      <vt:lpstr>AngularJS - Características</vt:lpstr>
      <vt:lpstr>AngularJS - Características</vt:lpstr>
      <vt:lpstr>AngularJS - Conceptos</vt:lpstr>
      <vt:lpstr>AngularJS - Capas</vt:lpstr>
      <vt:lpstr>AngularJS - Capas</vt:lpstr>
      <vt:lpstr>AngularJS</vt:lpstr>
      <vt:lpstr>AngularJS – Curva Aprendizaje</vt:lpstr>
      <vt:lpstr>Presentación de PowerPoint</vt:lpstr>
      <vt:lpstr>GruntJS</vt:lpstr>
      <vt:lpstr>GruntJS - Gruntfile</vt:lpstr>
      <vt:lpstr>GruntJS - Tareas</vt:lpstr>
      <vt:lpstr>Otras herramientas</vt:lpstr>
      <vt:lpstr>Referencias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 Niederhauser</dc:creator>
  <cp:lastModifiedBy>Jaime López</cp:lastModifiedBy>
  <cp:revision>77</cp:revision>
  <dcterms:created xsi:type="dcterms:W3CDTF">2013-09-09T07:56:20Z</dcterms:created>
  <dcterms:modified xsi:type="dcterms:W3CDTF">2014-12-18T14:11:11Z</dcterms:modified>
</cp:coreProperties>
</file>