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 Mähönen" initials="MM" lastIdx="1" clrIdx="0">
    <p:extLst>
      <p:ext uri="{19B8F6BF-5375-455C-9EA6-DF929625EA0E}">
        <p15:presenceInfo xmlns:p15="http://schemas.microsoft.com/office/powerpoint/2012/main" userId="a0a15797e45a42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5T12:12:09.84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48A4D-4545-4026-A275-4E45F7C1BEE9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FF7CF-38EF-4AEB-BEF4-EA8EDE3FAD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598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14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01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666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9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74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0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853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639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73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3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371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49D9-89AF-4B4D-AA28-EC015DE02994}" type="datetimeFigureOut">
              <a:rPr lang="fi-FI" smtClean="0"/>
              <a:t>16.3.2016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53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/>
        </p:nvSpPr>
        <p:spPr>
          <a:xfrm>
            <a:off x="1956390" y="1180215"/>
            <a:ext cx="3795823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Käyttäjien hallinta</a:t>
            </a:r>
          </a:p>
        </p:txBody>
      </p:sp>
      <p:sp>
        <p:nvSpPr>
          <p:cNvPr id="9" name="Pyöristetty suorakulmio 8"/>
          <p:cNvSpPr/>
          <p:nvPr/>
        </p:nvSpPr>
        <p:spPr>
          <a:xfrm>
            <a:off x="1956391" y="2236383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Kategorioiden ylläpito</a:t>
            </a:r>
          </a:p>
        </p:txBody>
      </p:sp>
      <p:sp>
        <p:nvSpPr>
          <p:cNvPr id="10" name="Pyöristetty suorakulmio 9"/>
          <p:cNvSpPr/>
          <p:nvPr/>
        </p:nvSpPr>
        <p:spPr>
          <a:xfrm>
            <a:off x="1956391" y="3292551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Kulutietojen syöttö</a:t>
            </a:r>
          </a:p>
        </p:txBody>
      </p:sp>
      <p:sp>
        <p:nvSpPr>
          <p:cNvPr id="11" name="Pyöristetty suorakulmio 10"/>
          <p:cNvSpPr/>
          <p:nvPr/>
        </p:nvSpPr>
        <p:spPr>
          <a:xfrm>
            <a:off x="1956391" y="4348719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Kulutietojen tarkastelu</a:t>
            </a:r>
          </a:p>
        </p:txBody>
      </p:sp>
      <p:sp>
        <p:nvSpPr>
          <p:cNvPr id="12" name="Pyöristetty suorakulmio 11"/>
          <p:cNvSpPr/>
          <p:nvPr/>
        </p:nvSpPr>
        <p:spPr>
          <a:xfrm>
            <a:off x="1956391" y="5660067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Lopeta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1956391" y="222932"/>
            <a:ext cx="613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400" dirty="0"/>
              <a:t>Kuluseurannan päävalikko</a:t>
            </a:r>
          </a:p>
        </p:txBody>
      </p:sp>
      <p:sp>
        <p:nvSpPr>
          <p:cNvPr id="14" name="Pyöristetty kuvatekstisuorakulmio 13"/>
          <p:cNvSpPr/>
          <p:nvPr/>
        </p:nvSpPr>
        <p:spPr>
          <a:xfrm>
            <a:off x="6560289" y="1378689"/>
            <a:ext cx="3232297" cy="1715387"/>
          </a:xfrm>
          <a:prstGeom prst="wedgeRoundRectCallout">
            <a:avLst>
              <a:gd name="adj1" fmla="val -59978"/>
              <a:gd name="adj2" fmla="val -2055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Päävalikko tulee esiin (kirjautumisen?) käyttäjävalinnan jälkeen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10008389" y="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297719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1679945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Käyttäjät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611255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159515"/>
            <a:ext cx="8660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Käyttäjien ylläpito / Omien käyttäjätietojen ylläpito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34032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2800" dirty="0"/>
              <a:t>Matti Mallinen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054334" y="2483802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Liisa Mallinen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54333" y="29771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2" name="Pyöristetty kuvatekstisuorakulmio 11"/>
          <p:cNvSpPr/>
          <p:nvPr/>
        </p:nvSpPr>
        <p:spPr>
          <a:xfrm>
            <a:off x="608345" y="4080898"/>
            <a:ext cx="3232297" cy="1715387"/>
          </a:xfrm>
          <a:prstGeom prst="wedgeRoundRectCallout">
            <a:avLst>
              <a:gd name="adj1" fmla="val -21162"/>
              <a:gd name="adj2" fmla="val -720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Pääkäyttäjä näkee kaikki käyttäjät</a:t>
            </a:r>
          </a:p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Tavallinen käyttäjä vain omat tietonsa!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Etunimi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2000" y="2316711"/>
            <a:ext cx="10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Sukunimi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4572000" y="2734392"/>
            <a:ext cx="105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Kokonimi</a:t>
            </a:r>
          </a:p>
        </p:txBody>
      </p:sp>
      <p:sp>
        <p:nvSpPr>
          <p:cNvPr id="16" name="Tekstiruutu 15"/>
          <p:cNvSpPr txBox="1"/>
          <p:nvPr/>
        </p:nvSpPr>
        <p:spPr>
          <a:xfrm>
            <a:off x="4572000" y="3159549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Käyttäjärooli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3798473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4137772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379847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413461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1" name="Suorakulmio 20"/>
          <p:cNvSpPr/>
          <p:nvPr/>
        </p:nvSpPr>
        <p:spPr>
          <a:xfrm>
            <a:off x="5934104" y="1903240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Matti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3" y="2319871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Mallinen</a:t>
            </a:r>
          </a:p>
        </p:txBody>
      </p:sp>
      <p:sp>
        <p:nvSpPr>
          <p:cNvPr id="23" name="Tekstiruutu 22"/>
          <p:cNvSpPr txBox="1"/>
          <p:nvPr/>
        </p:nvSpPr>
        <p:spPr>
          <a:xfrm>
            <a:off x="5934103" y="2746901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Matti Mallinen</a:t>
            </a:r>
          </a:p>
        </p:txBody>
      </p:sp>
      <p:sp>
        <p:nvSpPr>
          <p:cNvPr id="24" name="Suorakulmio 23"/>
          <p:cNvSpPr/>
          <p:nvPr/>
        </p:nvSpPr>
        <p:spPr>
          <a:xfrm>
            <a:off x="5934102" y="3114419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Pääkäyttäjä</a:t>
            </a:r>
          </a:p>
        </p:txBody>
      </p:sp>
      <p:sp>
        <p:nvSpPr>
          <p:cNvPr id="25" name="Tasakylkinen kolmio 24"/>
          <p:cNvSpPr/>
          <p:nvPr/>
        </p:nvSpPr>
        <p:spPr>
          <a:xfrm rot="10800000">
            <a:off x="8144543" y="3197801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Pyöristetty kuvatekstisuorakulmio 25"/>
          <p:cNvSpPr/>
          <p:nvPr/>
        </p:nvSpPr>
        <p:spPr>
          <a:xfrm>
            <a:off x="8765662" y="2897677"/>
            <a:ext cx="3232297" cy="1484216"/>
          </a:xfrm>
          <a:prstGeom prst="wedgeRoundRectCallout">
            <a:avLst>
              <a:gd name="adj1" fmla="val -57346"/>
              <a:gd name="adj2" fmla="val -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Pääkäyttäjä tai Peruskäyttäjä.</a:t>
            </a:r>
          </a:p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Peruskäyttäjä ei voi vaihtaa!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5934104" y="4536840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42283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2030820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Kategoriat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611255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136877"/>
            <a:ext cx="9021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Kategorioiden ylläpito / Omien kategorioiden ylläpito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2949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/>
              <a:t>Autoilu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054333" y="2622031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Asuminen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54333" y="357577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2" name="Pyöristetty kuvatekstisuorakulmio 11"/>
          <p:cNvSpPr/>
          <p:nvPr/>
        </p:nvSpPr>
        <p:spPr>
          <a:xfrm>
            <a:off x="882494" y="4357262"/>
            <a:ext cx="3439631" cy="1715387"/>
          </a:xfrm>
          <a:prstGeom prst="wedgeRoundRectCallout">
            <a:avLst>
              <a:gd name="adj1" fmla="val -21162"/>
              <a:gd name="adj2" fmla="val -720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Pääkäyttäjä hallitsee kaikki kategoriat</a:t>
            </a:r>
          </a:p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Tavallinen käyttäjä voi hallita vain omansa ja katsoa yleisiä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2000" y="2316711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Kuvaus</a:t>
            </a:r>
          </a:p>
        </p:txBody>
      </p:sp>
      <p:sp>
        <p:nvSpPr>
          <p:cNvPr id="16" name="Tekstiruutu 15"/>
          <p:cNvSpPr txBox="1"/>
          <p:nvPr/>
        </p:nvSpPr>
        <p:spPr>
          <a:xfrm>
            <a:off x="4572000" y="3446638"/>
            <a:ext cx="79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Tyyppi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3798473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4137772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379847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413461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1" name="Suorakulmio 20"/>
          <p:cNvSpPr/>
          <p:nvPr/>
        </p:nvSpPr>
        <p:spPr>
          <a:xfrm>
            <a:off x="5934104" y="1903240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3" y="2309598"/>
            <a:ext cx="5495896" cy="101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dirty="0">
                <a:solidFill>
                  <a:schemeClr val="tx1"/>
                </a:solidFill>
              </a:rPr>
              <a:t>Autoilun kulujen pääkategoria</a:t>
            </a:r>
          </a:p>
        </p:txBody>
      </p:sp>
      <p:sp>
        <p:nvSpPr>
          <p:cNvPr id="24" name="Suorakulmio 23"/>
          <p:cNvSpPr/>
          <p:nvPr/>
        </p:nvSpPr>
        <p:spPr>
          <a:xfrm>
            <a:off x="5934102" y="3401508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Yleinen</a:t>
            </a:r>
          </a:p>
        </p:txBody>
      </p:sp>
      <p:sp>
        <p:nvSpPr>
          <p:cNvPr id="25" name="Tasakylkinen kolmio 24"/>
          <p:cNvSpPr/>
          <p:nvPr/>
        </p:nvSpPr>
        <p:spPr>
          <a:xfrm rot="10800000">
            <a:off x="8144543" y="3474255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Pyöristetty kuvatekstisuorakulmio 25"/>
          <p:cNvSpPr/>
          <p:nvPr/>
        </p:nvSpPr>
        <p:spPr>
          <a:xfrm>
            <a:off x="8765662" y="3386793"/>
            <a:ext cx="2664337" cy="791821"/>
          </a:xfrm>
          <a:prstGeom prst="wedgeRoundRectCallout">
            <a:avLst>
              <a:gd name="adj1" fmla="val -57346"/>
              <a:gd name="adj2" fmla="val -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Vaihto sallitaan vain pääkäyttäjälle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8626931" y="1872874"/>
            <a:ext cx="1861742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Alakategoriat…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28" name="Tekstiruutu 27"/>
          <p:cNvSpPr txBox="1"/>
          <p:nvPr/>
        </p:nvSpPr>
        <p:spPr>
          <a:xfrm>
            <a:off x="1054333" y="3061610"/>
            <a:ext cx="20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Harrastukset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5934102" y="4548976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0" name="Pyöristetty kuvatekstisuorakulmio 29"/>
          <p:cNvSpPr/>
          <p:nvPr/>
        </p:nvSpPr>
        <p:spPr>
          <a:xfrm>
            <a:off x="8225633" y="806834"/>
            <a:ext cx="3649844" cy="791821"/>
          </a:xfrm>
          <a:prstGeom prst="wedgeRoundRectCallout">
            <a:avLst>
              <a:gd name="adj1" fmla="val -21706"/>
              <a:gd name="adj2" fmla="val 81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Pääsy hallitsemaan valitun kategorian alakategorioita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362190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2231748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Alakategoriat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611255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126829"/>
            <a:ext cx="4341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Alakategorioiden ylläpito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2949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/>
              <a:t>Huollot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054333" y="2622031"/>
            <a:ext cx="1971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Polttoaineet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54333" y="429758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2000" y="2316711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Alakategoria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3821919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4149495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382191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414633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1" name="Suorakulmio 20"/>
          <p:cNvSpPr/>
          <p:nvPr/>
        </p:nvSpPr>
        <p:spPr>
          <a:xfrm>
            <a:off x="5934102" y="2314138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Huollot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2" y="2752580"/>
            <a:ext cx="5495896" cy="1105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dirty="0">
                <a:solidFill>
                  <a:schemeClr val="tx1"/>
                </a:solidFill>
              </a:rPr>
              <a:t>Autoilun kulujen huoltojen alakategoria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8626931" y="1872874"/>
            <a:ext cx="1861742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Takaisin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28" name="Tekstiruutu 27"/>
          <p:cNvSpPr txBox="1"/>
          <p:nvPr/>
        </p:nvSpPr>
        <p:spPr>
          <a:xfrm>
            <a:off x="1054333" y="3061610"/>
            <a:ext cx="1358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Renkaat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5934102" y="4560699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0" name="Pyöristetty kuvatekstisuorakulmio 29"/>
          <p:cNvSpPr/>
          <p:nvPr/>
        </p:nvSpPr>
        <p:spPr>
          <a:xfrm>
            <a:off x="8626931" y="806834"/>
            <a:ext cx="3248546" cy="791821"/>
          </a:xfrm>
          <a:prstGeom prst="wedgeRoundRectCallout">
            <a:avLst>
              <a:gd name="adj1" fmla="val -21706"/>
              <a:gd name="adj2" fmla="val 81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Pääsy takaisin valitun pääkategorian tietoihin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4572000" y="2752580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Kuvaus</a:t>
            </a:r>
          </a:p>
        </p:txBody>
      </p:sp>
      <p:sp>
        <p:nvSpPr>
          <p:cNvPr id="33" name="Tekstiruutu 32"/>
          <p:cNvSpPr txBox="1"/>
          <p:nvPr/>
        </p:nvSpPr>
        <p:spPr>
          <a:xfrm>
            <a:off x="1054333" y="3500336"/>
            <a:ext cx="198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Vakuutukset</a:t>
            </a:r>
          </a:p>
        </p:txBody>
      </p:sp>
      <p:sp>
        <p:nvSpPr>
          <p:cNvPr id="34" name="Tekstiruutu 33"/>
          <p:cNvSpPr txBox="1"/>
          <p:nvPr/>
        </p:nvSpPr>
        <p:spPr>
          <a:xfrm>
            <a:off x="1054333" y="3960618"/>
            <a:ext cx="97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Verot</a:t>
            </a:r>
          </a:p>
        </p:txBody>
      </p:sp>
      <p:sp>
        <p:nvSpPr>
          <p:cNvPr id="35" name="Suorakulmio 34"/>
          <p:cNvSpPr/>
          <p:nvPr/>
        </p:nvSpPr>
        <p:spPr>
          <a:xfrm>
            <a:off x="5924678" y="1899515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36" name="Tasakylkinen kolmio 35"/>
          <p:cNvSpPr/>
          <p:nvPr/>
        </p:nvSpPr>
        <p:spPr>
          <a:xfrm rot="10800000">
            <a:off x="8135119" y="1972262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Pyöristetty kuvatekstisuorakulmio 36"/>
          <p:cNvSpPr/>
          <p:nvPr/>
        </p:nvSpPr>
        <p:spPr>
          <a:xfrm>
            <a:off x="5418129" y="806834"/>
            <a:ext cx="3092080" cy="791822"/>
          </a:xfrm>
          <a:prstGeom prst="wedgeRoundRectCallout">
            <a:avLst>
              <a:gd name="adj1" fmla="val -21706"/>
              <a:gd name="adj2" fmla="val 81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Kategorian vaihto päivittää alakategoriat</a:t>
            </a:r>
          </a:p>
        </p:txBody>
      </p:sp>
      <p:sp>
        <p:nvSpPr>
          <p:cNvPr id="38" name="Tekstiruutu 37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162419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2296634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Viimeisimmät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806997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87667"/>
            <a:ext cx="33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Kulutietojen syöttö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49694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/>
              <a:t>Autoilu/Huollot 15.3.2016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34161" y="308140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Laskuttaja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1998" y="3516712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Alakategoria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5034033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5361609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503403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535844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2" y="3964694"/>
            <a:ext cx="5495896" cy="1105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dirty="0">
                <a:solidFill>
                  <a:schemeClr val="tx1"/>
                </a:solidFill>
              </a:rPr>
              <a:t>Määräaikaishuolto 120 </a:t>
            </a:r>
            <a:r>
              <a:rPr lang="fi-FI" dirty="0" err="1">
                <a:solidFill>
                  <a:schemeClr val="tx1"/>
                </a:solidFill>
              </a:rPr>
              <a:t>tkm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5934102" y="5772813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4572000" y="3964694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Lisätiedot</a:t>
            </a:r>
          </a:p>
        </p:txBody>
      </p:sp>
      <p:sp>
        <p:nvSpPr>
          <p:cNvPr id="35" name="Suorakulmio 34"/>
          <p:cNvSpPr/>
          <p:nvPr/>
        </p:nvSpPr>
        <p:spPr>
          <a:xfrm>
            <a:off x="5924678" y="1899515"/>
            <a:ext cx="5505320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OK Auto</a:t>
            </a:r>
          </a:p>
        </p:txBody>
      </p:sp>
      <p:sp>
        <p:nvSpPr>
          <p:cNvPr id="38" name="Tekstiruutu 37"/>
          <p:cNvSpPr txBox="1"/>
          <p:nvPr/>
        </p:nvSpPr>
        <p:spPr>
          <a:xfrm>
            <a:off x="4572000" y="2310529"/>
            <a:ext cx="9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Eräpäivä</a:t>
            </a:r>
          </a:p>
        </p:txBody>
      </p:sp>
      <p:sp>
        <p:nvSpPr>
          <p:cNvPr id="39" name="Suorakulmio 38"/>
          <p:cNvSpPr/>
          <p:nvPr/>
        </p:nvSpPr>
        <p:spPr>
          <a:xfrm>
            <a:off x="5924677" y="2310529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15.3.2016</a:t>
            </a:r>
          </a:p>
        </p:txBody>
      </p:sp>
      <p:sp>
        <p:nvSpPr>
          <p:cNvPr id="40" name="Tekstiruutu 39"/>
          <p:cNvSpPr txBox="1"/>
          <p:nvPr/>
        </p:nvSpPr>
        <p:spPr>
          <a:xfrm>
            <a:off x="4572000" y="2712590"/>
            <a:ext cx="10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Maksettu</a:t>
            </a:r>
          </a:p>
        </p:txBody>
      </p:sp>
      <p:sp>
        <p:nvSpPr>
          <p:cNvPr id="41" name="Suorakulmio 40"/>
          <p:cNvSpPr/>
          <p:nvPr/>
        </p:nvSpPr>
        <p:spPr>
          <a:xfrm>
            <a:off x="5924676" y="2718668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15.3.2016</a:t>
            </a:r>
          </a:p>
        </p:txBody>
      </p:sp>
      <p:sp>
        <p:nvSpPr>
          <p:cNvPr id="42" name="Tekstiruutu 41"/>
          <p:cNvSpPr txBox="1"/>
          <p:nvPr/>
        </p:nvSpPr>
        <p:spPr>
          <a:xfrm>
            <a:off x="4572000" y="3114651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43" name="Suorakulmio 42"/>
          <p:cNvSpPr/>
          <p:nvPr/>
        </p:nvSpPr>
        <p:spPr>
          <a:xfrm>
            <a:off x="5924675" y="3111491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44" name="Tasakylkinen kolmio 43"/>
          <p:cNvSpPr/>
          <p:nvPr/>
        </p:nvSpPr>
        <p:spPr>
          <a:xfrm rot="10800000">
            <a:off x="8135119" y="3194997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/>
          <p:cNvSpPr/>
          <p:nvPr/>
        </p:nvSpPr>
        <p:spPr>
          <a:xfrm>
            <a:off x="5924676" y="3519872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Huollot</a:t>
            </a:r>
          </a:p>
        </p:txBody>
      </p:sp>
      <p:sp>
        <p:nvSpPr>
          <p:cNvPr id="46" name="Tasakylkinen kolmio 45"/>
          <p:cNvSpPr/>
          <p:nvPr/>
        </p:nvSpPr>
        <p:spPr>
          <a:xfrm rot="10800000">
            <a:off x="8149293" y="3602585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28" y="2377861"/>
            <a:ext cx="219106" cy="228632"/>
          </a:xfrm>
          <a:prstGeom prst="rect">
            <a:avLst/>
          </a:prstGeom>
        </p:spPr>
      </p:pic>
      <p:pic>
        <p:nvPicPr>
          <p:cNvPr id="47" name="Kuva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28" y="2780552"/>
            <a:ext cx="219106" cy="228632"/>
          </a:xfrm>
          <a:prstGeom prst="rect">
            <a:avLst/>
          </a:prstGeom>
        </p:spPr>
      </p:pic>
      <p:sp>
        <p:nvSpPr>
          <p:cNvPr id="48" name="Tekstiruutu 47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146402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iruutu 6"/>
          <p:cNvSpPr txBox="1"/>
          <p:nvPr/>
        </p:nvSpPr>
        <p:spPr>
          <a:xfrm>
            <a:off x="350875" y="160493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Kulutietojen tarkastelu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7493691" y="925658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Alakategoria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4063013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haettu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10612775" y="887571"/>
            <a:ext cx="1006903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Hae</a:t>
            </a:r>
          </a:p>
        </p:txBody>
      </p:sp>
      <p:sp>
        <p:nvSpPr>
          <p:cNvPr id="38" name="Tekstiruutu 37"/>
          <p:cNvSpPr txBox="1"/>
          <p:nvPr/>
        </p:nvSpPr>
        <p:spPr>
          <a:xfrm>
            <a:off x="350875" y="92501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Aikaväli</a:t>
            </a:r>
          </a:p>
        </p:txBody>
      </p:sp>
      <p:sp>
        <p:nvSpPr>
          <p:cNvPr id="39" name="Suorakulmio 38"/>
          <p:cNvSpPr/>
          <p:nvPr/>
        </p:nvSpPr>
        <p:spPr>
          <a:xfrm>
            <a:off x="1245672" y="928177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1.3.2016</a:t>
            </a:r>
          </a:p>
        </p:txBody>
      </p:sp>
      <p:sp>
        <p:nvSpPr>
          <p:cNvPr id="40" name="Tekstiruutu 39"/>
          <p:cNvSpPr txBox="1"/>
          <p:nvPr/>
        </p:nvSpPr>
        <p:spPr>
          <a:xfrm>
            <a:off x="2827581" y="925017"/>
            <a:ext cx="34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--</a:t>
            </a:r>
          </a:p>
        </p:txBody>
      </p:sp>
      <p:sp>
        <p:nvSpPr>
          <p:cNvPr id="41" name="Suorakulmio 40"/>
          <p:cNvSpPr/>
          <p:nvPr/>
        </p:nvSpPr>
        <p:spPr>
          <a:xfrm>
            <a:off x="3138472" y="928177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15.3.2016</a:t>
            </a:r>
          </a:p>
        </p:txBody>
      </p:sp>
      <p:sp>
        <p:nvSpPr>
          <p:cNvPr id="44" name="Tasakylkinen kolmio 43"/>
          <p:cNvSpPr/>
          <p:nvPr/>
        </p:nvSpPr>
        <p:spPr>
          <a:xfrm rot="10800000">
            <a:off x="7109023" y="1008200"/>
            <a:ext cx="308344" cy="220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/>
          <p:cNvSpPr/>
          <p:nvPr/>
        </p:nvSpPr>
        <p:spPr>
          <a:xfrm>
            <a:off x="8817732" y="924694"/>
            <a:ext cx="164396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Huollot</a:t>
            </a:r>
          </a:p>
        </p:txBody>
      </p:sp>
      <p:sp>
        <p:nvSpPr>
          <p:cNvPr id="46" name="Tasakylkinen kolmio 45"/>
          <p:cNvSpPr/>
          <p:nvPr/>
        </p:nvSpPr>
        <p:spPr>
          <a:xfrm rot="10800000">
            <a:off x="10113592" y="985464"/>
            <a:ext cx="308344" cy="220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93" y="995367"/>
            <a:ext cx="219106" cy="228632"/>
          </a:xfrm>
          <a:prstGeom prst="rect">
            <a:avLst/>
          </a:prstGeom>
        </p:spPr>
      </p:pic>
      <p:pic>
        <p:nvPicPr>
          <p:cNvPr id="47" name="Kuva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23" y="994284"/>
            <a:ext cx="219106" cy="228632"/>
          </a:xfrm>
          <a:prstGeom prst="rect">
            <a:avLst/>
          </a:prstGeom>
        </p:spPr>
      </p:pic>
      <p:sp>
        <p:nvSpPr>
          <p:cNvPr id="30" name="Suorakulmio 29"/>
          <p:cNvSpPr/>
          <p:nvPr/>
        </p:nvSpPr>
        <p:spPr>
          <a:xfrm>
            <a:off x="4185403" y="6343026"/>
            <a:ext cx="3927239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Tapahtumia hakuvalinnoilla 1 kpl</a:t>
            </a:r>
          </a:p>
        </p:txBody>
      </p:sp>
      <p:sp>
        <p:nvSpPr>
          <p:cNvPr id="33" name="Suorakulmio 32"/>
          <p:cNvSpPr/>
          <p:nvPr/>
        </p:nvSpPr>
        <p:spPr>
          <a:xfrm>
            <a:off x="8149972" y="6343026"/>
            <a:ext cx="3927239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Summat yhteensä 330,00 €</a:t>
            </a:r>
          </a:p>
        </p:txBody>
      </p:sp>
      <p:graphicFrame>
        <p:nvGraphicFramePr>
          <p:cNvPr id="3" name="Taulukk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98683"/>
              </p:ext>
            </p:extLst>
          </p:nvPr>
        </p:nvGraphicFramePr>
        <p:xfrm>
          <a:off x="446568" y="1470615"/>
          <a:ext cx="11206715" cy="465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343">
                  <a:extLst>
                    <a:ext uri="{9D8B030D-6E8A-4147-A177-3AD203B41FA5}">
                      <a16:colId xmlns:a16="http://schemas.microsoft.com/office/drawing/2014/main" val="33077123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1636190211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2450488515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862792814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217593153"/>
                    </a:ext>
                  </a:extLst>
                </a:gridCol>
              </a:tblGrid>
              <a:tr h="581717">
                <a:tc>
                  <a:txBody>
                    <a:bodyPr/>
                    <a:lstStyle/>
                    <a:p>
                      <a:r>
                        <a:rPr lang="fi-FI" dirty="0"/>
                        <a:t>Päivä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Laskuttaja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Alakategoria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21024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r>
                        <a:rPr lang="fi-FI" dirty="0"/>
                        <a:t>15.3.2016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OK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Autoilu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Huollot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330,00 €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01688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27493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8546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653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1749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0723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265"/>
                  </a:ext>
                </a:extLst>
              </a:tr>
            </a:tbl>
          </a:graphicData>
        </a:graphic>
      </p:graphicFrame>
      <p:sp>
        <p:nvSpPr>
          <p:cNvPr id="37" name="Pyöristetty kuvatekstisuorakulmio 36"/>
          <p:cNvSpPr/>
          <p:nvPr/>
        </p:nvSpPr>
        <p:spPr>
          <a:xfrm>
            <a:off x="1839433" y="2354108"/>
            <a:ext cx="9558669" cy="399725"/>
          </a:xfrm>
          <a:prstGeom prst="wedgeRoundRectCallout">
            <a:avLst>
              <a:gd name="adj1" fmla="val -57491"/>
              <a:gd name="adj2" fmla="val -438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Riviä tuplaklikkaamalla pääsee tarkastelemaan tietoja muokkausikkunaan</a:t>
            </a:r>
          </a:p>
        </p:txBody>
      </p:sp>
      <p:sp>
        <p:nvSpPr>
          <p:cNvPr id="48" name="Pyöristetty kuvatekstisuorakulmio 47"/>
          <p:cNvSpPr/>
          <p:nvPr/>
        </p:nvSpPr>
        <p:spPr>
          <a:xfrm>
            <a:off x="4358022" y="262825"/>
            <a:ext cx="7509239" cy="399725"/>
          </a:xfrm>
          <a:prstGeom prst="wedgeRoundRectCallout">
            <a:avLst>
              <a:gd name="adj1" fmla="val -22887"/>
              <a:gd name="adj2" fmla="val 31529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Sarakkeita voi järjestää laskevaan/nousevaan järjestykseen</a:t>
            </a:r>
          </a:p>
        </p:txBody>
      </p:sp>
      <p:sp>
        <p:nvSpPr>
          <p:cNvPr id="42" name="Tekstiruutu 41"/>
          <p:cNvSpPr txBox="1"/>
          <p:nvPr/>
        </p:nvSpPr>
        <p:spPr>
          <a:xfrm>
            <a:off x="4780826" y="925017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43" name="Suorakulmio 42"/>
          <p:cNvSpPr/>
          <p:nvPr/>
        </p:nvSpPr>
        <p:spPr>
          <a:xfrm>
            <a:off x="5812981" y="924694"/>
            <a:ext cx="1644151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49" name="Tasakylkinen kolmio 48"/>
          <p:cNvSpPr/>
          <p:nvPr/>
        </p:nvSpPr>
        <p:spPr>
          <a:xfrm rot="10800000">
            <a:off x="7055120" y="998788"/>
            <a:ext cx="308344" cy="220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Tekstiruutu 49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1924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  <p:sp>
        <p:nvSpPr>
          <p:cNvPr id="5" name="Tekstiruutu 4"/>
          <p:cNvSpPr txBox="1"/>
          <p:nvPr/>
        </p:nvSpPr>
        <p:spPr>
          <a:xfrm>
            <a:off x="350875" y="160493"/>
            <a:ext cx="2696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Luokkarakenne</a:t>
            </a: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933101"/>
            <a:ext cx="576342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0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  <p:sp>
        <p:nvSpPr>
          <p:cNvPr id="5" name="Tekstiruutu 4"/>
          <p:cNvSpPr txBox="1"/>
          <p:nvPr/>
        </p:nvSpPr>
        <p:spPr>
          <a:xfrm>
            <a:off x="350875" y="160493"/>
            <a:ext cx="5798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Tietokantarakenteen suunnitelma</a:t>
            </a:r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" y="1886120"/>
            <a:ext cx="11979348" cy="30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4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284</Words>
  <Application>Microsoft Office PowerPoint</Application>
  <PresentationFormat>Laajakuva</PresentationFormat>
  <Paragraphs>138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Mika Mähönen</dc:creator>
  <cp:lastModifiedBy>Mika Mähönen</cp:lastModifiedBy>
  <cp:revision>40</cp:revision>
  <dcterms:created xsi:type="dcterms:W3CDTF">2016-03-15T09:59:24Z</dcterms:created>
  <dcterms:modified xsi:type="dcterms:W3CDTF">2016-03-16T16:06:12Z</dcterms:modified>
</cp:coreProperties>
</file>