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E6AF-47AE-4F34-B4B4-70D20D7E9FEE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A57E-C807-46A5-AC58-97B1DB8FBC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51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E6AF-47AE-4F34-B4B4-70D20D7E9FEE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A57E-C807-46A5-AC58-97B1DB8FBC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561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E6AF-47AE-4F34-B4B4-70D20D7E9FEE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A57E-C807-46A5-AC58-97B1DB8FBC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540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E6AF-47AE-4F34-B4B4-70D20D7E9FEE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A57E-C807-46A5-AC58-97B1DB8FBC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631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E6AF-47AE-4F34-B4B4-70D20D7E9FEE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A57E-C807-46A5-AC58-97B1DB8FBC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554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E6AF-47AE-4F34-B4B4-70D20D7E9FEE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A57E-C807-46A5-AC58-97B1DB8FBC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1657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E6AF-47AE-4F34-B4B4-70D20D7E9FEE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A57E-C807-46A5-AC58-97B1DB8FBC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791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E6AF-47AE-4F34-B4B4-70D20D7E9FEE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A57E-C807-46A5-AC58-97B1DB8FBC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153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E6AF-47AE-4F34-B4B4-70D20D7E9FEE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A57E-C807-46A5-AC58-97B1DB8FBC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169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E6AF-47AE-4F34-B4B4-70D20D7E9FEE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A57E-C807-46A5-AC58-97B1DB8FBC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222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E6AF-47AE-4F34-B4B4-70D20D7E9FEE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A57E-C807-46A5-AC58-97B1DB8FBC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973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E6AF-47AE-4F34-B4B4-70D20D7E9FEE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8A57E-C807-46A5-AC58-97B1DB8FBC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366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184967" y="265813"/>
            <a:ext cx="3276600" cy="653902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i-FI" altLang="fi-FI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086284" y="1011677"/>
            <a:ext cx="1525587" cy="912812"/>
          </a:xfrm>
          <a:prstGeom prst="ellipse">
            <a:avLst/>
          </a:prstGeom>
          <a:solidFill>
            <a:srgbClr val="CCCCE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i-FI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1.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i-FI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Käyttäjien</a:t>
            </a:r>
            <a:endParaRPr kumimoji="0" lang="en-US" altLang="fi-FI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fi-FI" sz="1400" kern="0" dirty="0" err="1">
                <a:solidFill>
                  <a:srgbClr val="000000"/>
                </a:solidFill>
                <a:latin typeface="Arial" panose="020B0604020202020204" pitchFamily="34" charset="0"/>
              </a:rPr>
              <a:t>hallinta</a:t>
            </a:r>
            <a:endParaRPr kumimoji="0" lang="en-US" altLang="fi-FI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5086281" y="2956717"/>
            <a:ext cx="1525587" cy="912813"/>
          </a:xfrm>
          <a:prstGeom prst="ellipse">
            <a:avLst/>
          </a:prstGeom>
          <a:solidFill>
            <a:srgbClr val="CCCCE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i-FI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3.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i-FI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Yleisten</a:t>
            </a:r>
            <a:endParaRPr kumimoji="0" lang="en-US" altLang="fi-FI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fi-FI" sz="1400" kern="0" dirty="0" err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kumimoji="0" lang="en-US" altLang="fi-FI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ategorioiden</a:t>
            </a:r>
            <a:endParaRPr lang="en-US" altLang="fi-FI" sz="1400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i-FI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ylläpito</a:t>
            </a:r>
            <a:endParaRPr kumimoji="0" lang="en-US" altLang="fi-FI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5086280" y="4900092"/>
            <a:ext cx="1525587" cy="912813"/>
          </a:xfrm>
          <a:prstGeom prst="ellipse">
            <a:avLst/>
          </a:prstGeom>
          <a:solidFill>
            <a:srgbClr val="CCCCE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i-FI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5.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i-FI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Kulutietojen</a:t>
            </a:r>
            <a:endParaRPr lang="en-US" altLang="fi-FI" sz="1400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i-FI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syöttö</a:t>
            </a:r>
            <a:endParaRPr kumimoji="0" lang="en-US" altLang="fi-FI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086280" y="5861697"/>
            <a:ext cx="1525587" cy="912812"/>
          </a:xfrm>
          <a:prstGeom prst="ellipse">
            <a:avLst/>
          </a:prstGeom>
          <a:solidFill>
            <a:srgbClr val="CCCCE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i-FI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6.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i-FI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Raporttien</a:t>
            </a:r>
            <a:endParaRPr lang="en-US" altLang="fi-FI" sz="1400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i-FI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hakutoiminnot</a:t>
            </a:r>
            <a:endParaRPr kumimoji="0" lang="en-US" altLang="fi-FI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020343" y="553284"/>
            <a:ext cx="16710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fi-FI" dirty="0" err="1">
                <a:solidFill>
                  <a:srgbClr val="000000"/>
                </a:solidFill>
                <a:latin typeface="Arial" panose="020B0604020202020204" pitchFamily="34" charset="0"/>
              </a:rPr>
              <a:t>Kuluseuranta</a:t>
            </a:r>
            <a:endParaRPr lang="en-US" altLang="fi-FI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447800" y="1828800"/>
            <a:ext cx="358775" cy="842963"/>
            <a:chOff x="590" y="1053"/>
            <a:chExt cx="226" cy="531"/>
          </a:xfrm>
        </p:grpSpPr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621" y="1053"/>
              <a:ext cx="144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692" y="120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686" y="1440"/>
              <a:ext cx="13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590" y="1440"/>
              <a:ext cx="96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624" y="129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914400" y="2743200"/>
            <a:ext cx="1219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fi-FI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Pääkäyttäjä</a:t>
            </a:r>
            <a:endParaRPr lang="en-US" altLang="fi-FI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8963289" y="1793081"/>
            <a:ext cx="358775" cy="842963"/>
            <a:chOff x="590" y="1053"/>
            <a:chExt cx="226" cy="531"/>
          </a:xfrm>
        </p:grpSpPr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621" y="1053"/>
              <a:ext cx="144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692" y="120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686" y="1440"/>
              <a:ext cx="13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H="1">
              <a:off x="590" y="1440"/>
              <a:ext cx="96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624" y="129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8698403" y="2743200"/>
            <a:ext cx="990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fi-FI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Käyttäjä</a:t>
            </a:r>
            <a:endParaRPr lang="en-US" altLang="fi-FI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V="1">
            <a:off x="1981199" y="1483846"/>
            <a:ext cx="3113755" cy="401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981199" y="2286001"/>
            <a:ext cx="3105081" cy="16551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1981199" y="2514601"/>
            <a:ext cx="3105081" cy="875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1981198" y="2884427"/>
            <a:ext cx="3113755" cy="144919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6620542" y="2407444"/>
            <a:ext cx="2077861" cy="4407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6609853" y="3050977"/>
            <a:ext cx="2215174" cy="230552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V="1">
            <a:off x="6620542" y="2956717"/>
            <a:ext cx="2067172" cy="141326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5086282" y="1995113"/>
            <a:ext cx="1525587" cy="912812"/>
          </a:xfrm>
          <a:prstGeom prst="ellipse">
            <a:avLst/>
          </a:prstGeom>
          <a:solidFill>
            <a:srgbClr val="CCCCE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i-FI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2.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i-FI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Omien</a:t>
            </a:r>
            <a:endParaRPr lang="en-US" altLang="fi-FI" sz="1400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i-FI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käyttäjätietojen</a:t>
            </a:r>
            <a:endParaRPr lang="en-US" altLang="fi-FI" sz="1400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i-FI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hallinta</a:t>
            </a:r>
            <a:endParaRPr kumimoji="0" lang="en-US" altLang="fi-FI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5094955" y="3916656"/>
            <a:ext cx="1525587" cy="912812"/>
          </a:xfrm>
          <a:prstGeom prst="ellipse">
            <a:avLst/>
          </a:prstGeom>
          <a:solidFill>
            <a:srgbClr val="CCCCE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i-FI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4.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i-FI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Omien</a:t>
            </a:r>
            <a:endParaRPr lang="en-US" altLang="fi-FI" sz="1400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i-FI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kategioiden</a:t>
            </a:r>
            <a:endParaRPr lang="en-US" altLang="fi-FI" sz="1400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i-FI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ylläpito</a:t>
            </a:r>
            <a:endParaRPr kumimoji="0" lang="en-US" altLang="fi-FI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Line 27"/>
          <p:cNvSpPr>
            <a:spLocks noChangeShapeType="1"/>
          </p:cNvSpPr>
          <p:nvPr/>
        </p:nvSpPr>
        <p:spPr bwMode="auto">
          <a:xfrm>
            <a:off x="1970510" y="3050977"/>
            <a:ext cx="3113756" cy="230552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1" name="Line 27"/>
          <p:cNvSpPr>
            <a:spLocks noChangeShapeType="1"/>
          </p:cNvSpPr>
          <p:nvPr/>
        </p:nvSpPr>
        <p:spPr bwMode="auto">
          <a:xfrm>
            <a:off x="1741240" y="3122414"/>
            <a:ext cx="3343026" cy="316142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 flipV="1">
            <a:off x="6652609" y="3203376"/>
            <a:ext cx="2324818" cy="31761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4" name="Tekstiruutu 33"/>
          <p:cNvSpPr txBox="1"/>
          <p:nvPr/>
        </p:nvSpPr>
        <p:spPr>
          <a:xfrm>
            <a:off x="10008389" y="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</p:spTree>
    <p:extLst>
      <p:ext uri="{BB962C8B-B14F-4D97-AF65-F5344CB8AC3E}">
        <p14:creationId xmlns:p14="http://schemas.microsoft.com/office/powerpoint/2010/main" val="184020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</Words>
  <Application>Microsoft Office PowerPoint</Application>
  <PresentationFormat>Laajakuva</PresentationFormat>
  <Paragraphs>25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Mika Mähönen</dc:creator>
  <cp:lastModifiedBy>Mika Mähönen</cp:lastModifiedBy>
  <cp:revision>10</cp:revision>
  <dcterms:created xsi:type="dcterms:W3CDTF">2016-03-14T17:14:57Z</dcterms:created>
  <dcterms:modified xsi:type="dcterms:W3CDTF">2016-03-15T18:45:12Z</dcterms:modified>
</cp:coreProperties>
</file>