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C49A-3CD7-9F40-B52C-FDF613F90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522C8-1026-0E41-A47F-BE887E6CA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CFE59-83BD-F945-A6B9-905C338B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822E7-1983-184E-B4E6-4307F6AD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24FA-DC30-2844-9D27-93FC7A94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4C80-3648-C641-B2A8-1E73C5FD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CECFE-4C38-9446-8D39-7D66D463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5196-999E-094D-97B9-61C78473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5375-88AA-2B4D-99EA-A95DBC5E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DF2-F1DE-034F-90AC-DF69D6BD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CA755-8C6D-4F47-AE79-A103C7B56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C3026-1123-7B4A-8CA8-404440638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3C67E-BA41-5542-B6A3-F8F054AC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33CED-3A47-2A48-B396-827FA74C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54AC5-2D51-1141-8471-8A67734B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13D0-3038-1D41-8603-3F4CDB25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AA30-B9DF-A045-B582-D2210B49B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36C1E-6FCC-1A4D-BBE3-C62FC8B4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E533-A11F-9244-B4AF-2DC98041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9553-F4A2-3A42-9FDA-988A7AF6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4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1B0E-8375-934D-AB5A-71E50D2B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86ECC-4649-C841-A787-EE04E3A9A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89FB-AA0A-DF4C-AD37-0AD5703B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77C2-9450-374E-B7A9-451599B3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E62A-D8D8-BE42-8D56-B3CB45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8399-362A-8D45-B68C-5A86EB49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E13D-BF32-9C49-BFD2-DA18F7B70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88BA-00DE-3142-B45F-645ECE78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BCBB9-F031-0C4D-84AB-98F4F9B0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C068E-A037-3B4D-A1C6-F496BD31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F3B7-5762-784E-90EA-BBBB7A10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9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6754-D125-3748-BAA0-7CA13C08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C59B-5C56-B141-9784-8CF18D2C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8B825-E427-E64B-A050-E18BD7852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5898B-91FD-B24F-8CD9-BCF3D97A5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D5A99-9407-A245-A537-89FBADD3D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D0ED6-5652-8240-A95F-FF02A9C2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04018-5110-6845-B23D-5803AF1F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D6EF0-220A-904C-B1A2-0813773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A94B-BB8A-C846-809D-B8942008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D81C8-607C-924B-8529-94D43801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019F0-B9DD-6B40-8FF2-94F906AB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6D814-017A-3944-AFD5-7532F204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3052A-5419-7E46-935A-54123223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0E8B0-9AA0-6F44-BA6F-F4B6CB6F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9B23E-B95F-894C-99B5-BEDD0501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EAC0-4E9A-0C4B-8F2E-4DB47F89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516A-397D-F542-BD27-424E1920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1EC85-BF14-6C47-A7EB-A45E0D710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69397-F084-B04E-B58F-C8DAAFCB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26A1C-A73B-DC49-96E1-EB0D925F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B3F86-8B1A-1844-94E4-25950CB7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7391-9961-3B44-8D55-2F3BEC66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3764F-34E7-554D-B6BC-2DDBC1D11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83E60-66D2-C64D-B62C-11E006AB8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AC916-0D98-0647-82B8-1C5626C6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45F52-4B85-444B-B170-249982F8F5EA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D6CB7-438D-6940-9EEC-ACE9E480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5F06A-A3E1-E048-BFED-F6EF4175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C4D9C-2038-E143-9E92-EAA01540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9F8FD-FF31-B340-A2A0-35AEB6E7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86AF-6E3A-A043-9D64-6F309B4E2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45F52-4B85-444B-B170-249982F8F5EA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11A69-B06E-884F-9F64-DEA126D9E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A3DC-D58E-A542-B9E9-6D608DA84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B942-0AC3-FD43-9F96-F3B2639D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F79FE459-F2AF-B249-81F0-FA58B0F055B7}"/>
              </a:ext>
            </a:extLst>
          </p:cNvPr>
          <p:cNvSpPr/>
          <p:nvPr/>
        </p:nvSpPr>
        <p:spPr>
          <a:xfrm>
            <a:off x="3515710" y="722582"/>
            <a:ext cx="1040524" cy="10089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Cloudant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7C14BFA6-A622-0944-BD40-93E4524AF8FF}"/>
              </a:ext>
            </a:extLst>
          </p:cNvPr>
          <p:cNvSpPr/>
          <p:nvPr/>
        </p:nvSpPr>
        <p:spPr>
          <a:xfrm>
            <a:off x="6332481" y="3605045"/>
            <a:ext cx="2753710" cy="8198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Streams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3E70D89-5D57-6848-800C-33F34FB876AB}"/>
              </a:ext>
            </a:extLst>
          </p:cNvPr>
          <p:cNvSpPr/>
          <p:nvPr/>
        </p:nvSpPr>
        <p:spPr>
          <a:xfrm>
            <a:off x="6589985" y="504497"/>
            <a:ext cx="2238703" cy="10405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E9476-F8C8-FF47-9346-D15E7E97BA11}"/>
              </a:ext>
            </a:extLst>
          </p:cNvPr>
          <p:cNvSpPr/>
          <p:nvPr/>
        </p:nvSpPr>
        <p:spPr>
          <a:xfrm>
            <a:off x="6695089" y="2012730"/>
            <a:ext cx="2028497" cy="112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Connect</a:t>
            </a:r>
            <a:br>
              <a:rPr lang="en-US" dirty="0"/>
            </a:br>
            <a:r>
              <a:rPr lang="en-US" dirty="0"/>
              <a:t>Weather Connector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29D6575-8451-484A-9717-92533155C3EA}"/>
              </a:ext>
            </a:extLst>
          </p:cNvPr>
          <p:cNvSpPr/>
          <p:nvPr/>
        </p:nvSpPr>
        <p:spPr>
          <a:xfrm>
            <a:off x="2916620" y="4653454"/>
            <a:ext cx="546538" cy="5570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49100A-4E8E-0748-815E-E23A0B1A1084}"/>
              </a:ext>
            </a:extLst>
          </p:cNvPr>
          <p:cNvSpPr/>
          <p:nvPr/>
        </p:nvSpPr>
        <p:spPr>
          <a:xfrm>
            <a:off x="3126827" y="3933497"/>
            <a:ext cx="388883" cy="672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BCA0-5B5E-534C-BE56-42C3A45C0D7A}"/>
              </a:ext>
            </a:extLst>
          </p:cNvPr>
          <p:cNvSpPr/>
          <p:nvPr/>
        </p:nvSpPr>
        <p:spPr>
          <a:xfrm>
            <a:off x="6695089" y="4897811"/>
            <a:ext cx="2028497" cy="112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Streams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B41C1B-D4C6-F74E-9096-1CE794134F60}"/>
              </a:ext>
            </a:extLst>
          </p:cNvPr>
          <p:cNvSpPr/>
          <p:nvPr/>
        </p:nvSpPr>
        <p:spPr>
          <a:xfrm>
            <a:off x="2906109" y="2270233"/>
            <a:ext cx="2028497" cy="112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PDA Server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5ED657-EC6D-3849-ACDC-77C987B44DDB}"/>
              </a:ext>
            </a:extLst>
          </p:cNvPr>
          <p:cNvCxnSpPr>
            <a:stCxn id="15" idx="0"/>
            <a:endCxn id="4" idx="3"/>
          </p:cNvCxnSpPr>
          <p:nvPr/>
        </p:nvCxnSpPr>
        <p:spPr>
          <a:xfrm flipV="1">
            <a:off x="3920358" y="1731575"/>
            <a:ext cx="115614" cy="538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D76DEB-B1D1-3040-9C18-4F170D74353F}"/>
              </a:ext>
            </a:extLst>
          </p:cNvPr>
          <p:cNvCxnSpPr>
            <a:stCxn id="15" idx="3"/>
            <a:endCxn id="7" idx="1"/>
          </p:cNvCxnSpPr>
          <p:nvPr/>
        </p:nvCxnSpPr>
        <p:spPr>
          <a:xfrm flipV="1">
            <a:off x="4934606" y="2575033"/>
            <a:ext cx="1760483" cy="25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369E76-4A97-4A43-BD7F-C88DFF235356}"/>
              </a:ext>
            </a:extLst>
          </p:cNvPr>
          <p:cNvCxnSpPr>
            <a:stCxn id="6" idx="1"/>
            <a:endCxn id="7" idx="0"/>
          </p:cNvCxnSpPr>
          <p:nvPr/>
        </p:nvCxnSpPr>
        <p:spPr>
          <a:xfrm>
            <a:off x="7709337" y="1543913"/>
            <a:ext cx="1" cy="468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7A4354-7015-A546-A9D7-527F966972E0}"/>
              </a:ext>
            </a:extLst>
          </p:cNvPr>
          <p:cNvCxnSpPr>
            <a:stCxn id="7" idx="2"/>
            <a:endCxn id="5" idx="1"/>
          </p:cNvCxnSpPr>
          <p:nvPr/>
        </p:nvCxnSpPr>
        <p:spPr>
          <a:xfrm flipH="1">
            <a:off x="7709336" y="3137336"/>
            <a:ext cx="2" cy="67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539DE1-A740-9846-AB85-B7A033489443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7709336" y="4219900"/>
            <a:ext cx="2" cy="677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6ADF49-4B97-B242-AC62-2F8D554D7EFE}"/>
              </a:ext>
            </a:extLst>
          </p:cNvPr>
          <p:cNvCxnSpPr>
            <a:stCxn id="5" idx="3"/>
            <a:endCxn id="15" idx="3"/>
          </p:cNvCxnSpPr>
          <p:nvPr/>
        </p:nvCxnSpPr>
        <p:spPr>
          <a:xfrm flipH="1" flipV="1">
            <a:off x="4934606" y="2832536"/>
            <a:ext cx="1397875" cy="1182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157EE1-548D-2441-A726-44817B95A9D1}"/>
              </a:ext>
            </a:extLst>
          </p:cNvPr>
          <p:cNvCxnSpPr>
            <a:stCxn id="15" idx="2"/>
            <a:endCxn id="9" idx="0"/>
          </p:cNvCxnSpPr>
          <p:nvPr/>
        </p:nvCxnSpPr>
        <p:spPr>
          <a:xfrm flipH="1">
            <a:off x="3321269" y="3394839"/>
            <a:ext cx="599089" cy="538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91B1EB1-7A5B-6245-9A17-233F9D4219C4}"/>
              </a:ext>
            </a:extLst>
          </p:cNvPr>
          <p:cNvSpPr txBox="1"/>
          <p:nvPr/>
        </p:nvSpPr>
        <p:spPr>
          <a:xfrm>
            <a:off x="3515710" y="3528848"/>
            <a:ext cx="40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F8DA2B-0E85-9644-85F1-E66370068C2B}"/>
              </a:ext>
            </a:extLst>
          </p:cNvPr>
          <p:cNvSpPr txBox="1"/>
          <p:nvPr/>
        </p:nvSpPr>
        <p:spPr>
          <a:xfrm>
            <a:off x="3515710" y="1778321"/>
            <a:ext cx="4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77437C-981A-1F40-9252-15E3AC611C68}"/>
              </a:ext>
            </a:extLst>
          </p:cNvPr>
          <p:cNvSpPr txBox="1"/>
          <p:nvPr/>
        </p:nvSpPr>
        <p:spPr>
          <a:xfrm>
            <a:off x="5814847" y="2360141"/>
            <a:ext cx="2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997951-5E25-4544-B93B-0F3DE21A6302}"/>
              </a:ext>
            </a:extLst>
          </p:cNvPr>
          <p:cNvSpPr txBox="1"/>
          <p:nvPr/>
        </p:nvSpPr>
        <p:spPr>
          <a:xfrm>
            <a:off x="7317431" y="1643398"/>
            <a:ext cx="2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CD32A1-B8A8-7848-853E-9B8D5D40A9BE}"/>
              </a:ext>
            </a:extLst>
          </p:cNvPr>
          <p:cNvSpPr txBox="1"/>
          <p:nvPr/>
        </p:nvSpPr>
        <p:spPr>
          <a:xfrm>
            <a:off x="7449203" y="3294836"/>
            <a:ext cx="2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9B84DE-4F40-DC47-A567-6188F19E19CB}"/>
              </a:ext>
            </a:extLst>
          </p:cNvPr>
          <p:cNvSpPr txBox="1"/>
          <p:nvPr/>
        </p:nvSpPr>
        <p:spPr>
          <a:xfrm>
            <a:off x="7375631" y="4421493"/>
            <a:ext cx="2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913481-7A70-3E4F-A521-A782E91F79C1}"/>
              </a:ext>
            </a:extLst>
          </p:cNvPr>
          <p:cNvSpPr txBox="1"/>
          <p:nvPr/>
        </p:nvSpPr>
        <p:spPr>
          <a:xfrm>
            <a:off x="5403628" y="3334664"/>
            <a:ext cx="2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1645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MICKAEL Maison</dc:creator>
  <cp:lastModifiedBy>MICKAEL Maison</cp:lastModifiedBy>
  <cp:revision>3</cp:revision>
  <dcterms:created xsi:type="dcterms:W3CDTF">2019-06-15T09:21:40Z</dcterms:created>
  <dcterms:modified xsi:type="dcterms:W3CDTF">2019-06-15T09:36:18Z</dcterms:modified>
</cp:coreProperties>
</file>