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C49A-3CD7-9F40-B52C-FDF613F90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522C8-1026-0E41-A47F-BE887E6CA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CFE59-83BD-F945-A6B9-905C338B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822E7-1983-184E-B4E6-4307F6AD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24FA-DC30-2844-9D27-93FC7A94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4C80-3648-C641-B2A8-1E73C5FD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CECFE-4C38-9446-8D39-7D66D463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5196-999E-094D-97B9-61C78473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5375-88AA-2B4D-99EA-A95DBC5E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DF2-F1DE-034F-90AC-DF69D6BD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CA755-8C6D-4F47-AE79-A103C7B56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C3026-1123-7B4A-8CA8-404440638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3C67E-BA41-5542-B6A3-F8F054AC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33CED-3A47-2A48-B396-827FA74C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54AC5-2D51-1141-8471-8A67734B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13D0-3038-1D41-8603-3F4CDB25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AA30-B9DF-A045-B582-D2210B49B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36C1E-6FCC-1A4D-BBE3-C62FC8B4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E533-A11F-9244-B4AF-2DC98041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9553-F4A2-3A42-9FDA-988A7AF6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4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1B0E-8375-934D-AB5A-71E50D2B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86ECC-4649-C841-A787-EE04E3A9A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A89FB-AA0A-DF4C-AD37-0AD5703B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77C2-9450-374E-B7A9-451599B3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CE62A-D8D8-BE42-8D56-B3CB45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8399-362A-8D45-B68C-5A86EB49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E13D-BF32-9C49-BFD2-DA18F7B70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C88BA-00DE-3142-B45F-645ECE78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BCBB9-F031-0C4D-84AB-98F4F9B0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C068E-A037-3B4D-A1C6-F496BD31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CF3B7-5762-784E-90EA-BBBB7A10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9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6754-D125-3748-BAA0-7CA13C08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3C59B-5C56-B141-9784-8CF18D2C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8B825-E427-E64B-A050-E18BD7852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5898B-91FD-B24F-8CD9-BCF3D97A5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D5A99-9407-A245-A537-89FBADD3D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D0ED6-5652-8240-A95F-FF02A9C2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04018-5110-6845-B23D-5803AF1F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D6EF0-220A-904C-B1A2-0813773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A94B-BB8A-C846-809D-B8942008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D81C8-607C-924B-8529-94D43801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019F0-B9DD-6B40-8FF2-94F906AB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6D814-017A-3944-AFD5-7532F204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5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3052A-5419-7E46-935A-54123223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0E8B0-9AA0-6F44-BA6F-F4B6CB6F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9B23E-B95F-894C-99B5-BEDD0501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EAC0-4E9A-0C4B-8F2E-4DB47F89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516A-397D-F542-BD27-424E1920A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1EC85-BF14-6C47-A7EB-A45E0D710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69397-F084-B04E-B58F-C8DAAFCB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26A1C-A73B-DC49-96E1-EB0D925F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B3F86-8B1A-1844-94E4-25950CB7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7391-9961-3B44-8D55-2F3BEC66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3764F-34E7-554D-B6BC-2DDBC1D11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83E60-66D2-C64D-B62C-11E006AB8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AC916-0D98-0647-82B8-1C5626C6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D6CB7-438D-6940-9EEC-ACE9E480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5F06A-A3E1-E048-BFED-F6EF4175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5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C4D9C-2038-E143-9E92-EAA01540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9F8FD-FF31-B340-A2A0-35AEB6E7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86AF-6E3A-A043-9D64-6F309B4E2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45F52-4B85-444B-B170-249982F8F5EA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11A69-B06E-884F-9F64-DEA126D9E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A3DC-D58E-A542-B9E9-6D608DA84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1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AE9476-F8C8-FF47-9346-D15E7E97BA11}"/>
              </a:ext>
            </a:extLst>
          </p:cNvPr>
          <p:cNvSpPr/>
          <p:nvPr/>
        </p:nvSpPr>
        <p:spPr>
          <a:xfrm>
            <a:off x="3042041" y="5465214"/>
            <a:ext cx="1622797" cy="899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Kafka Connect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Weather Connector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29D6575-8451-484A-9717-92533155C3EA}"/>
              </a:ext>
            </a:extLst>
          </p:cNvPr>
          <p:cNvSpPr/>
          <p:nvPr/>
        </p:nvSpPr>
        <p:spPr>
          <a:xfrm>
            <a:off x="1235504" y="3957685"/>
            <a:ext cx="437232" cy="44564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B41C1B-D4C6-F74E-9096-1CE794134F60}"/>
              </a:ext>
            </a:extLst>
          </p:cNvPr>
          <p:cNvSpPr/>
          <p:nvPr/>
        </p:nvSpPr>
        <p:spPr>
          <a:xfrm>
            <a:off x="3042041" y="3051907"/>
            <a:ext cx="1622797" cy="899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PDA Server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5ED657-EC6D-3849-ACDC-77C987B44DDB}"/>
              </a:ext>
            </a:extLst>
          </p:cNvPr>
          <p:cNvCxnSpPr>
            <a:cxnSpLocks/>
            <a:stCxn id="15" idx="0"/>
            <a:endCxn id="79" idx="2"/>
          </p:cNvCxnSpPr>
          <p:nvPr/>
        </p:nvCxnSpPr>
        <p:spPr>
          <a:xfrm flipV="1">
            <a:off x="3853440" y="1691201"/>
            <a:ext cx="18079" cy="1360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D76DEB-B1D1-3040-9C18-4F170D74353F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3853440" y="3951593"/>
            <a:ext cx="0" cy="151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369E76-4A97-4A43-BD7F-C88DFF235356}"/>
              </a:ext>
            </a:extLst>
          </p:cNvPr>
          <p:cNvCxnSpPr>
            <a:cxnSpLocks/>
            <a:stCxn id="61" idx="1"/>
            <a:endCxn id="7" idx="3"/>
          </p:cNvCxnSpPr>
          <p:nvPr/>
        </p:nvCxnSpPr>
        <p:spPr>
          <a:xfrm flipH="1">
            <a:off x="4664838" y="5901435"/>
            <a:ext cx="2145942" cy="13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7A4354-7015-A546-A9D7-527F966972E0}"/>
              </a:ext>
            </a:extLst>
          </p:cNvPr>
          <p:cNvCxnSpPr>
            <a:cxnSpLocks/>
            <a:stCxn id="7" idx="3"/>
            <a:endCxn id="21" idx="2"/>
          </p:cNvCxnSpPr>
          <p:nvPr/>
        </p:nvCxnSpPr>
        <p:spPr>
          <a:xfrm flipV="1">
            <a:off x="4664838" y="4196680"/>
            <a:ext cx="2644247" cy="171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539DE1-A740-9846-AB85-B7A033489443}"/>
              </a:ext>
            </a:extLst>
          </p:cNvPr>
          <p:cNvCxnSpPr>
            <a:cxnSpLocks/>
            <a:stCxn id="21" idx="3"/>
            <a:endCxn id="58" idx="1"/>
          </p:cNvCxnSpPr>
          <p:nvPr/>
        </p:nvCxnSpPr>
        <p:spPr>
          <a:xfrm flipV="1">
            <a:off x="8566061" y="3499702"/>
            <a:ext cx="776770" cy="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6ADF49-4B97-B242-AC62-2F8D554D7EFE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4664838" y="3500933"/>
            <a:ext cx="1387270" cy="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157EE1-548D-2441-A726-44817B95A9D1}"/>
              </a:ext>
            </a:extLst>
          </p:cNvPr>
          <p:cNvCxnSpPr>
            <a:cxnSpLocks/>
            <a:stCxn id="15" idx="1"/>
            <a:endCxn id="85" idx="3"/>
          </p:cNvCxnSpPr>
          <p:nvPr/>
        </p:nvCxnSpPr>
        <p:spPr>
          <a:xfrm flipH="1" flipV="1">
            <a:off x="1319019" y="3482434"/>
            <a:ext cx="1723022" cy="19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91B1EB1-7A5B-6245-9A17-233F9D4219C4}"/>
              </a:ext>
            </a:extLst>
          </p:cNvPr>
          <p:cNvSpPr txBox="1"/>
          <p:nvPr/>
        </p:nvSpPr>
        <p:spPr>
          <a:xfrm>
            <a:off x="2255078" y="3244908"/>
            <a:ext cx="327923" cy="29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F8DA2B-0E85-9644-85F1-E66370068C2B}"/>
              </a:ext>
            </a:extLst>
          </p:cNvPr>
          <p:cNvSpPr txBox="1"/>
          <p:nvPr/>
        </p:nvSpPr>
        <p:spPr>
          <a:xfrm>
            <a:off x="3651639" y="2408523"/>
            <a:ext cx="323720" cy="29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77437C-981A-1F40-9252-15E3AC611C68}"/>
              </a:ext>
            </a:extLst>
          </p:cNvPr>
          <p:cNvSpPr txBox="1"/>
          <p:nvPr/>
        </p:nvSpPr>
        <p:spPr>
          <a:xfrm>
            <a:off x="3973517" y="4929721"/>
            <a:ext cx="224920" cy="29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997951-5E25-4544-B93B-0F3DE21A6302}"/>
              </a:ext>
            </a:extLst>
          </p:cNvPr>
          <p:cNvSpPr txBox="1"/>
          <p:nvPr/>
        </p:nvSpPr>
        <p:spPr>
          <a:xfrm>
            <a:off x="6009894" y="5828787"/>
            <a:ext cx="224920" cy="29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CD32A1-B8A8-7848-853E-9B8D5D40A9BE}"/>
              </a:ext>
            </a:extLst>
          </p:cNvPr>
          <p:cNvSpPr txBox="1"/>
          <p:nvPr/>
        </p:nvSpPr>
        <p:spPr>
          <a:xfrm>
            <a:off x="5896872" y="4649897"/>
            <a:ext cx="283780" cy="29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9B84DE-4F40-DC47-A567-6188F19E19CB}"/>
              </a:ext>
            </a:extLst>
          </p:cNvPr>
          <p:cNvSpPr txBox="1"/>
          <p:nvPr/>
        </p:nvSpPr>
        <p:spPr>
          <a:xfrm>
            <a:off x="9419188" y="3719102"/>
            <a:ext cx="224920" cy="29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913481-7A70-3E4F-A521-A782E91F79C1}"/>
              </a:ext>
            </a:extLst>
          </p:cNvPr>
          <p:cNvSpPr txBox="1"/>
          <p:nvPr/>
        </p:nvSpPr>
        <p:spPr>
          <a:xfrm>
            <a:off x="5771629" y="3631821"/>
            <a:ext cx="224920" cy="29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697737-15C3-2045-81DA-94EF4DE901DB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4664838" y="1219788"/>
            <a:ext cx="1338631" cy="1759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940E521-915F-6845-8736-5625DAD66D1A}"/>
              </a:ext>
            </a:extLst>
          </p:cNvPr>
          <p:cNvSpPr txBox="1"/>
          <p:nvPr/>
        </p:nvSpPr>
        <p:spPr>
          <a:xfrm>
            <a:off x="5771629" y="2015165"/>
            <a:ext cx="224920" cy="29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32AC074-9BB6-0346-A0A6-B54B1580D94F}"/>
              </a:ext>
            </a:extLst>
          </p:cNvPr>
          <p:cNvSpPr/>
          <p:nvPr/>
        </p:nvSpPr>
        <p:spPr>
          <a:xfrm>
            <a:off x="2242035" y="250315"/>
            <a:ext cx="9768733" cy="6521186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C26A2E-9BDE-0142-BFE0-C8A63CBD9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14" b="19007"/>
          <a:stretch/>
        </p:blipFill>
        <p:spPr>
          <a:xfrm>
            <a:off x="9342831" y="508535"/>
            <a:ext cx="2184278" cy="6192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E2E1B6-B67F-9349-8EB2-687750418D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72" b="37875"/>
          <a:stretch/>
        </p:blipFill>
        <p:spPr>
          <a:xfrm>
            <a:off x="2940800" y="973879"/>
            <a:ext cx="1861436" cy="445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6467A3-62F6-4742-AD40-5CBE3071A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254" y="2942291"/>
            <a:ext cx="1036080" cy="10802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49C66D-0EC5-8446-8040-B4C6AB8BB578}"/>
              </a:ext>
            </a:extLst>
          </p:cNvPr>
          <p:cNvSpPr txBox="1"/>
          <p:nvPr/>
        </p:nvSpPr>
        <p:spPr>
          <a:xfrm>
            <a:off x="7004815" y="3302819"/>
            <a:ext cx="202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Streams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9C57C76-B2AB-F848-A480-27E21B1E0CBE}"/>
              </a:ext>
            </a:extLst>
          </p:cNvPr>
          <p:cNvSpPr/>
          <p:nvPr/>
        </p:nvSpPr>
        <p:spPr>
          <a:xfrm>
            <a:off x="6052108" y="2805186"/>
            <a:ext cx="2513953" cy="13914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D7287EF-B75A-8045-B940-950C85B71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652" y="818171"/>
            <a:ext cx="910862" cy="910862"/>
          </a:xfrm>
          <a:prstGeom prst="rect">
            <a:avLst/>
          </a:prstGeom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B5E42D1-3C25-A64E-BD9E-08D59FA996B1}"/>
              </a:ext>
            </a:extLst>
          </p:cNvPr>
          <p:cNvSpPr/>
          <p:nvPr/>
        </p:nvSpPr>
        <p:spPr>
          <a:xfrm>
            <a:off x="6003469" y="679069"/>
            <a:ext cx="2534421" cy="1081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701EC1-6DB1-2742-8DA1-CB1A671D3936}"/>
              </a:ext>
            </a:extLst>
          </p:cNvPr>
          <p:cNvSpPr txBox="1"/>
          <p:nvPr/>
        </p:nvSpPr>
        <p:spPr>
          <a:xfrm>
            <a:off x="7144302" y="945597"/>
            <a:ext cx="172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</a:t>
            </a:r>
          </a:p>
          <a:p>
            <a:r>
              <a:rPr lang="en-US" dirty="0"/>
              <a:t>Functions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BEEE8C7-F35E-5D4E-800E-99CD24CDF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198" y="3025934"/>
            <a:ext cx="947536" cy="947536"/>
          </a:xfrm>
          <a:prstGeom prst="rect">
            <a:avLst/>
          </a:prstGeom>
        </p:spPr>
      </p:pic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5744C03-4F5A-1543-B7F1-4B5368E73BCF}"/>
              </a:ext>
            </a:extLst>
          </p:cNvPr>
          <p:cNvSpPr/>
          <p:nvPr/>
        </p:nvSpPr>
        <p:spPr>
          <a:xfrm>
            <a:off x="9342831" y="2958983"/>
            <a:ext cx="2534421" cy="1081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994E96-6172-104B-B2DC-60E6809F78CF}"/>
              </a:ext>
            </a:extLst>
          </p:cNvPr>
          <p:cNvSpPr txBox="1"/>
          <p:nvPr/>
        </p:nvSpPr>
        <p:spPr>
          <a:xfrm>
            <a:off x="10444116" y="3176536"/>
            <a:ext cx="172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 Analytics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3C61E98-98E2-A443-BC71-A1E173B34210}"/>
              </a:ext>
            </a:extLst>
          </p:cNvPr>
          <p:cNvSpPr/>
          <p:nvPr/>
        </p:nvSpPr>
        <p:spPr>
          <a:xfrm>
            <a:off x="6810780" y="5258017"/>
            <a:ext cx="1309816" cy="12868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7F5096-DF2C-A549-9786-8C5CFC11BF21}"/>
              </a:ext>
            </a:extLst>
          </p:cNvPr>
          <p:cNvSpPr txBox="1"/>
          <p:nvPr/>
        </p:nvSpPr>
        <p:spPr>
          <a:xfrm>
            <a:off x="8991502" y="3474297"/>
            <a:ext cx="224920" cy="29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465B387-4AC4-3142-8576-3F5F521BD098}"/>
              </a:ext>
            </a:extLst>
          </p:cNvPr>
          <p:cNvSpPr/>
          <p:nvPr/>
        </p:nvSpPr>
        <p:spPr>
          <a:xfrm>
            <a:off x="2604308" y="679069"/>
            <a:ext cx="2534421" cy="1012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D097BACB-FF71-B448-A297-E1EC511EB7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94" t="11064" r="5010" b="7382"/>
          <a:stretch/>
        </p:blipFill>
        <p:spPr>
          <a:xfrm>
            <a:off x="6884855" y="5383042"/>
            <a:ext cx="1184102" cy="106237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E3624A7E-DFB4-4344-BBE4-24CAD6DE790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4654" r="22623"/>
          <a:stretch/>
        </p:blipFill>
        <p:spPr>
          <a:xfrm>
            <a:off x="660537" y="2957518"/>
            <a:ext cx="658482" cy="10498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645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MICKAEL Maison</dc:creator>
  <cp:lastModifiedBy>MICKAEL Maison</cp:lastModifiedBy>
  <cp:revision>9</cp:revision>
  <dcterms:created xsi:type="dcterms:W3CDTF">2019-06-15T09:21:40Z</dcterms:created>
  <dcterms:modified xsi:type="dcterms:W3CDTF">2019-06-27T13:06:03Z</dcterms:modified>
</cp:coreProperties>
</file>