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C49A-3CD7-9F40-B52C-FDF613F9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22C8-1026-0E41-A47F-BE887E6C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FE59-83BD-F945-A6B9-905C338B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22E7-1983-184E-B4E6-4307F6AD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4FA-DC30-2844-9D27-93FC7A9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C80-3648-C641-B2A8-1E73C5F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ECFE-4C38-9446-8D39-7D66D463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5196-999E-094D-97B9-61C78473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375-88AA-2B4D-99EA-A95DBC5E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DF2-F1DE-034F-90AC-DF69D6B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CA755-8C6D-4F47-AE79-A103C7B5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C3026-1123-7B4A-8CA8-40444063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C67E-BA41-5542-B6A3-F8F054A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3CED-3A47-2A48-B396-827FA74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4AC5-2D51-1141-8471-8A67734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3D0-3038-1D41-8603-3F4CDB2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AA30-B9DF-A045-B582-D2210B49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6C1E-6FCC-1A4D-BBE3-C62FC8B4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E533-A11F-9244-B4AF-2DC98041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9553-F4A2-3A42-9FDA-988A7AF6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1B0E-8375-934D-AB5A-71E50D2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6ECC-4649-C841-A787-EE04E3A9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9FB-AA0A-DF4C-AD37-0AD5703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77C2-9450-374E-B7A9-451599B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62A-D8D8-BE42-8D56-B3CB45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8399-362A-8D45-B68C-5A86EB4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13D-BF32-9C49-BFD2-DA18F7B7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88BA-00DE-3142-B45F-645ECE78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CBB9-F031-0C4D-84AB-98F4F9B0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068E-A037-3B4D-A1C6-F496BD31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F3B7-5762-784E-90EA-BBBB7A10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6754-D125-3748-BAA0-7CA13C08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C59B-5C56-B141-9784-8CF18D2C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B825-E427-E64B-A050-E18BD785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898B-91FD-B24F-8CD9-BCF3D97A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D5A99-9407-A245-A537-89FBADD3D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0ED6-5652-8240-A95F-FF02A9C2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4018-5110-6845-B23D-5803AF1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D6EF0-220A-904C-B1A2-0813773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A94B-BB8A-C846-809D-B8942008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81C8-607C-924B-8529-94D43801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019F0-B9DD-6B40-8FF2-94F906A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D814-017A-3944-AFD5-7532F20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052A-5419-7E46-935A-54123223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E8B0-9AA0-6F44-BA6F-F4B6CB6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B23E-B95F-894C-99B5-BEDD0501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EAC0-4E9A-0C4B-8F2E-4DB47F89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16A-397D-F542-BD27-424E1920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EC85-BF14-6C47-A7EB-A45E0D71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9397-F084-B04E-B58F-C8DAAFC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6A1C-A73B-DC49-96E1-EB0D925F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3F86-8B1A-1844-94E4-25950CB7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7391-9961-3B44-8D55-2F3BEC6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3764F-34E7-554D-B6BC-2DDBC1D1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3E60-66D2-C64D-B62C-11E006A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C916-0D98-0647-82B8-1C5626C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6CB7-438D-6940-9EEC-ACE9E480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5F06A-A3E1-E048-BFED-F6EF417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C4D9C-2038-E143-9E92-EAA01540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F8FD-FF31-B340-A2A0-35AEB6E7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86AF-6E3A-A043-9D64-6F309B4E2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5F52-4B85-444B-B170-249982F8F5EA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1A69-B06E-884F-9F64-DEA126D9E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A3DC-D58E-A542-B9E9-6D608DA8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79FE459-F2AF-B249-81F0-FA58B0F055B7}"/>
              </a:ext>
            </a:extLst>
          </p:cNvPr>
          <p:cNvSpPr/>
          <p:nvPr/>
        </p:nvSpPr>
        <p:spPr>
          <a:xfrm>
            <a:off x="3400095" y="375970"/>
            <a:ext cx="1040524" cy="10089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Cloudant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7C14BFA6-A622-0944-BD40-93E4524AF8FF}"/>
              </a:ext>
            </a:extLst>
          </p:cNvPr>
          <p:cNvSpPr/>
          <p:nvPr/>
        </p:nvSpPr>
        <p:spPr>
          <a:xfrm>
            <a:off x="6279929" y="2501459"/>
            <a:ext cx="2753710" cy="8198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Streams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3E70D89-5D57-6848-800C-33F34FB876AB}"/>
              </a:ext>
            </a:extLst>
          </p:cNvPr>
          <p:cNvSpPr/>
          <p:nvPr/>
        </p:nvSpPr>
        <p:spPr>
          <a:xfrm>
            <a:off x="6611004" y="5047655"/>
            <a:ext cx="2238703" cy="10405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E9476-F8C8-FF47-9346-D15E7E97BA11}"/>
              </a:ext>
            </a:extLst>
          </p:cNvPr>
          <p:cNvSpPr/>
          <p:nvPr/>
        </p:nvSpPr>
        <p:spPr>
          <a:xfrm>
            <a:off x="2906109" y="4993153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Connect</a:t>
            </a:r>
            <a:br>
              <a:rPr lang="en-US" dirty="0"/>
            </a:br>
            <a:r>
              <a:rPr lang="en-US" dirty="0"/>
              <a:t>Weather Connector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9D6575-8451-484A-9717-92533155C3EA}"/>
              </a:ext>
            </a:extLst>
          </p:cNvPr>
          <p:cNvSpPr/>
          <p:nvPr/>
        </p:nvSpPr>
        <p:spPr>
          <a:xfrm>
            <a:off x="482490" y="3056136"/>
            <a:ext cx="546538" cy="5570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49100A-4E8E-0748-815E-E23A0B1A1084}"/>
              </a:ext>
            </a:extLst>
          </p:cNvPr>
          <p:cNvSpPr/>
          <p:nvPr/>
        </p:nvSpPr>
        <p:spPr>
          <a:xfrm>
            <a:off x="990270" y="2575031"/>
            <a:ext cx="388883" cy="67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BCA0-5B5E-534C-BE56-42C3A45C0D7A}"/>
              </a:ext>
            </a:extLst>
          </p:cNvPr>
          <p:cNvSpPr/>
          <p:nvPr/>
        </p:nvSpPr>
        <p:spPr>
          <a:xfrm>
            <a:off x="9814033" y="2349060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Streams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41C1B-D4C6-F74E-9096-1CE794134F60}"/>
              </a:ext>
            </a:extLst>
          </p:cNvPr>
          <p:cNvSpPr/>
          <p:nvPr/>
        </p:nvSpPr>
        <p:spPr>
          <a:xfrm>
            <a:off x="2906109" y="2349060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PDA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5ED657-EC6D-3849-ACDC-77C987B44DDB}"/>
              </a:ext>
            </a:extLst>
          </p:cNvPr>
          <p:cNvCxnSpPr>
            <a:stCxn id="15" idx="0"/>
            <a:endCxn id="4" idx="3"/>
          </p:cNvCxnSpPr>
          <p:nvPr/>
        </p:nvCxnSpPr>
        <p:spPr>
          <a:xfrm flipH="1" flipV="1">
            <a:off x="3920357" y="1384963"/>
            <a:ext cx="1" cy="964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76DEB-B1D1-3040-9C18-4F170D743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3920358" y="3473666"/>
            <a:ext cx="0" cy="15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369E76-4A97-4A43-BD7F-C88DFF235356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 flipV="1">
            <a:off x="4934606" y="5555456"/>
            <a:ext cx="1683342" cy="12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A4354-7015-A546-A9D7-527F966972E0}"/>
              </a:ext>
            </a:extLst>
          </p:cNvPr>
          <p:cNvCxnSpPr>
            <a:cxnSpLocks/>
            <a:stCxn id="7" idx="3"/>
            <a:endCxn id="5" idx="5"/>
          </p:cNvCxnSpPr>
          <p:nvPr/>
        </p:nvCxnSpPr>
        <p:spPr>
          <a:xfrm flipV="1">
            <a:off x="4934606" y="3116314"/>
            <a:ext cx="2722178" cy="243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539DE1-A740-9846-AB85-B7A033489443}"/>
              </a:ext>
            </a:extLst>
          </p:cNvPr>
          <p:cNvCxnSpPr>
            <a:cxnSpLocks/>
            <a:stCxn id="5" idx="7"/>
            <a:endCxn id="11" idx="1"/>
          </p:cNvCxnSpPr>
          <p:nvPr/>
        </p:nvCxnSpPr>
        <p:spPr>
          <a:xfrm>
            <a:off x="9033639" y="2911363"/>
            <a:ext cx="7803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6ADF49-4B97-B242-AC62-2F8D554D7EFE}"/>
              </a:ext>
            </a:extLst>
          </p:cNvPr>
          <p:cNvCxnSpPr>
            <a:stCxn id="5" idx="3"/>
            <a:endCxn id="15" idx="3"/>
          </p:cNvCxnSpPr>
          <p:nvPr/>
        </p:nvCxnSpPr>
        <p:spPr>
          <a:xfrm flipH="1">
            <a:off x="4934606" y="2911363"/>
            <a:ext cx="1345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157EE1-548D-2441-A726-44817B95A9D1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 flipV="1">
            <a:off x="1379153" y="2911362"/>
            <a:ext cx="15269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1B1EB1-7A5B-6245-9A17-233F9D4219C4}"/>
              </a:ext>
            </a:extLst>
          </p:cNvPr>
          <p:cNvSpPr txBox="1"/>
          <p:nvPr/>
        </p:nvSpPr>
        <p:spPr>
          <a:xfrm>
            <a:off x="2119146" y="2614706"/>
            <a:ext cx="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F8DA2B-0E85-9644-85F1-E66370068C2B}"/>
              </a:ext>
            </a:extLst>
          </p:cNvPr>
          <p:cNvSpPr txBox="1"/>
          <p:nvPr/>
        </p:nvSpPr>
        <p:spPr>
          <a:xfrm>
            <a:off x="3515710" y="1778321"/>
            <a:ext cx="4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77437C-981A-1F40-9252-15E3AC611C68}"/>
              </a:ext>
            </a:extLst>
          </p:cNvPr>
          <p:cNvSpPr txBox="1"/>
          <p:nvPr/>
        </p:nvSpPr>
        <p:spPr>
          <a:xfrm>
            <a:off x="3837588" y="4299519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97951-5E25-4544-B93B-0F3DE21A6302}"/>
              </a:ext>
            </a:extLst>
          </p:cNvPr>
          <p:cNvSpPr txBox="1"/>
          <p:nvPr/>
        </p:nvSpPr>
        <p:spPr>
          <a:xfrm>
            <a:off x="5873965" y="5198585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CD32A1-B8A8-7848-853E-9B8D5D40A9BE}"/>
              </a:ext>
            </a:extLst>
          </p:cNvPr>
          <p:cNvSpPr txBox="1"/>
          <p:nvPr/>
        </p:nvSpPr>
        <p:spPr>
          <a:xfrm>
            <a:off x="6316057" y="3773087"/>
            <a:ext cx="3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B84DE-4F40-DC47-A567-6188F19E19CB}"/>
              </a:ext>
            </a:extLst>
          </p:cNvPr>
          <p:cNvSpPr txBox="1"/>
          <p:nvPr/>
        </p:nvSpPr>
        <p:spPr>
          <a:xfrm>
            <a:off x="9283259" y="2965330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913481-7A70-3E4F-A521-A782E91F79C1}"/>
              </a:ext>
            </a:extLst>
          </p:cNvPr>
          <p:cNvSpPr txBox="1"/>
          <p:nvPr/>
        </p:nvSpPr>
        <p:spPr>
          <a:xfrm>
            <a:off x="5635700" y="3001619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DA622E-EE3F-C24D-BD5A-3F57B7187DB7}"/>
              </a:ext>
            </a:extLst>
          </p:cNvPr>
          <p:cNvSpPr/>
          <p:nvPr/>
        </p:nvSpPr>
        <p:spPr>
          <a:xfrm>
            <a:off x="6642535" y="177938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Cloud Functions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697737-15C3-2045-81DA-94EF4DE901DB}"/>
              </a:ext>
            </a:extLst>
          </p:cNvPr>
          <p:cNvCxnSpPr/>
          <p:nvPr/>
        </p:nvCxnSpPr>
        <p:spPr>
          <a:xfrm flipV="1">
            <a:off x="4934606" y="1302544"/>
            <a:ext cx="1707929" cy="104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40E521-915F-6845-8736-5625DAD66D1A}"/>
              </a:ext>
            </a:extLst>
          </p:cNvPr>
          <p:cNvSpPr txBox="1"/>
          <p:nvPr/>
        </p:nvSpPr>
        <p:spPr>
          <a:xfrm>
            <a:off x="5635700" y="1384963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32AC074-9BB6-0346-A0A6-B54B1580D94F}"/>
              </a:ext>
            </a:extLst>
          </p:cNvPr>
          <p:cNvSpPr/>
          <p:nvPr/>
        </p:nvSpPr>
        <p:spPr>
          <a:xfrm>
            <a:off x="2119146" y="31532"/>
            <a:ext cx="9883668" cy="67844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256308-DBB1-4440-8702-FD8F520BF3B6}"/>
              </a:ext>
            </a:extLst>
          </p:cNvPr>
          <p:cNvSpPr txBox="1"/>
          <p:nvPr/>
        </p:nvSpPr>
        <p:spPr>
          <a:xfrm>
            <a:off x="10088613" y="177938"/>
            <a:ext cx="156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61645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MICKAEL Maison</dc:creator>
  <cp:lastModifiedBy>MICKAEL Maison</cp:lastModifiedBy>
  <cp:revision>6</cp:revision>
  <dcterms:created xsi:type="dcterms:W3CDTF">2019-06-15T09:21:40Z</dcterms:created>
  <dcterms:modified xsi:type="dcterms:W3CDTF">2019-06-20T17:44:18Z</dcterms:modified>
</cp:coreProperties>
</file>