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77" r:id="rId4"/>
    <p:sldId id="268" r:id="rId6"/>
    <p:sldId id="269" r:id="rId7"/>
    <p:sldId id="270" r:id="rId8"/>
    <p:sldId id="271" r:id="rId9"/>
    <p:sldId id="272" r:id="rId10"/>
    <p:sldId id="273" r:id="rId11"/>
    <p:sldId id="274" r:id="rId12"/>
    <p:sldId id="275" r:id="rId13"/>
    <p:sldId id="276" r:id="rId14"/>
  </p:sldIdLst>
  <p:sldSz cx="9144000" cy="5143500"/>
  <p:notesSz cx="6858000" cy="9144000"/>
  <p:embeddedFontLst>
    <p:embeddedFont>
      <p:font typeface="Microsoft YaHei" panose="020B0503020204020204" charset="-122"/>
      <p:regular r:id="rId19"/>
    </p:embeddedFont>
    <p:embeddedFont>
      <p:font typeface="Helvetica Neue" panose="020B0604020202020204"/>
      <p:regular r:id="rId20"/>
      <p:italic r:id="rId21"/>
    </p:embeddedFont>
    <p:embeddedFont>
      <p:font typeface="Helvetica Neue Light" panose="020B0604020202020204"/>
      <p:regular r:id="rId22"/>
      <p: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39" userDrawn="1">
          <p15:clr>
            <a:srgbClr val="747775"/>
          </p15:clr>
        </p15:guide>
        <p15:guide id="2" pos="2884" userDrawn="1">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30F1B3A-0398-48BD-BE7C-AC8E720358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39"/>
        <p:guide pos="288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gs" Target="tags/tag311.xml"/><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g2d25a643bce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d25a643bce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g2d25a643bce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d25a643bce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2d25a643bce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d25a643bce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g2d9e550b5dd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d9e550b5dd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g2d25a643bce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d25a643bce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g2d25a643bce_0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d25a643bce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g2d25a643bce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d25a643bce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2d25a643bce_0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25a643bce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g2d25a643bce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d25a643bce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1" Type="http://schemas.openxmlformats.org/officeDocument/2006/relationships/tags" Target="../tags/tag34.xml"/><Relationship Id="rId10" Type="http://schemas.openxmlformats.org/officeDocument/2006/relationships/tags" Target="../tags/tag3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1" Type="http://schemas.openxmlformats.org/officeDocument/2006/relationships/tags" Target="../tags/tag44.xml"/><Relationship Id="rId10" Type="http://schemas.openxmlformats.org/officeDocument/2006/relationships/tags" Target="../tags/tag4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4" Type="http://schemas.openxmlformats.org/officeDocument/2006/relationships/tags" Target="../tags/tag68.xml"/><Relationship Id="rId13" Type="http://schemas.openxmlformats.org/officeDocument/2006/relationships/tags" Target="../tags/tag67.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2" Type="http://schemas.openxmlformats.org/officeDocument/2006/relationships/tags" Target="../tags/tag92.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1" Type="http://schemas.openxmlformats.org/officeDocument/2006/relationships/tags" Target="../tags/tag102.xml"/><Relationship Id="rId10" Type="http://schemas.openxmlformats.org/officeDocument/2006/relationships/tags" Target="../tags/tag101.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0" Type="http://schemas.openxmlformats.org/officeDocument/2006/relationships/tags" Target="../tags/tag111.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4" Type="http://schemas.openxmlformats.org/officeDocument/2006/relationships/tags" Target="../tags/tag134.xml"/><Relationship Id="rId23" Type="http://schemas.openxmlformats.org/officeDocument/2006/relationships/tags" Target="../tags/tag133.xml"/><Relationship Id="rId22" Type="http://schemas.openxmlformats.org/officeDocument/2006/relationships/tags" Target="../tags/tag132.xml"/><Relationship Id="rId21" Type="http://schemas.openxmlformats.org/officeDocument/2006/relationships/tags" Target="../tags/tag131.xml"/><Relationship Id="rId20" Type="http://schemas.openxmlformats.org/officeDocument/2006/relationships/tags" Target="../tags/tag130.xml"/><Relationship Id="rId2" Type="http://schemas.openxmlformats.org/officeDocument/2006/relationships/tags" Target="../tags/tag112.xml"/><Relationship Id="rId19" Type="http://schemas.openxmlformats.org/officeDocument/2006/relationships/tags" Target="../tags/tag129.xml"/><Relationship Id="rId18" Type="http://schemas.openxmlformats.org/officeDocument/2006/relationships/tags" Target="../tags/tag128.xml"/><Relationship Id="rId17" Type="http://schemas.openxmlformats.org/officeDocument/2006/relationships/tags" Target="../tags/tag127.xml"/><Relationship Id="rId16" Type="http://schemas.openxmlformats.org/officeDocument/2006/relationships/tags" Target="../tags/tag126.xml"/><Relationship Id="rId15" Type="http://schemas.openxmlformats.org/officeDocument/2006/relationships/tags" Target="../tags/tag125.xml"/><Relationship Id="rId14" Type="http://schemas.openxmlformats.org/officeDocument/2006/relationships/tags" Target="../tags/tag124.xml"/><Relationship Id="rId13" Type="http://schemas.openxmlformats.org/officeDocument/2006/relationships/tags" Target="../tags/tag123.xml"/><Relationship Id="rId12" Type="http://schemas.openxmlformats.org/officeDocument/2006/relationships/tags" Target="../tags/tag122.xml"/><Relationship Id="rId11" Type="http://schemas.openxmlformats.org/officeDocument/2006/relationships/tags" Target="../tags/tag121.xml"/><Relationship Id="rId10" Type="http://schemas.openxmlformats.org/officeDocument/2006/relationships/tags" Target="../tags/tag120.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tags" Target="../tags/tag140.xml"/><Relationship Id="rId6" Type="http://schemas.openxmlformats.org/officeDocument/2006/relationships/tags" Target="../tags/tag139.xml"/><Relationship Id="rId5" Type="http://schemas.openxmlformats.org/officeDocument/2006/relationships/tags" Target="../tags/tag138.xml"/><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tags" Target="../tags/tag150.xml"/><Relationship Id="rId7" Type="http://schemas.openxmlformats.org/officeDocument/2006/relationships/tags" Target="../tags/tag149.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2" Type="http://schemas.openxmlformats.org/officeDocument/2006/relationships/tags" Target="../tags/tag154.xml"/><Relationship Id="rId11" Type="http://schemas.openxmlformats.org/officeDocument/2006/relationships/tags" Target="../tags/tag153.xml"/><Relationship Id="rId10" Type="http://schemas.openxmlformats.org/officeDocument/2006/relationships/tags" Target="../tags/tag152.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1" Type="http://schemas.openxmlformats.org/officeDocument/2006/relationships/tags" Target="../tags/tag164.xml"/><Relationship Id="rId10" Type="http://schemas.openxmlformats.org/officeDocument/2006/relationships/tags" Target="../tags/tag16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3" Type="http://schemas.openxmlformats.org/officeDocument/2006/relationships/tags" Target="../tags/tag176.xml"/><Relationship Id="rId12" Type="http://schemas.openxmlformats.org/officeDocument/2006/relationships/tags" Target="../tags/tag175.xml"/><Relationship Id="rId11" Type="http://schemas.openxmlformats.org/officeDocument/2006/relationships/tags" Target="../tags/tag174.xml"/><Relationship Id="rId10" Type="http://schemas.openxmlformats.org/officeDocument/2006/relationships/tags" Target="../tags/tag173.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3" Type="http://schemas.openxmlformats.org/officeDocument/2006/relationships/tags" Target="../tags/tag188.xml"/><Relationship Id="rId12" Type="http://schemas.openxmlformats.org/officeDocument/2006/relationships/tags" Target="../tags/tag187.xml"/><Relationship Id="rId11" Type="http://schemas.openxmlformats.org/officeDocument/2006/relationships/tags" Target="../tags/tag186.xml"/><Relationship Id="rId10" Type="http://schemas.openxmlformats.org/officeDocument/2006/relationships/tags" Target="../tags/tag185.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5" Type="http://schemas.openxmlformats.org/officeDocument/2006/relationships/tags" Target="../tags/tag202.xml"/><Relationship Id="rId14" Type="http://schemas.openxmlformats.org/officeDocument/2006/relationships/tags" Target="../tags/tag201.xml"/><Relationship Id="rId13" Type="http://schemas.openxmlformats.org/officeDocument/2006/relationships/tags" Target="../tags/tag200.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210.xml"/><Relationship Id="rId8" Type="http://schemas.openxmlformats.org/officeDocument/2006/relationships/tags" Target="../tags/tag209.xml"/><Relationship Id="rId7" Type="http://schemas.openxmlformats.org/officeDocument/2006/relationships/tags" Target="../tags/tag208.xml"/><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2" Type="http://schemas.openxmlformats.org/officeDocument/2006/relationships/tags" Target="../tags/tag213.xml"/><Relationship Id="rId11" Type="http://schemas.openxmlformats.org/officeDocument/2006/relationships/tags" Target="../tags/tag212.xml"/><Relationship Id="rId10" Type="http://schemas.openxmlformats.org/officeDocument/2006/relationships/tags" Target="../tags/tag21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60766" y="-4"/>
            <a:ext cx="9083234" cy="5143505"/>
            <a:chOff x="81021" y="-6"/>
            <a:chExt cx="12110979" cy="6858006"/>
          </a:xfrm>
        </p:grpSpPr>
        <p:sp>
          <p:nvSpPr>
            <p:cNvPr id="9" name="等腰三角形 8"/>
            <p:cNvSpPr/>
            <p:nvPr userDrawn="1">
              <p:custDataLst>
                <p:tags r:id="rId3"/>
              </p:custDataLst>
            </p:nvPr>
          </p:nvSpPr>
          <p:spPr>
            <a:xfrm rot="10800000">
              <a:off x="81021" y="-5"/>
              <a:ext cx="2916822" cy="1296370"/>
            </a:xfrm>
            <a:prstGeom prst="triangle">
              <a:avLst>
                <a:gd name="adj" fmla="val 816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等腰三角形 9"/>
            <p:cNvSpPr/>
            <p:nvPr userDrawn="1">
              <p:custDataLst>
                <p:tags r:id="rId4"/>
              </p:custDataLst>
            </p:nvPr>
          </p:nvSpPr>
          <p:spPr>
            <a:xfrm rot="10800000">
              <a:off x="81023" y="-6"/>
              <a:ext cx="5694744" cy="1470581"/>
            </a:xfrm>
            <a:prstGeom prst="triangle">
              <a:avLst>
                <a:gd name="adj" fmla="val 6665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等腰三角形 10"/>
            <p:cNvSpPr/>
            <p:nvPr userDrawn="1">
              <p:custDataLst>
                <p:tags r:id="rId5"/>
              </p:custDataLst>
            </p:nvPr>
          </p:nvSpPr>
          <p:spPr>
            <a:xfrm rot="10800000">
              <a:off x="81023" y="-4"/>
              <a:ext cx="4949072" cy="1470581"/>
            </a:xfrm>
            <a:prstGeom prst="triangle">
              <a:avLst>
                <a:gd name="adj" fmla="val 6179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2" name="直接连接符 11"/>
            <p:cNvCxnSpPr/>
            <p:nvPr userDrawn="1">
              <p:custDataLst>
                <p:tags r:id="rId6"/>
              </p:custDataLst>
            </p:nvPr>
          </p:nvCxnSpPr>
          <p:spPr>
            <a:xfrm flipH="1">
              <a:off x="2745581" y="5690396"/>
              <a:ext cx="1235076" cy="1136646"/>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7"/>
              </p:custDataLst>
            </p:nvPr>
          </p:nvCxnSpPr>
          <p:spPr>
            <a:xfrm>
              <a:off x="3981450" y="5690396"/>
              <a:ext cx="1847850" cy="114356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4" name="等腰三角形 13"/>
            <p:cNvSpPr/>
            <p:nvPr userDrawn="1">
              <p:custDataLst>
                <p:tags r:id="rId8"/>
              </p:custDataLst>
            </p:nvPr>
          </p:nvSpPr>
          <p:spPr>
            <a:xfrm>
              <a:off x="3048000" y="5867400"/>
              <a:ext cx="2682240" cy="990600"/>
            </a:xfrm>
            <a:prstGeom prst="triangle">
              <a:avLst>
                <a:gd name="adj" fmla="val 4004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等腰三角形 14"/>
            <p:cNvSpPr/>
            <p:nvPr userDrawn="1">
              <p:custDataLst>
                <p:tags r:id="rId9"/>
              </p:custDataLst>
            </p:nvPr>
          </p:nvSpPr>
          <p:spPr>
            <a:xfrm>
              <a:off x="975359" y="5928360"/>
              <a:ext cx="2773681" cy="929640"/>
            </a:xfrm>
            <a:prstGeom prst="triangle">
              <a:avLst>
                <a:gd name="adj" fmla="val 6181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cxnSp>
          <p:nvCxnSpPr>
            <p:cNvPr id="19" name="直接连接符 18"/>
            <p:cNvCxnSpPr/>
            <p:nvPr userDrawn="1">
              <p:custDataLst>
                <p:tags r:id="rId10"/>
              </p:custDataLst>
            </p:nvPr>
          </p:nvCxnSpPr>
          <p:spPr>
            <a:xfrm flipH="1" flipV="1">
              <a:off x="8577073" y="4187919"/>
              <a:ext cx="2506178" cy="2658525"/>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1"/>
              </p:custDataLst>
            </p:nvPr>
          </p:nvCxnSpPr>
          <p:spPr>
            <a:xfrm flipV="1">
              <a:off x="11083251" y="5522042"/>
              <a:ext cx="1089699" cy="1326432"/>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2"/>
              </p:custDataLst>
            </p:nvPr>
          </p:nvCxnSpPr>
          <p:spPr>
            <a:xfrm flipH="1">
              <a:off x="8596123" y="30956"/>
              <a:ext cx="2506178" cy="415775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3"/>
              </p:custDataLst>
            </p:nvPr>
          </p:nvCxnSpPr>
          <p:spPr>
            <a:xfrm>
              <a:off x="11102301" y="27781"/>
              <a:ext cx="1089699" cy="2074452"/>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4"/>
              </p:custDataLst>
            </p:nvPr>
          </p:nvCxnSpPr>
          <p:spPr>
            <a:xfrm>
              <a:off x="6707981" y="4192278"/>
              <a:ext cx="5484019"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4" name="等腰三角形 23"/>
            <p:cNvSpPr/>
            <p:nvPr userDrawn="1">
              <p:custDataLst>
                <p:tags r:id="rId15"/>
              </p:custDataLst>
            </p:nvPr>
          </p:nvSpPr>
          <p:spPr>
            <a:xfrm>
              <a:off x="6720840" y="975360"/>
              <a:ext cx="4899660" cy="3187065"/>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等腰三角形 24"/>
            <p:cNvSpPr/>
            <p:nvPr userDrawn="1">
              <p:custDataLst>
                <p:tags r:id="rId16"/>
              </p:custDataLst>
            </p:nvPr>
          </p:nvSpPr>
          <p:spPr>
            <a:xfrm>
              <a:off x="6713583" y="975360"/>
              <a:ext cx="4899660" cy="3187065"/>
            </a:xfrm>
            <a:prstGeom prst="triangle">
              <a:avLst>
                <a:gd name="adj" fmla="val 32263"/>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等腰三角形 25"/>
            <p:cNvSpPr/>
            <p:nvPr userDrawn="1">
              <p:custDataLst>
                <p:tags r:id="rId17"/>
              </p:custDataLst>
            </p:nvPr>
          </p:nvSpPr>
          <p:spPr>
            <a:xfrm flipV="1">
              <a:off x="6713583" y="4226354"/>
              <a:ext cx="4899660" cy="2019664"/>
            </a:xfrm>
            <a:prstGeom prst="triangle">
              <a:avLst>
                <a:gd name="adj" fmla="val 5030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7" name="等腰三角形 26"/>
            <p:cNvSpPr/>
            <p:nvPr userDrawn="1">
              <p:custDataLst>
                <p:tags r:id="rId18"/>
              </p:custDataLst>
            </p:nvPr>
          </p:nvSpPr>
          <p:spPr>
            <a:xfrm flipV="1">
              <a:off x="6713583" y="4226354"/>
              <a:ext cx="4899660" cy="2019664"/>
            </a:xfrm>
            <a:prstGeom prst="triangle">
              <a:avLst>
                <a:gd name="adj" fmla="val 32263"/>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6" name="日期占位符 15"/>
          <p:cNvSpPr>
            <a:spLocks noGrp="1"/>
          </p:cNvSpPr>
          <p:nvPr>
            <p:ph type="dt" sz="half" idx="10"/>
            <p:custDataLst>
              <p:tags r:id="rId19"/>
            </p:custDataLst>
          </p:nvPr>
        </p:nvSpPr>
        <p:spPr>
          <a:xfrm>
            <a:off x="659807"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20"/>
            </p:custDataLst>
          </p:nvPr>
        </p:nvSpPr>
        <p:spPr>
          <a:xfrm>
            <a:off x="3087000" y="4762375"/>
            <a:ext cx="2970000" cy="237600"/>
          </a:xfrm>
        </p:spPr>
        <p:txBody>
          <a:bodyPr wrap="square">
            <a:normAutofit/>
          </a:bodyPr>
          <a:lstStyle>
            <a:lvl1pPr>
              <a:defRPr>
                <a:latin typeface="Arial" panose="020B0604020202020204" pitchFamily="34" charset="0"/>
                <a:ea typeface="Microsoft YaHei" panose="020B0503020204020204" charset="-122"/>
              </a:defRPr>
            </a:lvl1pPr>
          </a:lstStyle>
          <a:p>
            <a:endParaRPr lang="zh-CN" altLang="en-US" dirty="0"/>
          </a:p>
        </p:txBody>
      </p:sp>
      <p:sp>
        <p:nvSpPr>
          <p:cNvPr id="18" name="灯片编号占位符 17"/>
          <p:cNvSpPr>
            <a:spLocks noGrp="1"/>
          </p:cNvSpPr>
          <p:nvPr>
            <p:ph type="sldNum" sz="quarter" idx="12"/>
            <p:custDataLst>
              <p:tags r:id="rId21"/>
            </p:custDataLst>
          </p:nvPr>
        </p:nvSpPr>
        <p:spPr>
          <a:xfrm>
            <a:off x="6457950"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dirty="0"/>
          </a:p>
        </p:txBody>
      </p:sp>
      <p:sp>
        <p:nvSpPr>
          <p:cNvPr id="2" name="标题 1"/>
          <p:cNvSpPr>
            <a:spLocks noGrp="1"/>
          </p:cNvSpPr>
          <p:nvPr>
            <p:ph type="ctrTitle" idx="13" hasCustomPrompt="1"/>
            <p:custDataLst>
              <p:tags r:id="rId22"/>
            </p:custDataLst>
          </p:nvPr>
        </p:nvSpPr>
        <p:spPr>
          <a:xfrm>
            <a:off x="521885" y="1656387"/>
            <a:ext cx="4464389" cy="1134438"/>
          </a:xfrm>
        </p:spPr>
        <p:txBody>
          <a:bodyPr vert="horz" wrap="square" lIns="90000" tIns="46800" rIns="90000" bIns="4680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4500" b="0" spc="6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4" name="文本占位符 3"/>
          <p:cNvSpPr>
            <a:spLocks noGrp="1"/>
          </p:cNvSpPr>
          <p:nvPr>
            <p:ph type="body" sz="quarter" idx="14" hasCustomPrompt="1"/>
            <p:custDataLst>
              <p:tags r:id="rId23"/>
            </p:custDataLst>
          </p:nvPr>
        </p:nvSpPr>
        <p:spPr>
          <a:xfrm>
            <a:off x="526931" y="3544019"/>
            <a:ext cx="1860947" cy="435769"/>
          </a:xfrm>
        </p:spPr>
        <p:txBody>
          <a:bodyPr anchor="ctr">
            <a:noAutofit/>
          </a:bodyPr>
          <a:lstStyle>
            <a:lvl1pPr marL="0" indent="0" algn="l">
              <a:buNone/>
              <a:defRPr sz="1800">
                <a:solidFill>
                  <a:schemeClr val="tx1">
                    <a:lumMod val="85000"/>
                    <a:lumOff val="15000"/>
                  </a:schemeClr>
                </a:solidFill>
              </a:defRPr>
            </a:lvl1pPr>
          </a:lstStyle>
          <a:p>
            <a:pPr lvl="0"/>
            <a:r>
              <a:rPr lang="zh-CN" altLang="en-US" dirty="0"/>
              <a:t>编辑副标题</a:t>
            </a:r>
            <a:endParaRPr lang="zh-CN" altLang="en-US" dirty="0"/>
          </a:p>
        </p:txBody>
      </p:sp>
      <p:sp>
        <p:nvSpPr>
          <p:cNvPr id="28" name="文本占位符 3"/>
          <p:cNvSpPr>
            <a:spLocks noGrp="1"/>
          </p:cNvSpPr>
          <p:nvPr>
            <p:ph type="body" sz="quarter" idx="15" hasCustomPrompt="1"/>
            <p:custDataLst>
              <p:tags r:id="rId24"/>
            </p:custDataLst>
          </p:nvPr>
        </p:nvSpPr>
        <p:spPr>
          <a:xfrm>
            <a:off x="2559269" y="3544019"/>
            <a:ext cx="1860947" cy="435769"/>
          </a:xfrm>
        </p:spPr>
        <p:txBody>
          <a:bodyPr anchor="ctr">
            <a:noAutofit/>
          </a:bodyPr>
          <a:lstStyle>
            <a:lvl1pPr marL="0" indent="0" algn="l">
              <a:buNone/>
              <a:defRPr sz="1800">
                <a:solidFill>
                  <a:schemeClr val="tx1">
                    <a:lumMod val="85000"/>
                    <a:lumOff val="15000"/>
                  </a:schemeClr>
                </a:solidFill>
              </a:defRPr>
            </a:lvl1pPr>
          </a:lstStyle>
          <a:p>
            <a:pPr lvl="0"/>
            <a:r>
              <a:rPr lang="zh-CN" altLang="en-US" dirty="0"/>
              <a:t>编辑副标题</a:t>
            </a:r>
            <a:endParaRPr lang="zh-CN" altLang="en-US" dirty="0"/>
          </a:p>
        </p:txBody>
      </p:sp>
      <p:sp>
        <p:nvSpPr>
          <p:cNvPr id="7" name="文本占位符 6"/>
          <p:cNvSpPr>
            <a:spLocks noGrp="1"/>
          </p:cNvSpPr>
          <p:nvPr>
            <p:ph type="body" sz="quarter" idx="16" hasCustomPrompt="1"/>
            <p:custDataLst>
              <p:tags r:id="rId25"/>
            </p:custDataLst>
          </p:nvPr>
        </p:nvSpPr>
        <p:spPr>
          <a:xfrm>
            <a:off x="521494" y="2928402"/>
            <a:ext cx="4464844" cy="411719"/>
          </a:xfrm>
        </p:spPr>
        <p:txBody>
          <a:bodyPr>
            <a:normAutofit/>
          </a:bodyPr>
          <a:lstStyle>
            <a:lvl1pPr marL="0" indent="0">
              <a:buNone/>
              <a:defRPr sz="1800"/>
            </a:lvl1pPr>
          </a:lstStyle>
          <a:p>
            <a:pPr lvl="0"/>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5" name="组合 14"/>
          <p:cNvGrpSpPr/>
          <p:nvPr userDrawn="1">
            <p:custDataLst>
              <p:tags r:id="rId2"/>
            </p:custDataLst>
          </p:nvPr>
        </p:nvGrpSpPr>
        <p:grpSpPr>
          <a:xfrm>
            <a:off x="114620" y="78581"/>
            <a:ext cx="8925795" cy="201335"/>
            <a:chOff x="152827" y="104775"/>
            <a:chExt cx="11901060" cy="268446"/>
          </a:xfrm>
        </p:grpSpPr>
        <p:sp>
          <p:nvSpPr>
            <p:cNvPr id="9" name="等腰三角形 8"/>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等腰三角形 9"/>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等腰三角形 12"/>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4" name="等腰三角形 13"/>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标题 1"/>
          <p:cNvSpPr>
            <a:spLocks noGrp="1"/>
          </p:cNvSpPr>
          <p:nvPr>
            <p:ph type="title"/>
            <p:custDataLst>
              <p:tags r:id="rId7"/>
            </p:custDataLst>
          </p:nvPr>
        </p:nvSpPr>
        <p:spPr>
          <a:xfrm>
            <a:off x="502412" y="332426"/>
            <a:ext cx="8139178" cy="331473"/>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Microsoft YaHei"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8"/>
            </p:custDataLst>
          </p:nvPr>
        </p:nvSpPr>
        <p:spPr>
          <a:xfrm>
            <a:off x="502412" y="714381"/>
            <a:ext cx="8139178"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9"/>
            </p:custDataLst>
          </p:nvPr>
        </p:nvSpPr>
        <p:spPr>
          <a:xfrm>
            <a:off x="659807"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3087000" y="4762375"/>
            <a:ext cx="2970000" cy="237600"/>
          </a:xfrm>
        </p:spPr>
        <p:txBody>
          <a:bodyPr wrap="square">
            <a:normAutofit/>
          </a:bodyPr>
          <a:lstStyle>
            <a:lvl1pPr>
              <a:defRPr>
                <a:latin typeface="Arial" panose="020B0604020202020204" pitchFamily="34" charset="0"/>
                <a:ea typeface="Microsoft YaHei"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a:xfrm>
            <a:off x="6457950"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4102022" y="0"/>
            <a:ext cx="848592" cy="5143500"/>
            <a:chOff x="5469363" y="0"/>
            <a:chExt cx="1131456" cy="6858000"/>
          </a:xfrm>
        </p:grpSpPr>
        <p:sp>
          <p:nvSpPr>
            <p:cNvPr id="9" name="等腰三角形 8"/>
            <p:cNvSpPr/>
            <p:nvPr userDrawn="1">
              <p:custDataLst>
                <p:tags r:id="rId3"/>
              </p:custDataLst>
            </p:nvPr>
          </p:nvSpPr>
          <p:spPr>
            <a:xfrm rot="10800000">
              <a:off x="5884870" y="1"/>
              <a:ext cx="715949" cy="549759"/>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等腰三角形 9"/>
            <p:cNvSpPr/>
            <p:nvPr userDrawn="1">
              <p:custDataLst>
                <p:tags r:id="rId4"/>
              </p:custDataLst>
            </p:nvPr>
          </p:nvSpPr>
          <p:spPr>
            <a:xfrm rot="10800000" flipH="1">
              <a:off x="5469363" y="0"/>
              <a:ext cx="533768" cy="328613"/>
            </a:xfrm>
            <a:prstGeom prst="triangle">
              <a:avLst>
                <a:gd name="adj" fmla="val 26664"/>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等腰三角形 12"/>
            <p:cNvSpPr/>
            <p:nvPr userDrawn="1">
              <p:custDataLst>
                <p:tags r:id="rId5"/>
              </p:custDataLst>
            </p:nvPr>
          </p:nvSpPr>
          <p:spPr>
            <a:xfrm rot="10800000" flipV="1">
              <a:off x="5884870" y="6308241"/>
              <a:ext cx="715949" cy="549759"/>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等腰三角形 13"/>
            <p:cNvSpPr/>
            <p:nvPr userDrawn="1">
              <p:custDataLst>
                <p:tags r:id="rId6"/>
              </p:custDataLst>
            </p:nvPr>
          </p:nvSpPr>
          <p:spPr>
            <a:xfrm rot="10800000" flipH="1" flipV="1">
              <a:off x="5469363" y="6529387"/>
              <a:ext cx="533768" cy="328613"/>
            </a:xfrm>
            <a:prstGeom prst="triangle">
              <a:avLst>
                <a:gd name="adj" fmla="val 26664"/>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4" name="日期占位符 3"/>
          <p:cNvSpPr>
            <a:spLocks noGrp="1"/>
          </p:cNvSpPr>
          <p:nvPr userDrawn="1">
            <p:ph type="dt" sz="half" idx="10"/>
            <p:custDataLst>
              <p:tags r:id="rId7"/>
            </p:custDataLst>
          </p:nvPr>
        </p:nvSpPr>
        <p:spPr>
          <a:xfrm>
            <a:off x="659807"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8"/>
            </p:custDataLst>
          </p:nvPr>
        </p:nvSpPr>
        <p:spPr>
          <a:xfrm>
            <a:off x="3087000" y="4762375"/>
            <a:ext cx="2970000" cy="237600"/>
          </a:xfrm>
        </p:spPr>
        <p:txBody>
          <a:bodyPr wrap="square">
            <a:normAutofit/>
          </a:bodyPr>
          <a:lstStyle>
            <a:lvl1pPr>
              <a:defRPr>
                <a:latin typeface="Arial" panose="020B0604020202020204" pitchFamily="34" charset="0"/>
                <a:ea typeface="Microsoft YaHei" panose="020B0503020204020204" charset="-122"/>
              </a:defRPr>
            </a:lvl1pPr>
          </a:lstStyle>
          <a:p>
            <a:endParaRPr lang="zh-CN" altLang="en-US"/>
          </a:p>
        </p:txBody>
      </p:sp>
      <p:sp>
        <p:nvSpPr>
          <p:cNvPr id="6" name="灯片编号占位符 5"/>
          <p:cNvSpPr>
            <a:spLocks noGrp="1"/>
          </p:cNvSpPr>
          <p:nvPr userDrawn="1">
            <p:ph type="sldNum" sz="quarter" idx="12"/>
            <p:custDataLst>
              <p:tags r:id="rId9"/>
            </p:custDataLst>
          </p:nvPr>
        </p:nvSpPr>
        <p:spPr>
          <a:xfrm>
            <a:off x="6457950"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userDrawn="1">
            <p:ph type="ctrTitle" idx="14" hasCustomPrompt="1"/>
            <p:custDataLst>
              <p:tags r:id="rId10"/>
            </p:custDataLst>
          </p:nvPr>
        </p:nvSpPr>
        <p:spPr>
          <a:xfrm>
            <a:off x="3098960" y="2088833"/>
            <a:ext cx="4325779" cy="626745"/>
          </a:xfrm>
        </p:spPr>
        <p:txBody>
          <a:bodyPr vert="horz" wrap="square" lIns="91440" tIns="45720" rIns="91440" bIns="4572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3600" b="0" spc="5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2" name="副标题 1"/>
          <p:cNvSpPr>
            <a:spLocks noGrp="1"/>
          </p:cNvSpPr>
          <p:nvPr userDrawn="1">
            <p:ph type="subTitle" idx="13" hasCustomPrompt="1"/>
            <p:custDataLst>
              <p:tags r:id="rId11"/>
            </p:custDataLst>
          </p:nvPr>
        </p:nvSpPr>
        <p:spPr>
          <a:xfrm>
            <a:off x="3098960" y="2867978"/>
            <a:ext cx="4325779" cy="322962"/>
          </a:xfrm>
        </p:spPr>
        <p:txBody>
          <a:bodyPr vert="horz" wrap="square" lIns="91440" tIns="45720" rIns="91440" bIns="4572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200" b="0" spc="200">
                <a:solidFill>
                  <a:schemeClr val="tx1">
                    <a:lumMod val="85000"/>
                    <a:lumOff val="15000"/>
                  </a:schemeClr>
                </a:solidFill>
                <a:latin typeface="Arial" panose="020B0604020202020204" pitchFamily="34" charset="0"/>
                <a:ea typeface="Microsoft YaHei" panose="020B0503020204020204" charset="-122"/>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14620" y="78581"/>
            <a:ext cx="8925795" cy="201335"/>
            <a:chOff x="152827" y="104775"/>
            <a:chExt cx="11901060" cy="268446"/>
          </a:xfrm>
        </p:grpSpPr>
        <p:sp>
          <p:nvSpPr>
            <p:cNvPr id="11" name="等腰三角形 10"/>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等腰三角形 11"/>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等腰三角形 12"/>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4" name="等腰三角形 13"/>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标题 1"/>
          <p:cNvSpPr>
            <a:spLocks noGrp="1"/>
          </p:cNvSpPr>
          <p:nvPr>
            <p:ph type="title"/>
            <p:custDataLst>
              <p:tags r:id="rId7"/>
            </p:custDataLst>
          </p:nvPr>
        </p:nvSpPr>
        <p:spPr>
          <a:xfrm>
            <a:off x="502412" y="33242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Microsoft YaHei"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8"/>
            </p:custDataLst>
          </p:nvPr>
        </p:nvSpPr>
        <p:spPr>
          <a:xfrm>
            <a:off x="502448" y="71438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9"/>
            </p:custDataLst>
          </p:nvPr>
        </p:nvSpPr>
        <p:spPr>
          <a:xfrm>
            <a:off x="4679158" y="714381"/>
            <a:ext cx="3962432" cy="4041680"/>
          </a:xfrm>
        </p:spPr>
        <p:txBody>
          <a:bodyPr wrap="square" lIns="90170" tIns="46990" rIns="90170" bIns="46990">
            <a:normAutofit/>
          </a:bodyPr>
          <a:lstStyle>
            <a:lvl1pPr eaLnBrk="1" fontAlgn="auto" latinLnBrk="0" hangingPunct="1">
              <a:defRPr sz="1200">
                <a:solidFill>
                  <a:schemeClr val="tx1"/>
                </a:solidFill>
                <a:latin typeface="Arial" panose="020B0604020202020204" pitchFamily="34" charset="0"/>
                <a:ea typeface="Microsoft YaHei" panose="020B0503020204020204" charset="-122"/>
              </a:defRPr>
            </a:lvl1pPr>
            <a:lvl2pPr eaLnBrk="1" fontAlgn="auto" latinLnBrk="0" hangingPunct="1">
              <a:defRPr sz="1200">
                <a:solidFill>
                  <a:schemeClr val="tx1"/>
                </a:solidFill>
                <a:latin typeface="Arial" panose="020B0604020202020204" pitchFamily="34" charset="0"/>
                <a:ea typeface="Microsoft YaHei" panose="020B0503020204020204" charset="-122"/>
              </a:defRPr>
            </a:lvl2pPr>
            <a:lvl3pPr eaLnBrk="1" fontAlgn="auto" latinLnBrk="0" hangingPunct="1">
              <a:defRPr sz="1200">
                <a:solidFill>
                  <a:schemeClr val="tx1"/>
                </a:solidFill>
                <a:latin typeface="Arial" panose="020B0604020202020204" pitchFamily="34" charset="0"/>
                <a:ea typeface="Microsoft YaHei" panose="020B0503020204020204" charset="-122"/>
              </a:defRPr>
            </a:lvl3pPr>
            <a:lvl4pPr eaLnBrk="1" fontAlgn="auto" latinLnBrk="0" hangingPunct="1">
              <a:defRPr sz="1200">
                <a:solidFill>
                  <a:schemeClr val="tx1"/>
                </a:solidFill>
                <a:latin typeface="Arial" panose="020B0604020202020204" pitchFamily="34" charset="0"/>
                <a:ea typeface="Microsoft YaHei" panose="020B0503020204020204" charset="-122"/>
              </a:defRPr>
            </a:lvl4pPr>
            <a:lvl5pPr eaLnBrk="1" fontAlgn="auto" latinLnBrk="0" hangingPunct="1">
              <a:defRPr sz="1200">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a:xfrm>
            <a:off x="659807"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a:xfrm>
            <a:off x="3087000" y="4762375"/>
            <a:ext cx="2970000" cy="237600"/>
          </a:xfrm>
        </p:spPr>
        <p:txBody>
          <a:bodyPr wrap="square">
            <a:normAutofit/>
          </a:bodyPr>
          <a:lstStyle>
            <a:lvl1pPr>
              <a:defRPr>
                <a:latin typeface="Arial" panose="020B0604020202020204" pitchFamily="34" charset="0"/>
                <a:ea typeface="Microsoft YaHei" panose="020B0503020204020204" charset="-122"/>
              </a:defRPr>
            </a:lvl1pPr>
          </a:lstStyle>
          <a:p>
            <a:endParaRPr lang="zh-CN" altLang="en-US"/>
          </a:p>
        </p:txBody>
      </p:sp>
      <p:sp>
        <p:nvSpPr>
          <p:cNvPr id="7" name="灯片编号占位符 6"/>
          <p:cNvSpPr>
            <a:spLocks noGrp="1"/>
          </p:cNvSpPr>
          <p:nvPr>
            <p:ph type="sldNum" sz="quarter" idx="12"/>
            <p:custDataLst>
              <p:tags r:id="rId12"/>
            </p:custDataLst>
          </p:nvPr>
        </p:nvSpPr>
        <p:spPr>
          <a:xfrm>
            <a:off x="6457950"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114620" y="78581"/>
            <a:ext cx="8925795" cy="201335"/>
            <a:chOff x="152827" y="104775"/>
            <a:chExt cx="11901060" cy="268446"/>
          </a:xfrm>
        </p:grpSpPr>
        <p:sp>
          <p:nvSpPr>
            <p:cNvPr id="13" name="等腰三角形 12"/>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等腰三角形 13"/>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等腰三角形 14"/>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6" name="等腰三角形 15"/>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标题 1"/>
          <p:cNvSpPr>
            <a:spLocks noGrp="1"/>
          </p:cNvSpPr>
          <p:nvPr>
            <p:ph type="title"/>
            <p:custDataLst>
              <p:tags r:id="rId7"/>
            </p:custDataLst>
          </p:nvPr>
        </p:nvSpPr>
        <p:spPr>
          <a:xfrm>
            <a:off x="502412" y="33242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Microsoft YaHei"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502448" y="714381"/>
            <a:ext cx="3962432" cy="285752"/>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Arial" panose="020B0604020202020204" pitchFamily="34" charset="0"/>
                <a:ea typeface="Microsoft YaHei"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502444" y="1054894"/>
            <a:ext cx="3962400"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4676813" y="714381"/>
            <a:ext cx="3962432" cy="285752"/>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Arial" panose="020B0604020202020204" pitchFamily="34" charset="0"/>
                <a:ea typeface="Microsoft YaHei"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1"/>
            </p:custDataLst>
          </p:nvPr>
        </p:nvSpPr>
        <p:spPr>
          <a:xfrm>
            <a:off x="4676813" y="1054894"/>
            <a:ext cx="3962432"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a:xfrm>
            <a:off x="659807"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a:xfrm>
            <a:off x="3087000" y="4762375"/>
            <a:ext cx="2970000" cy="237600"/>
          </a:xfrm>
        </p:spPr>
        <p:txBody>
          <a:bodyPr wrap="square">
            <a:normAutofit/>
          </a:bodyPr>
          <a:lstStyle>
            <a:lvl1pPr>
              <a:defRPr>
                <a:latin typeface="Arial" panose="020B0604020202020204" pitchFamily="34" charset="0"/>
                <a:ea typeface="Microsoft YaHei" panose="020B0503020204020204" charset="-122"/>
              </a:defRPr>
            </a:lvl1pPr>
          </a:lstStyle>
          <a:p>
            <a:endParaRPr lang="zh-CN" altLang="en-US"/>
          </a:p>
        </p:txBody>
      </p:sp>
      <p:sp>
        <p:nvSpPr>
          <p:cNvPr id="9" name="灯片编号占位符 8"/>
          <p:cNvSpPr>
            <a:spLocks noGrp="1"/>
          </p:cNvSpPr>
          <p:nvPr>
            <p:ph type="sldNum" sz="quarter" idx="12"/>
            <p:custDataLst>
              <p:tags r:id="rId14"/>
            </p:custDataLst>
          </p:nvPr>
        </p:nvSpPr>
        <p:spPr>
          <a:xfrm>
            <a:off x="6457950"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任意多边形 6"/>
          <p:cNvSpPr/>
          <p:nvPr userDrawn="1">
            <p:custDataLst>
              <p:tags r:id="rId2"/>
            </p:custDataLst>
          </p:nvPr>
        </p:nvSpPr>
        <p:spPr>
          <a:xfrm>
            <a:off x="3658500" y="0"/>
            <a:ext cx="5485500" cy="5143500"/>
          </a:xfrm>
          <a:custGeom>
            <a:avLst/>
            <a:gdLst>
              <a:gd name="connsiteX0" fmla="*/ 1714500 w 7314000"/>
              <a:gd name="connsiteY0" fmla="*/ 0 h 6858000"/>
              <a:gd name="connsiteX1" fmla="*/ 7314000 w 7314000"/>
              <a:gd name="connsiteY1" fmla="*/ 0 h 6858000"/>
              <a:gd name="connsiteX2" fmla="*/ 7314000 w 7314000"/>
              <a:gd name="connsiteY2" fmla="*/ 6858000 h 6858000"/>
              <a:gd name="connsiteX3" fmla="*/ 0 w 7314000"/>
              <a:gd name="connsiteY3" fmla="*/ 6858000 h 6858000"/>
              <a:gd name="connsiteX4" fmla="*/ 1714500 w 7314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4000" h="6858000">
                <a:moveTo>
                  <a:pt x="1714500" y="0"/>
                </a:moveTo>
                <a:lnTo>
                  <a:pt x="7314000" y="0"/>
                </a:lnTo>
                <a:lnTo>
                  <a:pt x="7314000" y="6858000"/>
                </a:lnTo>
                <a:lnTo>
                  <a:pt x="0" y="6858000"/>
                </a:lnTo>
                <a:lnTo>
                  <a:pt x="1714500" y="0"/>
                </a:lnTo>
                <a:close/>
              </a:path>
            </a:pathLst>
          </a:cu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grpSp>
        <p:nvGrpSpPr>
          <p:cNvPr id="16" name="组合 15"/>
          <p:cNvGrpSpPr/>
          <p:nvPr userDrawn="1">
            <p:custDataLst>
              <p:tags r:id="rId3"/>
            </p:custDataLst>
          </p:nvPr>
        </p:nvGrpSpPr>
        <p:grpSpPr>
          <a:xfrm>
            <a:off x="1160860" y="2099608"/>
            <a:ext cx="7879556" cy="2951618"/>
            <a:chOff x="1547813" y="2799477"/>
            <a:chExt cx="10506074" cy="3935491"/>
          </a:xfrm>
        </p:grpSpPr>
        <p:sp>
          <p:nvSpPr>
            <p:cNvPr id="10" name="等腰三角形 9"/>
            <p:cNvSpPr/>
            <p:nvPr userDrawn="1">
              <p:custDataLst>
                <p:tags r:id="rId4"/>
              </p:custDataLst>
            </p:nvPr>
          </p:nvSpPr>
          <p:spPr>
            <a:xfrm>
              <a:off x="1883061" y="2799477"/>
              <a:ext cx="1549919" cy="1226237"/>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等腰三角形 10"/>
            <p:cNvSpPr/>
            <p:nvPr userDrawn="1">
              <p:custDataLst>
                <p:tags r:id="rId5"/>
              </p:custDataLst>
            </p:nvPr>
          </p:nvSpPr>
          <p:spPr>
            <a:xfrm>
              <a:off x="1547813" y="3060533"/>
              <a:ext cx="1531752" cy="965181"/>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等腰三角形 11"/>
            <p:cNvSpPr/>
            <p:nvPr userDrawn="1">
              <p:custDataLst>
                <p:tags r:id="rId6"/>
              </p:custDataLst>
            </p:nvPr>
          </p:nvSpPr>
          <p:spPr>
            <a:xfrm flipH="1">
              <a:off x="11606211" y="6484938"/>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3" name="等腰三角形 12"/>
            <p:cNvSpPr/>
            <p:nvPr userDrawn="1">
              <p:custDataLst>
                <p:tags r:id="rId7"/>
              </p:custDataLst>
            </p:nvPr>
          </p:nvSpPr>
          <p:spPr>
            <a:xfrm flipH="1">
              <a:off x="11649074" y="6525419"/>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标题 1"/>
          <p:cNvSpPr>
            <a:spLocks noGrp="1"/>
          </p:cNvSpPr>
          <p:nvPr>
            <p:ph type="title"/>
            <p:custDataLst>
              <p:tags r:id="rId8"/>
            </p:custDataLst>
          </p:nvPr>
        </p:nvSpPr>
        <p:spPr>
          <a:xfrm>
            <a:off x="502412" y="332423"/>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Microsoft YaHei"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a:xfrm>
            <a:off x="659807"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4762375"/>
            <a:ext cx="2970000" cy="237600"/>
          </a:xfrm>
        </p:spPr>
        <p:txBody>
          <a:bodyPr wrap="square">
            <a:normAutofit/>
          </a:bodyPr>
          <a:lstStyle>
            <a:lvl1pPr>
              <a:defRPr>
                <a:latin typeface="Arial" panose="020B0604020202020204" pitchFamily="34" charset="0"/>
                <a:ea typeface="Microsoft YaHei"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6457950"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659807"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87000" y="4762375"/>
            <a:ext cx="2970000" cy="237600"/>
          </a:xfrm>
        </p:spPr>
        <p:txBody>
          <a:bodyPr wrap="square">
            <a:normAutofit/>
          </a:bodyPr>
          <a:lstStyle>
            <a:lvl1pPr>
              <a:defRPr>
                <a:latin typeface="Arial" panose="020B0604020202020204" pitchFamily="34" charset="0"/>
                <a:ea typeface="Microsoft YaHei"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6457950"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14620" y="78581"/>
            <a:ext cx="8925795" cy="201335"/>
            <a:chOff x="152827" y="104775"/>
            <a:chExt cx="11901060" cy="268446"/>
          </a:xfrm>
        </p:grpSpPr>
        <p:sp>
          <p:nvSpPr>
            <p:cNvPr id="11" name="等腰三角形 10"/>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等腰三角形 11"/>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等腰三角形 12"/>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4" name="等腰三角形 13"/>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标题 1"/>
          <p:cNvSpPr>
            <a:spLocks noGrp="1"/>
          </p:cNvSpPr>
          <p:nvPr>
            <p:ph type="title"/>
            <p:custDataLst>
              <p:tags r:id="rId7"/>
            </p:custDataLst>
          </p:nvPr>
        </p:nvSpPr>
        <p:spPr>
          <a:xfrm>
            <a:off x="502448" y="33242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Microsoft YaHei"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502448" y="71438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9"/>
            </p:custDataLst>
          </p:nvPr>
        </p:nvSpPr>
        <p:spPr>
          <a:xfrm>
            <a:off x="4679194" y="71438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Microsoft YaHei"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0"/>
            </p:custDataLst>
          </p:nvPr>
        </p:nvSpPr>
        <p:spPr>
          <a:xfrm>
            <a:off x="659807"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a:xfrm>
            <a:off x="3087000" y="4762375"/>
            <a:ext cx="2970000" cy="237600"/>
          </a:xfrm>
        </p:spPr>
        <p:txBody>
          <a:bodyPr wrap="square">
            <a:normAutofit/>
          </a:bodyPr>
          <a:lstStyle>
            <a:lvl1pPr>
              <a:defRPr>
                <a:latin typeface="Arial" panose="020B0604020202020204" pitchFamily="34" charset="0"/>
                <a:ea typeface="Microsoft YaHei" panose="020B0503020204020204" charset="-122"/>
              </a:defRPr>
            </a:lvl1pPr>
          </a:lstStyle>
          <a:p>
            <a:endParaRPr lang="zh-CN" altLang="en-US" dirty="0"/>
          </a:p>
        </p:txBody>
      </p:sp>
      <p:sp>
        <p:nvSpPr>
          <p:cNvPr id="7" name="灯片编号占位符 6"/>
          <p:cNvSpPr>
            <a:spLocks noGrp="1"/>
          </p:cNvSpPr>
          <p:nvPr>
            <p:ph type="sldNum" sz="quarter" idx="12"/>
            <p:custDataLst>
              <p:tags r:id="rId12"/>
            </p:custDataLst>
          </p:nvPr>
        </p:nvSpPr>
        <p:spPr>
          <a:xfrm>
            <a:off x="6457950"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14620" y="78581"/>
            <a:ext cx="8925795" cy="201335"/>
            <a:chOff x="152827" y="104775"/>
            <a:chExt cx="11901060" cy="268446"/>
          </a:xfrm>
        </p:grpSpPr>
        <p:sp>
          <p:nvSpPr>
            <p:cNvPr id="10" name="等腰三角形 9"/>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等腰三角形 10"/>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等腰三角形 11"/>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3" name="等腰三角形 12"/>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竖排标题 1"/>
          <p:cNvSpPr>
            <a:spLocks noGrp="1"/>
          </p:cNvSpPr>
          <p:nvPr>
            <p:ph type="title" orient="vert"/>
            <p:custDataLst>
              <p:tags r:id="rId7"/>
            </p:custDataLst>
          </p:nvPr>
        </p:nvSpPr>
        <p:spPr>
          <a:xfrm>
            <a:off x="7928351" y="714381"/>
            <a:ext cx="713238" cy="4041680"/>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Microsoft YaHei"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8"/>
            </p:custDataLst>
          </p:nvPr>
        </p:nvSpPr>
        <p:spPr>
          <a:xfrm>
            <a:off x="502444" y="714375"/>
            <a:ext cx="7371076" cy="4041680"/>
          </a:xfrm>
        </p:spPr>
        <p:txBody>
          <a:bodyPr vert="eaVert" wrap="square">
            <a:normAutofit/>
          </a:bodyPr>
          <a:lstStyle>
            <a:lvl1pPr indent="0" eaLnBrk="1" fontAlgn="auto" latinLnBrk="0" hangingPunct="1">
              <a:defRPr>
                <a:solidFill>
                  <a:schemeClr val="tx1"/>
                </a:solidFill>
                <a:latin typeface="Arial" panose="020B0604020202020204" pitchFamily="34" charset="0"/>
                <a:ea typeface="Microsoft YaHei" panose="020B0503020204020204" charset="-122"/>
              </a:defRPr>
            </a:lvl1pPr>
            <a:lvl2pPr indent="0" eaLnBrk="1" fontAlgn="auto" latinLnBrk="0" hangingPunct="1">
              <a:defRPr>
                <a:solidFill>
                  <a:schemeClr val="tx1"/>
                </a:solidFill>
                <a:latin typeface="Arial" panose="020B0604020202020204" pitchFamily="34" charset="0"/>
                <a:ea typeface="Microsoft YaHei" panose="020B0503020204020204" charset="-122"/>
              </a:defRPr>
            </a:lvl2pPr>
            <a:lvl3pPr indent="0" eaLnBrk="1" fontAlgn="auto" latinLnBrk="0" hangingPunct="1">
              <a:defRPr>
                <a:solidFill>
                  <a:schemeClr val="tx1"/>
                </a:solidFill>
                <a:latin typeface="Arial" panose="020B0604020202020204" pitchFamily="34" charset="0"/>
                <a:ea typeface="Microsoft YaHei" panose="020B0503020204020204" charset="-122"/>
              </a:defRPr>
            </a:lvl3pPr>
            <a:lvl4pPr indent="0" eaLnBrk="1" fontAlgn="auto" latinLnBrk="0" hangingPunct="1">
              <a:defRPr>
                <a:solidFill>
                  <a:schemeClr val="tx1"/>
                </a:solidFill>
                <a:latin typeface="Arial" panose="020B0604020202020204" pitchFamily="34" charset="0"/>
                <a:ea typeface="Microsoft YaHei" panose="020B0503020204020204" charset="-122"/>
              </a:defRPr>
            </a:lvl4pPr>
            <a:lvl5pPr indent="0" eaLnBrk="1" fontAlgn="auto" latinLnBrk="0" hangingPunct="1">
              <a:defRPr>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9"/>
            </p:custDataLst>
          </p:nvPr>
        </p:nvSpPr>
        <p:spPr>
          <a:xfrm>
            <a:off x="659807"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3087000" y="4762375"/>
            <a:ext cx="2970000" cy="237600"/>
          </a:xfrm>
        </p:spPr>
        <p:txBody>
          <a:bodyPr wrap="square">
            <a:normAutofit/>
          </a:bodyPr>
          <a:lstStyle>
            <a:lvl1pPr>
              <a:defRPr>
                <a:latin typeface="Arial" panose="020B0604020202020204" pitchFamily="34" charset="0"/>
                <a:ea typeface="Microsoft YaHei"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a:xfrm>
            <a:off x="6457950"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14620" y="78581"/>
            <a:ext cx="8925795" cy="201335"/>
            <a:chOff x="152827" y="104775"/>
            <a:chExt cx="11901060" cy="268446"/>
          </a:xfrm>
        </p:grpSpPr>
        <p:sp>
          <p:nvSpPr>
            <p:cNvPr id="10" name="等腰三角形 9"/>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等腰三角形 10"/>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等腰三角形 11"/>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3" name="等腰三角形 12"/>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3" name="日期占位符 2"/>
          <p:cNvSpPr>
            <a:spLocks noGrp="1"/>
          </p:cNvSpPr>
          <p:nvPr>
            <p:ph type="dt" sz="half" idx="10"/>
            <p:custDataLst>
              <p:tags r:id="rId7"/>
            </p:custDataLst>
          </p:nvPr>
        </p:nvSpPr>
        <p:spPr>
          <a:xfrm>
            <a:off x="659807"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4762375"/>
            <a:ext cx="2970000" cy="237600"/>
          </a:xfrm>
        </p:spPr>
        <p:txBody>
          <a:bodyPr wrap="square">
            <a:normAutofit/>
          </a:bodyPr>
          <a:lstStyle>
            <a:lvl1pPr>
              <a:defRPr>
                <a:latin typeface="Arial" panose="020B0604020202020204" pitchFamily="34" charset="0"/>
                <a:ea typeface="Microsoft YaHei" panose="020B0503020204020204" charset="-122"/>
              </a:defRPr>
            </a:lvl1pPr>
          </a:lstStyle>
          <a:p>
            <a:endParaRPr lang="zh-CN" altLang="en-US"/>
          </a:p>
        </p:txBody>
      </p:sp>
      <p:sp>
        <p:nvSpPr>
          <p:cNvPr id="5" name="灯片编号占位符 4"/>
          <p:cNvSpPr>
            <a:spLocks noGrp="1"/>
          </p:cNvSpPr>
          <p:nvPr>
            <p:ph type="sldNum" sz="quarter" idx="12"/>
            <p:custDataLst>
              <p:tags r:id="rId9"/>
            </p:custDataLst>
          </p:nvPr>
        </p:nvSpPr>
        <p:spPr>
          <a:xfrm>
            <a:off x="6457950"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0"/>
            </p:custDataLst>
          </p:nvPr>
        </p:nvSpPr>
        <p:spPr>
          <a:xfrm>
            <a:off x="502448" y="714381"/>
            <a:ext cx="8139178" cy="4041680"/>
          </a:xfrm>
        </p:spPr>
        <p:txBody>
          <a:bodyPr wrap="square">
            <a:normAutofit/>
          </a:bodyPr>
          <a:lstStyle>
            <a:lvl1pPr>
              <a:defRPr>
                <a:solidFill>
                  <a:schemeClr val="tx1"/>
                </a:solidFill>
                <a:latin typeface="Arial" panose="020B0604020202020204" pitchFamily="34" charset="0"/>
                <a:ea typeface="Microsoft YaHei" panose="020B0503020204020204" charset="-122"/>
              </a:defRPr>
            </a:lvl1pPr>
            <a:lvl2pPr>
              <a:defRPr>
                <a:solidFill>
                  <a:schemeClr val="tx1"/>
                </a:solidFill>
                <a:latin typeface="Arial" panose="020B0604020202020204" pitchFamily="34" charset="0"/>
                <a:ea typeface="Microsoft YaHei" panose="020B0503020204020204" charset="-122"/>
              </a:defRPr>
            </a:lvl2pPr>
            <a:lvl3pPr>
              <a:defRPr>
                <a:solidFill>
                  <a:schemeClr val="tx1"/>
                </a:solidFill>
                <a:latin typeface="Arial" panose="020B0604020202020204" pitchFamily="34" charset="0"/>
                <a:ea typeface="Microsoft YaHei" panose="020B0503020204020204" charset="-122"/>
              </a:defRPr>
            </a:lvl3pPr>
            <a:lvl4pPr>
              <a:defRPr>
                <a:solidFill>
                  <a:schemeClr val="tx1"/>
                </a:solidFill>
                <a:latin typeface="Arial" panose="020B0604020202020204" pitchFamily="34" charset="0"/>
                <a:ea typeface="Microsoft YaHei" panose="020B0503020204020204" charset="-122"/>
              </a:defRPr>
            </a:lvl4pPr>
            <a:lvl5pPr>
              <a:defRPr>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grpSp>
        <p:nvGrpSpPr>
          <p:cNvPr id="26" name="组合 25"/>
          <p:cNvGrpSpPr/>
          <p:nvPr userDrawn="1">
            <p:custDataLst>
              <p:tags r:id="rId2"/>
            </p:custDataLst>
          </p:nvPr>
        </p:nvGrpSpPr>
        <p:grpSpPr>
          <a:xfrm>
            <a:off x="60766" y="-4"/>
            <a:ext cx="9083234" cy="5143505"/>
            <a:chOff x="81021" y="-6"/>
            <a:chExt cx="12110979" cy="6858006"/>
          </a:xfrm>
        </p:grpSpPr>
        <p:sp>
          <p:nvSpPr>
            <p:cNvPr id="8" name="任意多边形 5"/>
            <p:cNvSpPr/>
            <p:nvPr userDrawn="1">
              <p:custDataLst>
                <p:tags r:id="rId3"/>
              </p:custDataLst>
            </p:nvPr>
          </p:nvSpPr>
          <p:spPr>
            <a:xfrm>
              <a:off x="77470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sp>
          <p:nvSpPr>
            <p:cNvPr id="10" name="等腰三角形 9"/>
            <p:cNvSpPr/>
            <p:nvPr userDrawn="1">
              <p:custDataLst>
                <p:tags r:id="rId4"/>
              </p:custDataLst>
            </p:nvPr>
          </p:nvSpPr>
          <p:spPr>
            <a:xfrm rot="10800000">
              <a:off x="81021" y="-5"/>
              <a:ext cx="2916822" cy="1296370"/>
            </a:xfrm>
            <a:prstGeom prst="triangle">
              <a:avLst>
                <a:gd name="adj" fmla="val 8163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等腰三角形 10"/>
            <p:cNvSpPr/>
            <p:nvPr userDrawn="1">
              <p:custDataLst>
                <p:tags r:id="rId5"/>
              </p:custDataLst>
            </p:nvPr>
          </p:nvSpPr>
          <p:spPr>
            <a:xfrm rot="10800000">
              <a:off x="81023" y="-6"/>
              <a:ext cx="5694744" cy="1470581"/>
            </a:xfrm>
            <a:prstGeom prst="triangle">
              <a:avLst>
                <a:gd name="adj" fmla="val 6665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等腰三角形 11"/>
            <p:cNvSpPr/>
            <p:nvPr userDrawn="1">
              <p:custDataLst>
                <p:tags r:id="rId6"/>
              </p:custDataLst>
            </p:nvPr>
          </p:nvSpPr>
          <p:spPr>
            <a:xfrm rot="10800000">
              <a:off x="81023" y="-4"/>
              <a:ext cx="4949072" cy="1470581"/>
            </a:xfrm>
            <a:prstGeom prst="triangle">
              <a:avLst>
                <a:gd name="adj" fmla="val 6179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3" name="直接连接符 12"/>
            <p:cNvCxnSpPr/>
            <p:nvPr userDrawn="1">
              <p:custDataLst>
                <p:tags r:id="rId7"/>
              </p:custDataLst>
            </p:nvPr>
          </p:nvCxnSpPr>
          <p:spPr>
            <a:xfrm flipH="1">
              <a:off x="2745581" y="5690396"/>
              <a:ext cx="1235076" cy="1136646"/>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8"/>
              </p:custDataLst>
            </p:nvPr>
          </p:nvCxnSpPr>
          <p:spPr>
            <a:xfrm>
              <a:off x="3981450" y="5690396"/>
              <a:ext cx="1847850" cy="114356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5" name="等腰三角形 14"/>
            <p:cNvSpPr/>
            <p:nvPr userDrawn="1">
              <p:custDataLst>
                <p:tags r:id="rId9"/>
              </p:custDataLst>
            </p:nvPr>
          </p:nvSpPr>
          <p:spPr>
            <a:xfrm>
              <a:off x="3048000" y="5867400"/>
              <a:ext cx="2682240" cy="990600"/>
            </a:xfrm>
            <a:prstGeom prst="triangle">
              <a:avLst>
                <a:gd name="adj" fmla="val 40044"/>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等腰三角形 15"/>
            <p:cNvSpPr/>
            <p:nvPr userDrawn="1">
              <p:custDataLst>
                <p:tags r:id="rId10"/>
              </p:custDataLst>
            </p:nvPr>
          </p:nvSpPr>
          <p:spPr>
            <a:xfrm>
              <a:off x="975359" y="5928360"/>
              <a:ext cx="2773681" cy="929640"/>
            </a:xfrm>
            <a:prstGeom prst="triangle">
              <a:avLst>
                <a:gd name="adj" fmla="val 6181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cxnSp>
          <p:nvCxnSpPr>
            <p:cNvPr id="17" name="直接连接符 16"/>
            <p:cNvCxnSpPr/>
            <p:nvPr userDrawn="1">
              <p:custDataLst>
                <p:tags r:id="rId11"/>
              </p:custDataLst>
            </p:nvPr>
          </p:nvCxnSpPr>
          <p:spPr>
            <a:xfrm flipH="1" flipV="1">
              <a:off x="8577073" y="4187919"/>
              <a:ext cx="2506178" cy="2658525"/>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12"/>
              </p:custDataLst>
            </p:nvPr>
          </p:nvCxnSpPr>
          <p:spPr>
            <a:xfrm flipV="1">
              <a:off x="11083251" y="5522042"/>
              <a:ext cx="1089699" cy="1326432"/>
            </a:xfrm>
            <a:prstGeom prst="line">
              <a:avLst/>
            </a:prstGeom>
            <a:ln w="285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3"/>
              </p:custDataLst>
            </p:nvPr>
          </p:nvCxnSpPr>
          <p:spPr>
            <a:xfrm flipH="1">
              <a:off x="8596123" y="30956"/>
              <a:ext cx="2506178" cy="4157757"/>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4"/>
              </p:custDataLst>
            </p:nvPr>
          </p:nvCxnSpPr>
          <p:spPr>
            <a:xfrm>
              <a:off x="11102301" y="27781"/>
              <a:ext cx="1089699" cy="2074452"/>
            </a:xfrm>
            <a:prstGeom prst="line">
              <a:avLst/>
            </a:prstGeom>
            <a:ln w="381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5"/>
              </p:custDataLst>
            </p:nvPr>
          </p:nvCxnSpPr>
          <p:spPr>
            <a:xfrm>
              <a:off x="6707981" y="4192278"/>
              <a:ext cx="5484019" cy="0"/>
            </a:xfrm>
            <a:prstGeom prst="line">
              <a:avLst/>
            </a:prstGeom>
            <a:ln w="635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2" name="等腰三角形 21"/>
            <p:cNvSpPr/>
            <p:nvPr userDrawn="1">
              <p:custDataLst>
                <p:tags r:id="rId16"/>
              </p:custDataLst>
            </p:nvPr>
          </p:nvSpPr>
          <p:spPr>
            <a:xfrm>
              <a:off x="6720840" y="975360"/>
              <a:ext cx="4899660" cy="3187065"/>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等腰三角形 22"/>
            <p:cNvSpPr/>
            <p:nvPr userDrawn="1">
              <p:custDataLst>
                <p:tags r:id="rId17"/>
              </p:custDataLst>
            </p:nvPr>
          </p:nvSpPr>
          <p:spPr>
            <a:xfrm>
              <a:off x="6713583" y="975360"/>
              <a:ext cx="4899660" cy="3187065"/>
            </a:xfrm>
            <a:prstGeom prst="triangle">
              <a:avLst>
                <a:gd name="adj" fmla="val 32263"/>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4" name="等腰三角形 23"/>
            <p:cNvSpPr/>
            <p:nvPr userDrawn="1">
              <p:custDataLst>
                <p:tags r:id="rId18"/>
              </p:custDataLst>
            </p:nvPr>
          </p:nvSpPr>
          <p:spPr>
            <a:xfrm flipV="1">
              <a:off x="6713583" y="4226354"/>
              <a:ext cx="4899660" cy="2019664"/>
            </a:xfrm>
            <a:prstGeom prst="triangle">
              <a:avLst>
                <a:gd name="adj" fmla="val 50303"/>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5" name="等腰三角形 24"/>
            <p:cNvSpPr/>
            <p:nvPr userDrawn="1">
              <p:custDataLst>
                <p:tags r:id="rId19"/>
              </p:custDataLst>
            </p:nvPr>
          </p:nvSpPr>
          <p:spPr>
            <a:xfrm flipV="1">
              <a:off x="6713583" y="4226354"/>
              <a:ext cx="4899660" cy="2019664"/>
            </a:xfrm>
            <a:prstGeom prst="triangle">
              <a:avLst>
                <a:gd name="adj" fmla="val 32263"/>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 name="日期占位符 2"/>
          <p:cNvSpPr>
            <a:spLocks noGrp="1"/>
          </p:cNvSpPr>
          <p:nvPr>
            <p:ph type="dt" sz="half" idx="10"/>
            <p:custDataLst>
              <p:tags r:id="rId20"/>
            </p:custDataLst>
          </p:nvPr>
        </p:nvSpPr>
        <p:spPr>
          <a:xfrm>
            <a:off x="659807"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1"/>
            </p:custDataLst>
          </p:nvPr>
        </p:nvSpPr>
        <p:spPr>
          <a:xfrm>
            <a:off x="3087000" y="4762375"/>
            <a:ext cx="2970000" cy="237600"/>
          </a:xfrm>
        </p:spPr>
        <p:txBody>
          <a:bodyPr wrap="square">
            <a:normAutofit/>
          </a:bodyPr>
          <a:lstStyle>
            <a:lvl1pPr>
              <a:defRPr>
                <a:latin typeface="Arial" panose="020B0604020202020204" pitchFamily="34" charset="0"/>
                <a:ea typeface="Microsoft YaHei" panose="020B0503020204020204" charset="-122"/>
              </a:defRPr>
            </a:lvl1pPr>
          </a:lstStyle>
          <a:p>
            <a:endParaRPr lang="zh-CN" altLang="en-US"/>
          </a:p>
        </p:txBody>
      </p:sp>
      <p:sp>
        <p:nvSpPr>
          <p:cNvPr id="5" name="灯片编号占位符 4"/>
          <p:cNvSpPr>
            <a:spLocks noGrp="1"/>
          </p:cNvSpPr>
          <p:nvPr>
            <p:ph type="sldNum" sz="quarter" idx="12"/>
            <p:custDataLst>
              <p:tags r:id="rId22"/>
            </p:custDataLst>
          </p:nvPr>
        </p:nvSpPr>
        <p:spPr>
          <a:xfrm>
            <a:off x="6457950"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23"/>
            </p:custDataLst>
          </p:nvPr>
        </p:nvSpPr>
        <p:spPr>
          <a:xfrm>
            <a:off x="978218" y="2916317"/>
            <a:ext cx="3269933" cy="379334"/>
          </a:xfrm>
        </p:spPr>
        <p:txBody>
          <a:bodyPr vert="horz" wrap="square" lIns="91440" tIns="45720" rIns="91440" bIns="45720" anchor="t" anchorCtr="0">
            <a:normAutofit/>
          </a:bodyPr>
          <a:lstStyle>
            <a:lvl1pPr marL="342900" marR="0" indent="-342900" algn="l" rtl="0" eaLnBrk="1" fontAlgn="auto">
              <a:lnSpc>
                <a:spcPct val="100000"/>
              </a:lnSpc>
              <a:spcBef>
                <a:spcPts val="0"/>
              </a:spcBef>
              <a:spcAft>
                <a:spcPts val="0"/>
              </a:spcAft>
              <a:buClrTx/>
              <a:buSzPts val="2000"/>
              <a:buFont typeface="Arial" panose="020B0604020202020204" pitchFamily="34" charset="0"/>
              <a:buNone/>
              <a:defRPr sz="1500" b="0" spc="200">
                <a:solidFill>
                  <a:schemeClr val="tx1">
                    <a:lumMod val="85000"/>
                    <a:lumOff val="15000"/>
                  </a:schemeClr>
                </a:solidFill>
                <a:latin typeface="Arial" panose="020B0604020202020204" pitchFamily="34" charset="0"/>
                <a:ea typeface="Microsoft YaHei" panose="020B0503020204020204" charset="-122"/>
              </a:defRPr>
            </a:lvl1pPr>
          </a:lstStyle>
          <a:p>
            <a:pPr marL="0" marR="0" lvl="0" indent="0" algn="l" defTabSz="914400" rtl="0" eaLnBrk="1" fontAlgn="auto" latinLnBrk="0" hangingPunct="1">
              <a:lnSpc>
                <a:spcPct val="100000"/>
              </a:lnSpc>
              <a:spcBef>
                <a:spcPts val="0"/>
              </a:spcBef>
              <a:spcAft>
                <a:spcPts val="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24"/>
            </p:custDataLst>
          </p:nvPr>
        </p:nvSpPr>
        <p:spPr>
          <a:xfrm>
            <a:off x="911543" y="1921907"/>
            <a:ext cx="3269933" cy="879158"/>
          </a:xfrm>
        </p:spPr>
        <p:txBody>
          <a:bodyPr vert="horz" wrap="square" lIns="91440" tIns="45720" rIns="91440" bIns="4572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495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114620" y="78581"/>
            <a:ext cx="8925795" cy="201335"/>
            <a:chOff x="152827" y="104775"/>
            <a:chExt cx="11901060" cy="268446"/>
          </a:xfrm>
        </p:grpSpPr>
        <p:sp>
          <p:nvSpPr>
            <p:cNvPr id="9" name="等腰三角形 8"/>
            <p:cNvSpPr/>
            <p:nvPr userDrawn="1">
              <p:custDataLst>
                <p:tags r:id="rId3"/>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等腰三角形 9"/>
            <p:cNvSpPr/>
            <p:nvPr userDrawn="1">
              <p:custDataLst>
                <p:tags r:id="rId4"/>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等腰三角形 10"/>
            <p:cNvSpPr/>
            <p:nvPr userDrawn="1">
              <p:custDataLst>
                <p:tags r:id="rId5"/>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2" name="等腰三角形 11"/>
            <p:cNvSpPr/>
            <p:nvPr userDrawn="1">
              <p:custDataLst>
                <p:tags r:id="rId6"/>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标题 1"/>
          <p:cNvSpPr>
            <a:spLocks noGrp="1"/>
          </p:cNvSpPr>
          <p:nvPr>
            <p:ph type="title"/>
            <p:custDataLst>
              <p:tags r:id="rId7"/>
            </p:custDataLst>
          </p:nvPr>
        </p:nvSpPr>
        <p:spPr>
          <a:xfrm>
            <a:off x="502412" y="332423"/>
            <a:ext cx="8139178" cy="331473"/>
          </a:xfrm>
        </p:spPr>
        <p:txBody>
          <a:bodyPr wrap="square">
            <a:normAutofit/>
          </a:bodyPr>
          <a:lstStyle>
            <a:lvl1pPr>
              <a:defRPr baseline="0">
                <a:solidFill>
                  <a:schemeClr val="tx1"/>
                </a:solidFill>
                <a:latin typeface="Arial" panose="020B0604020202020204" pitchFamily="34" charset="0"/>
                <a:ea typeface="Microsoft YaHei"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a:xfrm>
            <a:off x="659807"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4762375"/>
            <a:ext cx="2970000" cy="237600"/>
          </a:xfrm>
        </p:spPr>
        <p:txBody>
          <a:bodyPr wrap="square">
            <a:normAutofit/>
          </a:bodyPr>
          <a:lstStyle>
            <a:lvl1pPr>
              <a:defRPr>
                <a:latin typeface="Arial" panose="020B0604020202020204" pitchFamily="34" charset="0"/>
                <a:ea typeface="Microsoft YaHei"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6457950"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19056" y="227857"/>
            <a:ext cx="8705888" cy="4687787"/>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grpSp>
        <p:nvGrpSpPr>
          <p:cNvPr id="11" name="组合 10"/>
          <p:cNvGrpSpPr/>
          <p:nvPr userDrawn="1">
            <p:custDataLst>
              <p:tags r:id="rId3"/>
            </p:custDataLst>
          </p:nvPr>
        </p:nvGrpSpPr>
        <p:grpSpPr>
          <a:xfrm>
            <a:off x="114620" y="78581"/>
            <a:ext cx="8925795" cy="201335"/>
            <a:chOff x="152827" y="104775"/>
            <a:chExt cx="11901060" cy="268446"/>
          </a:xfrm>
        </p:grpSpPr>
        <p:sp>
          <p:nvSpPr>
            <p:cNvPr id="12" name="等腰三角形 11"/>
            <p:cNvSpPr/>
            <p:nvPr userDrawn="1">
              <p:custDataLst>
                <p:tags r:id="rId4"/>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等腰三角形 12"/>
            <p:cNvSpPr/>
            <p:nvPr userDrawn="1">
              <p:custDataLst>
                <p:tags r:id="rId5"/>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等腰三角形 13"/>
            <p:cNvSpPr/>
            <p:nvPr userDrawn="1">
              <p:custDataLst>
                <p:tags r:id="rId6"/>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5" name="等腰三角形 14"/>
            <p:cNvSpPr/>
            <p:nvPr userDrawn="1">
              <p:custDataLst>
                <p:tags r:id="rId7"/>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标题 1"/>
          <p:cNvSpPr>
            <a:spLocks noGrp="1"/>
          </p:cNvSpPr>
          <p:nvPr>
            <p:ph type="title" hasCustomPrompt="1"/>
            <p:custDataLst>
              <p:tags r:id="rId8"/>
            </p:custDataLst>
          </p:nvPr>
        </p:nvSpPr>
        <p:spPr>
          <a:xfrm>
            <a:off x="961200" y="936900"/>
            <a:ext cx="7219800" cy="542700"/>
          </a:xfrm>
        </p:spPr>
        <p:txBody>
          <a:bodyPr wrap="square" anchor="ctr">
            <a:normAutofit/>
          </a:bodyPr>
          <a:lstStyle>
            <a:lvl1pPr>
              <a:defRPr sz="2400" baseline="0">
                <a:solidFill>
                  <a:schemeClr val="tx1"/>
                </a:solidFill>
                <a:latin typeface="Arial" panose="020B0604020202020204" pitchFamily="34" charset="0"/>
                <a:ea typeface="Microsoft YaHei"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9"/>
            </p:custDataLst>
          </p:nvPr>
        </p:nvSpPr>
        <p:spPr>
          <a:xfrm>
            <a:off x="960835" y="1622700"/>
            <a:ext cx="7219950" cy="2583900"/>
          </a:xfrm>
        </p:spPr>
        <p:txBody>
          <a:bodyPr wrap="square">
            <a:normAutofit/>
          </a:bodyPr>
          <a:lstStyle>
            <a:lvl1pPr>
              <a:defRPr baseline="0">
                <a:solidFill>
                  <a:schemeClr val="tx1"/>
                </a:solidFill>
                <a:latin typeface="Arial" panose="020B0604020202020204" pitchFamily="34" charset="0"/>
                <a:ea typeface="Microsoft YaHei" panose="020B0503020204020204" charset="-122"/>
              </a:defRPr>
            </a:lvl1pPr>
            <a:lvl2pPr>
              <a:defRPr baseline="0">
                <a:solidFill>
                  <a:schemeClr val="tx1"/>
                </a:solidFill>
                <a:latin typeface="Arial" panose="020B0604020202020204" pitchFamily="34" charset="0"/>
                <a:ea typeface="Microsoft YaHei" panose="020B0503020204020204" charset="-122"/>
              </a:defRPr>
            </a:lvl2pPr>
            <a:lvl3pPr>
              <a:defRPr baseline="0">
                <a:solidFill>
                  <a:schemeClr val="tx1"/>
                </a:solidFill>
                <a:latin typeface="Arial" panose="020B0604020202020204" pitchFamily="34" charset="0"/>
                <a:ea typeface="Microsoft YaHei" panose="020B0503020204020204" charset="-122"/>
              </a:defRPr>
            </a:lvl3pPr>
            <a:lvl4pPr>
              <a:defRPr baseline="0">
                <a:solidFill>
                  <a:schemeClr val="tx1"/>
                </a:solidFill>
                <a:latin typeface="Arial" panose="020B0604020202020204" pitchFamily="34" charset="0"/>
                <a:ea typeface="Microsoft YaHei" panose="020B0503020204020204" charset="-122"/>
              </a:defRPr>
            </a:lvl4pPr>
            <a:lvl5pPr>
              <a:defRPr baseline="0">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0"/>
            </p:custDataLst>
          </p:nvPr>
        </p:nvSpPr>
        <p:spPr>
          <a:xfrm>
            <a:off x="659807"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4762375"/>
            <a:ext cx="2970000" cy="237600"/>
          </a:xfrm>
        </p:spPr>
        <p:txBody>
          <a:bodyPr wrap="square">
            <a:normAutofit/>
          </a:bodyPr>
          <a:lstStyle>
            <a:lvl1pPr>
              <a:defRPr>
                <a:latin typeface="Arial" panose="020B0604020202020204" pitchFamily="34" charset="0"/>
                <a:ea typeface="Microsoft YaHei"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457950"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3618452" cy="51435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grpSp>
        <p:nvGrpSpPr>
          <p:cNvPr id="6" name="组合 5"/>
          <p:cNvGrpSpPr/>
          <p:nvPr userDrawn="1">
            <p:custDataLst>
              <p:tags r:id="rId3"/>
            </p:custDataLst>
          </p:nvPr>
        </p:nvGrpSpPr>
        <p:grpSpPr>
          <a:xfrm>
            <a:off x="8718077" y="78581"/>
            <a:ext cx="309524" cy="201335"/>
            <a:chOff x="152827" y="104775"/>
            <a:chExt cx="412698" cy="268446"/>
          </a:xfrm>
        </p:grpSpPr>
        <p:sp>
          <p:nvSpPr>
            <p:cNvPr id="12" name="等腰三角形 11"/>
            <p:cNvSpPr/>
            <p:nvPr userDrawn="1">
              <p:custDataLst>
                <p:tags r:id="rId4"/>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等腰三角形 12"/>
            <p:cNvSpPr/>
            <p:nvPr userDrawn="1">
              <p:custDataLst>
                <p:tags r:id="rId5"/>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 name="标题 1"/>
          <p:cNvSpPr>
            <a:spLocks noGrp="1"/>
          </p:cNvSpPr>
          <p:nvPr>
            <p:ph type="title" hasCustomPrompt="1"/>
            <p:custDataLst>
              <p:tags r:id="rId6"/>
            </p:custDataLst>
          </p:nvPr>
        </p:nvSpPr>
        <p:spPr>
          <a:xfrm>
            <a:off x="437400" y="577800"/>
            <a:ext cx="2970000" cy="661500"/>
          </a:xfrm>
        </p:spPr>
        <p:txBody>
          <a:bodyPr wrap="square" anchor="ctr" anchorCtr="0">
            <a:normAutofit/>
          </a:bodyPr>
          <a:lstStyle>
            <a:lvl1pPr>
              <a:defRPr sz="2700" baseline="0">
                <a:solidFill>
                  <a:schemeClr val="tx1"/>
                </a:solidFill>
                <a:latin typeface="Arial" panose="020B0604020202020204" pitchFamily="34" charset="0"/>
                <a:ea typeface="Microsoft YaHei"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659807"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4762375"/>
            <a:ext cx="2970000" cy="237600"/>
          </a:xfrm>
        </p:spPr>
        <p:txBody>
          <a:bodyPr wrap="square">
            <a:normAutofit/>
          </a:bodyPr>
          <a:lstStyle>
            <a:lvl1pPr>
              <a:defRPr>
                <a:latin typeface="Arial" panose="020B0604020202020204" pitchFamily="34" charset="0"/>
                <a:ea typeface="Microsoft YaHei"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6457950"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440100" y="1323000"/>
            <a:ext cx="2967300" cy="3069900"/>
          </a:xfrm>
        </p:spPr>
        <p:txBody>
          <a:bodyPr wrap="square">
            <a:normAutofit/>
          </a:bodyPr>
          <a:lstStyle>
            <a:lvl1pPr>
              <a:defRPr baseline="0">
                <a:solidFill>
                  <a:schemeClr val="tx1"/>
                </a:solidFill>
                <a:latin typeface="Arial" panose="020B0604020202020204" pitchFamily="34" charset="0"/>
                <a:ea typeface="Microsoft YaHei" panose="020B0503020204020204" charset="-122"/>
              </a:defRPr>
            </a:lvl1pPr>
            <a:lvl2pPr>
              <a:defRPr baseline="0">
                <a:solidFill>
                  <a:schemeClr val="tx1"/>
                </a:solidFill>
                <a:latin typeface="Arial" panose="020B0604020202020204" pitchFamily="34" charset="0"/>
                <a:ea typeface="Microsoft YaHei" panose="020B0503020204020204" charset="-122"/>
              </a:defRPr>
            </a:lvl2pPr>
            <a:lvl3pPr>
              <a:defRPr baseline="0">
                <a:solidFill>
                  <a:schemeClr val="tx1"/>
                </a:solidFill>
                <a:latin typeface="Arial" panose="020B0604020202020204" pitchFamily="34" charset="0"/>
                <a:ea typeface="Microsoft YaHei" panose="020B0503020204020204" charset="-122"/>
              </a:defRPr>
            </a:lvl3pPr>
            <a:lvl4pPr>
              <a:defRPr baseline="0">
                <a:solidFill>
                  <a:schemeClr val="tx1"/>
                </a:solidFill>
                <a:latin typeface="Arial" panose="020B0604020202020204" pitchFamily="34" charset="0"/>
                <a:ea typeface="Microsoft YaHei" panose="020B0503020204020204" charset="-122"/>
              </a:defRPr>
            </a:lvl4pPr>
            <a:lvl5pPr>
              <a:defRPr baseline="0">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3825900" y="577454"/>
            <a:ext cx="4860000" cy="3815953"/>
          </a:xfrm>
        </p:spPr>
        <p:txBody>
          <a:bodyPr wrap="square">
            <a:normAutofit/>
          </a:bodyPr>
          <a:lstStyle>
            <a:lvl1pPr>
              <a:defRPr baseline="0">
                <a:solidFill>
                  <a:schemeClr val="tx1"/>
                </a:solidFill>
                <a:latin typeface="Arial" panose="020B0604020202020204" pitchFamily="34" charset="0"/>
                <a:ea typeface="Microsoft YaHei" panose="020B0503020204020204" charset="-122"/>
              </a:defRPr>
            </a:lvl1pPr>
            <a:lvl2pPr>
              <a:defRPr baseline="0">
                <a:solidFill>
                  <a:schemeClr val="tx1"/>
                </a:solidFill>
                <a:latin typeface="Arial" panose="020B0604020202020204" pitchFamily="34" charset="0"/>
                <a:ea typeface="Microsoft YaHei" panose="020B0503020204020204" charset="-122"/>
              </a:defRPr>
            </a:lvl2pPr>
            <a:lvl3pPr>
              <a:defRPr baseline="0">
                <a:solidFill>
                  <a:schemeClr val="tx1"/>
                </a:solidFill>
                <a:latin typeface="Arial" panose="020B0604020202020204" pitchFamily="34" charset="0"/>
                <a:ea typeface="Microsoft YaHei" panose="020B0503020204020204" charset="-122"/>
              </a:defRPr>
            </a:lvl3pPr>
            <a:lvl4pPr>
              <a:defRPr baseline="0">
                <a:solidFill>
                  <a:schemeClr val="tx1"/>
                </a:solidFill>
                <a:latin typeface="Arial" panose="020B0604020202020204" pitchFamily="34" charset="0"/>
                <a:ea typeface="Microsoft YaHei" panose="020B0503020204020204" charset="-122"/>
              </a:defRPr>
            </a:lvl4pPr>
            <a:lvl5pPr>
              <a:defRPr baseline="0">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000" cy="199825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grpSp>
        <p:nvGrpSpPr>
          <p:cNvPr id="12" name="组合 11"/>
          <p:cNvGrpSpPr/>
          <p:nvPr userDrawn="1">
            <p:custDataLst>
              <p:tags r:id="rId3"/>
            </p:custDataLst>
          </p:nvPr>
        </p:nvGrpSpPr>
        <p:grpSpPr>
          <a:xfrm>
            <a:off x="114620" y="78581"/>
            <a:ext cx="8925795" cy="201335"/>
            <a:chOff x="152827" y="104775"/>
            <a:chExt cx="11901060" cy="268446"/>
          </a:xfrm>
        </p:grpSpPr>
        <p:sp>
          <p:nvSpPr>
            <p:cNvPr id="13" name="等腰三角形 12"/>
            <p:cNvSpPr/>
            <p:nvPr userDrawn="1">
              <p:custDataLst>
                <p:tags r:id="rId4"/>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等腰三角形 13"/>
            <p:cNvSpPr/>
            <p:nvPr userDrawn="1">
              <p:custDataLst>
                <p:tags r:id="rId5"/>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等腰三角形 14"/>
            <p:cNvSpPr/>
            <p:nvPr userDrawn="1">
              <p:custDataLst>
                <p:tags r:id="rId6"/>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6" name="等腰三角形 15"/>
            <p:cNvSpPr/>
            <p:nvPr userDrawn="1">
              <p:custDataLst>
                <p:tags r:id="rId7"/>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标题 1"/>
          <p:cNvSpPr>
            <a:spLocks noGrp="1"/>
          </p:cNvSpPr>
          <p:nvPr>
            <p:ph type="title"/>
            <p:custDataLst>
              <p:tags r:id="rId8"/>
            </p:custDataLst>
          </p:nvPr>
        </p:nvSpPr>
        <p:spPr>
          <a:xfrm>
            <a:off x="459000" y="585900"/>
            <a:ext cx="8232300" cy="469800"/>
          </a:xfrm>
        </p:spPr>
        <p:txBody>
          <a:bodyPr wrap="square" anchor="ctr">
            <a:normAutofit/>
          </a:bodyPr>
          <a:lstStyle>
            <a:lvl1pPr algn="ctr">
              <a:defRPr sz="2700" baseline="0">
                <a:solidFill>
                  <a:schemeClr val="tx1"/>
                </a:solidFill>
                <a:latin typeface="Arial" panose="020B0604020202020204" pitchFamily="34" charset="0"/>
                <a:ea typeface="Microsoft YaHei"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9"/>
            </p:custDataLst>
          </p:nvPr>
        </p:nvSpPr>
        <p:spPr>
          <a:xfrm>
            <a:off x="659807"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4762375"/>
            <a:ext cx="2970000" cy="237600"/>
          </a:xfrm>
        </p:spPr>
        <p:txBody>
          <a:bodyPr wrap="square">
            <a:normAutofit/>
          </a:bodyPr>
          <a:lstStyle>
            <a:lvl1pPr>
              <a:defRPr>
                <a:latin typeface="Arial" panose="020B0604020202020204" pitchFamily="34" charset="0"/>
                <a:ea typeface="Microsoft YaHei"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459000" y="1244700"/>
            <a:ext cx="8231981" cy="621000"/>
          </a:xfrm>
        </p:spPr>
        <p:txBody>
          <a:bodyPr wrap="square">
            <a:normAutofit/>
          </a:bodyPr>
          <a:lstStyle>
            <a:lvl1pPr algn="ctr">
              <a:defRPr baseline="0">
                <a:solidFill>
                  <a:schemeClr val="tx1"/>
                </a:solidFill>
                <a:latin typeface="Arial" panose="020B0604020202020204" pitchFamily="34" charset="0"/>
                <a:ea typeface="Microsoft YaHei"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3"/>
            </p:custDataLst>
          </p:nvPr>
        </p:nvSpPr>
        <p:spPr>
          <a:xfrm>
            <a:off x="459581" y="2106000"/>
            <a:ext cx="8224200" cy="2573100"/>
          </a:xfrm>
        </p:spPr>
        <p:txBody>
          <a:bodyPr wrap="square">
            <a:normAutofit/>
          </a:bodyPr>
          <a:lstStyle>
            <a:lvl1pPr>
              <a:defRPr baseline="0">
                <a:solidFill>
                  <a:schemeClr val="tx1"/>
                </a:solidFill>
                <a:latin typeface="Arial" panose="020B0604020202020204" pitchFamily="34" charset="0"/>
                <a:ea typeface="Microsoft YaHei" panose="020B0503020204020204" charset="-122"/>
              </a:defRPr>
            </a:lvl1pPr>
            <a:lvl2pPr>
              <a:defRPr baseline="0">
                <a:solidFill>
                  <a:schemeClr val="tx1"/>
                </a:solidFill>
                <a:latin typeface="Arial" panose="020B0604020202020204" pitchFamily="34" charset="0"/>
                <a:ea typeface="Microsoft YaHei" panose="020B0503020204020204" charset="-122"/>
              </a:defRPr>
            </a:lvl2pPr>
            <a:lvl3pPr>
              <a:defRPr baseline="0">
                <a:solidFill>
                  <a:schemeClr val="tx1"/>
                </a:solidFill>
                <a:latin typeface="Arial" panose="020B0604020202020204" pitchFamily="34" charset="0"/>
                <a:ea typeface="Microsoft YaHei" panose="020B0503020204020204" charset="-122"/>
              </a:defRPr>
            </a:lvl3pPr>
            <a:lvl4pPr>
              <a:defRPr baseline="0">
                <a:solidFill>
                  <a:schemeClr val="tx1"/>
                </a:solidFill>
                <a:latin typeface="Arial" panose="020B0604020202020204" pitchFamily="34" charset="0"/>
                <a:ea typeface="Microsoft YaHei" panose="020B0503020204020204" charset="-122"/>
              </a:defRPr>
            </a:lvl4pPr>
            <a:lvl5pPr>
              <a:defRPr baseline="0">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3771728"/>
            <a:ext cx="9144000" cy="1371772"/>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grpSp>
        <p:nvGrpSpPr>
          <p:cNvPr id="12" name="组合 11"/>
          <p:cNvGrpSpPr/>
          <p:nvPr userDrawn="1">
            <p:custDataLst>
              <p:tags r:id="rId3"/>
            </p:custDataLst>
          </p:nvPr>
        </p:nvGrpSpPr>
        <p:grpSpPr>
          <a:xfrm>
            <a:off x="114620" y="78581"/>
            <a:ext cx="8925795" cy="201335"/>
            <a:chOff x="152827" y="104775"/>
            <a:chExt cx="11901060" cy="268446"/>
          </a:xfrm>
        </p:grpSpPr>
        <p:sp>
          <p:nvSpPr>
            <p:cNvPr id="13" name="等腰三角形 12"/>
            <p:cNvSpPr/>
            <p:nvPr userDrawn="1">
              <p:custDataLst>
                <p:tags r:id="rId4"/>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等腰三角形 13"/>
            <p:cNvSpPr/>
            <p:nvPr userDrawn="1">
              <p:custDataLst>
                <p:tags r:id="rId5"/>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等腰三角形 14"/>
            <p:cNvSpPr/>
            <p:nvPr userDrawn="1">
              <p:custDataLst>
                <p:tags r:id="rId6"/>
              </p:custDataLst>
            </p:nvPr>
          </p:nvSpPr>
          <p:spPr>
            <a:xfrm flipH="1">
              <a:off x="11606211" y="114300"/>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6" name="等腰三角形 15"/>
            <p:cNvSpPr/>
            <p:nvPr userDrawn="1">
              <p:custDataLst>
                <p:tags r:id="rId7"/>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标题 1"/>
          <p:cNvSpPr>
            <a:spLocks noGrp="1"/>
          </p:cNvSpPr>
          <p:nvPr>
            <p:ph type="title"/>
            <p:custDataLst>
              <p:tags r:id="rId8"/>
            </p:custDataLst>
          </p:nvPr>
        </p:nvSpPr>
        <p:spPr>
          <a:xfrm>
            <a:off x="453600" y="502200"/>
            <a:ext cx="8232300" cy="423900"/>
          </a:xfrm>
        </p:spPr>
        <p:txBody>
          <a:bodyPr wrap="square" anchor="ctr" anchorCtr="0">
            <a:normAutofit/>
          </a:bodyPr>
          <a:lstStyle>
            <a:lvl1pPr algn="ctr">
              <a:defRPr sz="2400" baseline="0">
                <a:solidFill>
                  <a:schemeClr val="tx1"/>
                </a:solidFill>
                <a:latin typeface="Arial" panose="020B0604020202020204" pitchFamily="34" charset="0"/>
                <a:ea typeface="Microsoft YaHei"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659807"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4762375"/>
            <a:ext cx="2970000" cy="237600"/>
          </a:xfrm>
        </p:spPr>
        <p:txBody>
          <a:bodyPr wrap="square">
            <a:normAutofit/>
          </a:bodyPr>
          <a:lstStyle>
            <a:lvl1pPr>
              <a:defRPr>
                <a:latin typeface="Arial" panose="020B0604020202020204" pitchFamily="34" charset="0"/>
                <a:ea typeface="Microsoft YaHei"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453628" y="1260900"/>
            <a:ext cx="8243100" cy="2408400"/>
          </a:xfrm>
        </p:spPr>
        <p:txBody>
          <a:bodyPr wrap="square">
            <a:normAutofit/>
          </a:bodyPr>
          <a:lstStyle>
            <a:lvl1pPr>
              <a:defRPr baseline="0">
                <a:solidFill>
                  <a:schemeClr val="tx1"/>
                </a:solidFill>
                <a:latin typeface="Arial" panose="020B0604020202020204" pitchFamily="34" charset="0"/>
                <a:ea typeface="Microsoft YaHei" panose="020B0503020204020204" charset="-122"/>
              </a:defRPr>
            </a:lvl1pPr>
            <a:lvl2pPr>
              <a:defRPr baseline="0">
                <a:solidFill>
                  <a:schemeClr val="tx1"/>
                </a:solidFill>
                <a:latin typeface="Arial" panose="020B0604020202020204" pitchFamily="34" charset="0"/>
                <a:ea typeface="Microsoft YaHei" panose="020B0503020204020204" charset="-122"/>
              </a:defRPr>
            </a:lvl2pPr>
            <a:lvl3pPr>
              <a:defRPr baseline="0">
                <a:solidFill>
                  <a:schemeClr val="tx1"/>
                </a:solidFill>
                <a:latin typeface="Arial" panose="020B0604020202020204" pitchFamily="34" charset="0"/>
                <a:ea typeface="Microsoft YaHei" panose="020B0503020204020204" charset="-122"/>
              </a:defRPr>
            </a:lvl3pPr>
            <a:lvl4pPr>
              <a:defRPr baseline="0">
                <a:solidFill>
                  <a:schemeClr val="tx1"/>
                </a:solidFill>
                <a:latin typeface="Arial" panose="020B0604020202020204" pitchFamily="34" charset="0"/>
                <a:ea typeface="Microsoft YaHei" panose="020B0503020204020204" charset="-122"/>
              </a:defRPr>
            </a:lvl4pPr>
            <a:lvl5pPr>
              <a:defRPr baseline="0">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3"/>
            </p:custDataLst>
          </p:nvPr>
        </p:nvSpPr>
        <p:spPr>
          <a:xfrm>
            <a:off x="445500" y="3885300"/>
            <a:ext cx="8251200" cy="758700"/>
          </a:xfrm>
        </p:spPr>
        <p:txBody>
          <a:bodyPr wrap="square">
            <a:normAutofit/>
          </a:bodyPr>
          <a:lstStyle>
            <a:lvl1pPr>
              <a:defRPr baseline="0">
                <a:solidFill>
                  <a:schemeClr val="tx1"/>
                </a:solidFill>
                <a:latin typeface="Arial" panose="020B0604020202020204" pitchFamily="34" charset="0"/>
                <a:ea typeface="Microsoft YaHei"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9144000" cy="685800"/>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grpSp>
        <p:nvGrpSpPr>
          <p:cNvPr id="6" name="组合 5"/>
          <p:cNvGrpSpPr/>
          <p:nvPr userDrawn="1">
            <p:custDataLst>
              <p:tags r:id="rId3"/>
            </p:custDataLst>
          </p:nvPr>
        </p:nvGrpSpPr>
        <p:grpSpPr>
          <a:xfrm>
            <a:off x="100335" y="4856441"/>
            <a:ext cx="8927466" cy="201335"/>
            <a:chOff x="133780" y="6475254"/>
            <a:chExt cx="11903288" cy="268446"/>
          </a:xfrm>
        </p:grpSpPr>
        <p:sp>
          <p:nvSpPr>
            <p:cNvPr id="16" name="等腰三角形 15"/>
            <p:cNvSpPr/>
            <p:nvPr userDrawn="1">
              <p:custDataLst>
                <p:tags r:id="rId4"/>
              </p:custDataLst>
            </p:nvPr>
          </p:nvSpPr>
          <p:spPr>
            <a:xfrm>
              <a:off x="11697762" y="6475254"/>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等腰三角形 16"/>
            <p:cNvSpPr/>
            <p:nvPr userDrawn="1">
              <p:custDataLst>
                <p:tags r:id="rId5"/>
              </p:custDataLst>
            </p:nvPr>
          </p:nvSpPr>
          <p:spPr>
            <a:xfrm>
              <a:off x="11624370" y="6532404"/>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等腰三角形 17"/>
            <p:cNvSpPr/>
            <p:nvPr userDrawn="1">
              <p:custDataLst>
                <p:tags r:id="rId6"/>
              </p:custDataLst>
            </p:nvPr>
          </p:nvSpPr>
          <p:spPr>
            <a:xfrm flipH="1">
              <a:off x="133780" y="6486209"/>
              <a:ext cx="447676" cy="250030"/>
            </a:xfrm>
            <a:prstGeom prst="triangle">
              <a:avLst>
                <a:gd name="adj" fmla="val 7382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9" name="等腰三角形 18"/>
            <p:cNvSpPr/>
            <p:nvPr userDrawn="1">
              <p:custDataLst>
                <p:tags r:id="rId7"/>
              </p:custDataLst>
            </p:nvPr>
          </p:nvSpPr>
          <p:spPr>
            <a:xfrm flipH="1">
              <a:off x="176643" y="6526690"/>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标题 1"/>
          <p:cNvSpPr>
            <a:spLocks noGrp="1"/>
          </p:cNvSpPr>
          <p:nvPr>
            <p:ph type="title"/>
            <p:custDataLst>
              <p:tags r:id="rId8"/>
            </p:custDataLst>
          </p:nvPr>
        </p:nvSpPr>
        <p:spPr>
          <a:xfrm>
            <a:off x="434700" y="178200"/>
            <a:ext cx="8278200" cy="331473"/>
          </a:xfrm>
        </p:spPr>
        <p:txBody>
          <a:bodyPr wrap="square">
            <a:normAutofit/>
          </a:bodyPr>
          <a:lstStyle>
            <a:lvl1pPr>
              <a:defRPr baseline="0">
                <a:solidFill>
                  <a:schemeClr val="tx1"/>
                </a:solidFill>
                <a:latin typeface="Arial" panose="020B0604020202020204" pitchFamily="34" charset="0"/>
                <a:ea typeface="Microsoft YaHei"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659807"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4762375"/>
            <a:ext cx="2970000" cy="237600"/>
          </a:xfrm>
        </p:spPr>
        <p:txBody>
          <a:bodyPr wrap="square">
            <a:normAutofit/>
          </a:bodyPr>
          <a:lstStyle>
            <a:lvl1pPr>
              <a:defRPr>
                <a:latin typeface="Arial" panose="020B0604020202020204" pitchFamily="34" charset="0"/>
                <a:ea typeface="Microsoft YaHei"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434700" y="1247400"/>
            <a:ext cx="4006800" cy="2170800"/>
          </a:xfrm>
        </p:spPr>
        <p:txBody>
          <a:bodyPr wrap="square">
            <a:normAutofit/>
          </a:bodyPr>
          <a:lstStyle>
            <a:lvl1pPr>
              <a:defRPr baseline="0">
                <a:solidFill>
                  <a:schemeClr val="tx1"/>
                </a:solidFill>
                <a:latin typeface="Arial" panose="020B0604020202020204" pitchFamily="34" charset="0"/>
                <a:ea typeface="Microsoft YaHei" panose="020B0503020204020204" charset="-122"/>
              </a:defRPr>
            </a:lvl1pPr>
            <a:lvl2pPr>
              <a:defRPr baseline="0">
                <a:solidFill>
                  <a:schemeClr val="tx1"/>
                </a:solidFill>
                <a:latin typeface="Arial" panose="020B0604020202020204" pitchFamily="34" charset="0"/>
                <a:ea typeface="Microsoft YaHei" panose="020B0503020204020204" charset="-122"/>
              </a:defRPr>
            </a:lvl2pPr>
            <a:lvl3pPr>
              <a:defRPr baseline="0">
                <a:solidFill>
                  <a:schemeClr val="tx1"/>
                </a:solidFill>
                <a:latin typeface="Arial" panose="020B0604020202020204" pitchFamily="34" charset="0"/>
                <a:ea typeface="Microsoft YaHei" panose="020B0503020204020204" charset="-122"/>
              </a:defRPr>
            </a:lvl3pPr>
            <a:lvl4pPr>
              <a:defRPr baseline="0">
                <a:solidFill>
                  <a:schemeClr val="tx1"/>
                </a:solidFill>
                <a:latin typeface="Arial" panose="020B0604020202020204" pitchFamily="34" charset="0"/>
                <a:ea typeface="Microsoft YaHei" panose="020B0503020204020204" charset="-122"/>
              </a:defRPr>
            </a:lvl4pPr>
            <a:lvl5pPr>
              <a:defRPr baseline="0">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4681800" y="1247400"/>
            <a:ext cx="4025700" cy="2170800"/>
          </a:xfrm>
        </p:spPr>
        <p:txBody>
          <a:bodyPr wrap="square">
            <a:normAutofit/>
          </a:bodyPr>
          <a:lstStyle>
            <a:lvl1pPr>
              <a:defRPr baseline="0">
                <a:solidFill>
                  <a:schemeClr val="tx1"/>
                </a:solidFill>
                <a:latin typeface="Arial" panose="020B0604020202020204" pitchFamily="34" charset="0"/>
                <a:ea typeface="Microsoft YaHei" panose="020B0503020204020204" charset="-122"/>
              </a:defRPr>
            </a:lvl1pPr>
            <a:lvl2pPr>
              <a:defRPr baseline="0">
                <a:solidFill>
                  <a:schemeClr val="tx1"/>
                </a:solidFill>
                <a:latin typeface="Arial" panose="020B0604020202020204" pitchFamily="34" charset="0"/>
                <a:ea typeface="Microsoft YaHei" panose="020B0503020204020204" charset="-122"/>
              </a:defRPr>
            </a:lvl2pPr>
            <a:lvl3pPr>
              <a:defRPr baseline="0">
                <a:solidFill>
                  <a:schemeClr val="tx1"/>
                </a:solidFill>
                <a:latin typeface="Arial" panose="020B0604020202020204" pitchFamily="34" charset="0"/>
                <a:ea typeface="Microsoft YaHei" panose="020B0503020204020204" charset="-122"/>
              </a:defRPr>
            </a:lvl3pPr>
            <a:lvl4pPr>
              <a:defRPr baseline="0">
                <a:solidFill>
                  <a:schemeClr val="tx1"/>
                </a:solidFill>
                <a:latin typeface="Arial" panose="020B0604020202020204" pitchFamily="34" charset="0"/>
                <a:ea typeface="Microsoft YaHei" panose="020B0503020204020204" charset="-122"/>
              </a:defRPr>
            </a:lvl4pPr>
            <a:lvl5pPr>
              <a:defRPr baseline="0">
                <a:solidFill>
                  <a:schemeClr val="tx1"/>
                </a:solidFill>
                <a:latin typeface="Arial" panose="020B0604020202020204" pitchFamily="34" charset="0"/>
                <a:ea typeface="Microsoft YaHei"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4"/>
            </p:custDataLst>
          </p:nvPr>
        </p:nvSpPr>
        <p:spPr>
          <a:xfrm>
            <a:off x="429300" y="3612600"/>
            <a:ext cx="4006800" cy="585900"/>
          </a:xfrm>
        </p:spPr>
        <p:txBody>
          <a:bodyPr wrap="square">
            <a:normAutofit/>
          </a:bodyPr>
          <a:lstStyle>
            <a:lvl1pPr>
              <a:defRPr baseline="0">
                <a:solidFill>
                  <a:schemeClr val="tx1"/>
                </a:solidFill>
                <a:latin typeface="Arial" panose="020B0604020202020204" pitchFamily="34" charset="0"/>
                <a:ea typeface="Microsoft YaHei"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5"/>
            </p:custDataLst>
          </p:nvPr>
        </p:nvSpPr>
        <p:spPr>
          <a:xfrm>
            <a:off x="4689900" y="3609900"/>
            <a:ext cx="4025700" cy="585900"/>
          </a:xfrm>
        </p:spPr>
        <p:txBody>
          <a:bodyPr wrap="square">
            <a:normAutofit/>
          </a:bodyPr>
          <a:lstStyle>
            <a:lvl1pPr>
              <a:defRPr baseline="0">
                <a:solidFill>
                  <a:schemeClr val="tx1"/>
                </a:solidFill>
                <a:latin typeface="Arial" panose="020B0604020202020204" pitchFamily="34" charset="0"/>
                <a:ea typeface="Microsoft YaHei"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715268"/>
            <a:ext cx="9144000" cy="3712964"/>
          </a:xfrm>
          <a:prstGeom prst="rect">
            <a:avLst/>
          </a:prstGeom>
          <a:solidFill>
            <a:schemeClr val="tx2"/>
          </a:solidFill>
          <a:ln w="12700" cap="flat" cmpd="sng" algn="ctr">
            <a:solidFill>
              <a:schemeClr val="accent1">
                <a:shade val="50000"/>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grpSp>
        <p:nvGrpSpPr>
          <p:cNvPr id="17" name="组合 16"/>
          <p:cNvGrpSpPr/>
          <p:nvPr userDrawn="1">
            <p:custDataLst>
              <p:tags r:id="rId3"/>
            </p:custDataLst>
          </p:nvPr>
        </p:nvGrpSpPr>
        <p:grpSpPr>
          <a:xfrm>
            <a:off x="225029" y="4495205"/>
            <a:ext cx="8663470" cy="460772"/>
            <a:chOff x="300038" y="5993606"/>
            <a:chExt cx="11551293" cy="614362"/>
          </a:xfrm>
        </p:grpSpPr>
        <p:sp>
          <p:nvSpPr>
            <p:cNvPr id="12" name="等腰三角形 11"/>
            <p:cNvSpPr/>
            <p:nvPr userDrawn="1">
              <p:custDataLst>
                <p:tags r:id="rId4"/>
              </p:custDataLst>
            </p:nvPr>
          </p:nvSpPr>
          <p:spPr>
            <a:xfrm>
              <a:off x="11074800" y="5993606"/>
              <a:ext cx="776531" cy="614362"/>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等腰三角形 12"/>
            <p:cNvSpPr/>
            <p:nvPr userDrawn="1">
              <p:custDataLst>
                <p:tags r:id="rId5"/>
              </p:custDataLst>
            </p:nvPr>
          </p:nvSpPr>
          <p:spPr>
            <a:xfrm>
              <a:off x="10906836" y="6124399"/>
              <a:ext cx="767429" cy="483569"/>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等腰三角形 13"/>
            <p:cNvSpPr/>
            <p:nvPr userDrawn="1">
              <p:custDataLst>
                <p:tags r:id="rId6"/>
              </p:custDataLst>
            </p:nvPr>
          </p:nvSpPr>
          <p:spPr>
            <a:xfrm flipH="1">
              <a:off x="300038" y="6024147"/>
              <a:ext cx="1021556" cy="570546"/>
            </a:xfrm>
            <a:prstGeom prst="triangle">
              <a:avLst>
                <a:gd name="adj" fmla="val 73825"/>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sp>
          <p:nvSpPr>
            <p:cNvPr id="15" name="等腰三角形 14"/>
            <p:cNvSpPr/>
            <p:nvPr userDrawn="1">
              <p:custDataLst>
                <p:tags r:id="rId7"/>
              </p:custDataLst>
            </p:nvPr>
          </p:nvSpPr>
          <p:spPr>
            <a:xfrm flipH="1">
              <a:off x="397847" y="6116521"/>
              <a:ext cx="809631" cy="445568"/>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350" dirty="0"/>
            </a:p>
          </p:txBody>
        </p:sp>
      </p:grpSp>
      <p:sp>
        <p:nvSpPr>
          <p:cNvPr id="2" name="标题 1"/>
          <p:cNvSpPr>
            <a:spLocks noGrp="1"/>
          </p:cNvSpPr>
          <p:nvPr>
            <p:ph type="title" hasCustomPrompt="1"/>
            <p:custDataLst>
              <p:tags r:id="rId8"/>
            </p:custDataLst>
          </p:nvPr>
        </p:nvSpPr>
        <p:spPr>
          <a:xfrm>
            <a:off x="1142100" y="1004400"/>
            <a:ext cx="6858000" cy="1790100"/>
          </a:xfrm>
        </p:spPr>
        <p:txBody>
          <a:bodyPr wrap="square" anchor="b">
            <a:normAutofit/>
          </a:bodyPr>
          <a:lstStyle>
            <a:lvl1pPr algn="ctr">
              <a:defRPr sz="4500" baseline="0">
                <a:solidFill>
                  <a:schemeClr val="tx1"/>
                </a:solidFill>
                <a:latin typeface="Arial" panose="020B0604020202020204" pitchFamily="34" charset="0"/>
                <a:ea typeface="Microsoft YaHei"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9"/>
            </p:custDataLst>
          </p:nvPr>
        </p:nvSpPr>
        <p:spPr>
          <a:xfrm>
            <a:off x="659807"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4762375"/>
            <a:ext cx="2970000" cy="237600"/>
          </a:xfrm>
        </p:spPr>
        <p:txBody>
          <a:bodyPr wrap="square">
            <a:normAutofit/>
          </a:bodyPr>
          <a:lstStyle>
            <a:lvl1pPr>
              <a:defRPr>
                <a:latin typeface="Arial" panose="020B0604020202020204" pitchFamily="34" charset="0"/>
                <a:ea typeface="Microsoft YaHei"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457950" y="4762375"/>
            <a:ext cx="2025000" cy="237600"/>
          </a:xfrm>
        </p:spPr>
        <p:txBody>
          <a:bodyPr wrap="square">
            <a:normAutofit/>
          </a:bodyPr>
          <a:lstStyle>
            <a:lvl1pPr>
              <a:defRPr>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1141810" y="2897100"/>
            <a:ext cx="6858000" cy="1242000"/>
          </a:xfrm>
        </p:spPr>
        <p:txBody>
          <a:bodyPr wrap="square">
            <a:normAutofit/>
          </a:bodyPr>
          <a:lstStyle>
            <a:lvl1pPr algn="ctr">
              <a:defRPr baseline="0">
                <a:solidFill>
                  <a:schemeClr val="tx1"/>
                </a:solidFill>
                <a:latin typeface="Arial" panose="020B0604020202020204" pitchFamily="34" charset="0"/>
                <a:ea typeface="Microsoft YaHei"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19.xml"/><Relationship Id="rId23" Type="http://schemas.openxmlformats.org/officeDocument/2006/relationships/tags" Target="../tags/tag218.xml"/><Relationship Id="rId22" Type="http://schemas.openxmlformats.org/officeDocument/2006/relationships/tags" Target="../tags/tag217.xml"/><Relationship Id="rId21" Type="http://schemas.openxmlformats.org/officeDocument/2006/relationships/tags" Target="../tags/tag216.xml"/><Relationship Id="rId20" Type="http://schemas.openxmlformats.org/officeDocument/2006/relationships/tags" Target="../tags/tag215.xml"/><Relationship Id="rId2" Type="http://schemas.openxmlformats.org/officeDocument/2006/relationships/slideLayout" Target="../slideLayouts/slideLayout13.xml"/><Relationship Id="rId19" Type="http://schemas.openxmlformats.org/officeDocument/2006/relationships/tags" Target="../tags/tag214.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33242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72104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4762375"/>
            <a:ext cx="2025000" cy="237600"/>
          </a:xfrm>
          <a:prstGeom prst="rect">
            <a:avLst/>
          </a:prstGeom>
        </p:spPr>
        <p:txBody>
          <a:bodyPr vert="horz" wrap="square" lIns="91440" tIns="45720" rIns="91440" bIns="45720" rtlCol="0" anchor="ctr">
            <a:normAutofit/>
          </a:bodyPr>
          <a:lstStyle>
            <a:lvl1pPr algn="l">
              <a:defRPr sz="900">
                <a:solidFill>
                  <a:schemeClr val="tx1">
                    <a:tint val="75000"/>
                  </a:schemeClr>
                </a:solidFill>
                <a:latin typeface="Arial" panose="020B0604020202020204" pitchFamily="34" charset="0"/>
                <a:ea typeface="Microsoft YaHei"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4762375"/>
            <a:ext cx="2970000" cy="237600"/>
          </a:xfrm>
          <a:prstGeom prst="rect">
            <a:avLst/>
          </a:prstGeom>
        </p:spPr>
        <p:txBody>
          <a:bodyPr vert="horz" wrap="square" lIns="91440" tIns="45720" rIns="91440" bIns="45720" rtlCol="0" anchor="ctr">
            <a:normAutofit/>
          </a:bodyPr>
          <a:lstStyle>
            <a:lvl1pPr algn="ctr">
              <a:defRPr sz="900">
                <a:solidFill>
                  <a:schemeClr val="tx1">
                    <a:tint val="75000"/>
                  </a:schemeClr>
                </a:solidFill>
                <a:latin typeface="Arial" panose="020B0604020202020204" pitchFamily="34" charset="0"/>
                <a:ea typeface="Microsoft YaHei"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4762375"/>
            <a:ext cx="2025000" cy="237600"/>
          </a:xfrm>
          <a:prstGeom prst="rect">
            <a:avLst/>
          </a:prstGeom>
        </p:spPr>
        <p:txBody>
          <a:bodyPr vert="horz" wrap="square" lIns="91440" tIns="45720" rIns="91440" bIns="45720" rtlCol="0" anchor="ctr">
            <a:normAutofit/>
          </a:bodyPr>
          <a:lstStyle>
            <a:lvl1pPr algn="r">
              <a:defRPr sz="900">
                <a:solidFill>
                  <a:schemeClr val="tx1">
                    <a:tint val="75000"/>
                  </a:schemeClr>
                </a:solidFill>
                <a:latin typeface="Arial" panose="020B0604020202020204" pitchFamily="34" charset="0"/>
                <a:ea typeface="Microsoft YaHei"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800" rtl="0" eaLnBrk="1" fontAlgn="auto" latinLnBrk="0" hangingPunct="1">
        <a:lnSpc>
          <a:spcPct val="100000"/>
        </a:lnSpc>
        <a:spcBef>
          <a:spcPct val="0"/>
        </a:spcBef>
        <a:buNone/>
        <a:defRPr sz="1800" b="1" u="none" strike="noStrike" kern="1200" cap="none" spc="200" normalizeH="0">
          <a:solidFill>
            <a:schemeClr val="tx1"/>
          </a:solidFill>
          <a:uFillTx/>
          <a:latin typeface="Arial" panose="020B0604020202020204" pitchFamily="34" charset="0"/>
          <a:ea typeface="Microsoft YaHei"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Microsoft YaHei"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Arial" panose="020B0604020202020204" pitchFamily="34" charset="0"/>
          <a:ea typeface="Microsoft YaHei"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Microsoft YaHei"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Microsoft YaHei"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Microsoft YaHei"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tags" Target="../tags/tag221.xml"/><Relationship Id="rId1" Type="http://schemas.openxmlformats.org/officeDocument/2006/relationships/tags" Target="../tags/tag220.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tags" Target="../tags/tag310.xml"/><Relationship Id="rId7" Type="http://schemas.openxmlformats.org/officeDocument/2006/relationships/tags" Target="../tags/tag309.xml"/><Relationship Id="rId6" Type="http://schemas.openxmlformats.org/officeDocument/2006/relationships/tags" Target="../tags/tag308.xml"/><Relationship Id="rId5" Type="http://schemas.openxmlformats.org/officeDocument/2006/relationships/tags" Target="../tags/tag307.xml"/><Relationship Id="rId4" Type="http://schemas.openxmlformats.org/officeDocument/2006/relationships/tags" Target="../tags/tag306.xml"/><Relationship Id="rId3" Type="http://schemas.openxmlformats.org/officeDocument/2006/relationships/tags" Target="../tags/tag305.xml"/><Relationship Id="rId2" Type="http://schemas.openxmlformats.org/officeDocument/2006/relationships/tags" Target="../tags/tag304.xml"/><Relationship Id="rId10" Type="http://schemas.openxmlformats.org/officeDocument/2006/relationships/notesSlide" Target="../notesSlides/notesSlide10.xml"/><Relationship Id="rId1" Type="http://schemas.openxmlformats.org/officeDocument/2006/relationships/tags" Target="../tags/tag303.xml"/></Relationships>
</file>

<file path=ppt/slides/_rels/slide2.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229.xml"/><Relationship Id="rId7" Type="http://schemas.openxmlformats.org/officeDocument/2006/relationships/tags" Target="../tags/tag228.xml"/><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2" Type="http://schemas.openxmlformats.org/officeDocument/2006/relationships/notesSlide" Target="../notesSlides/notesSlide2.xml"/><Relationship Id="rId11" Type="http://schemas.openxmlformats.org/officeDocument/2006/relationships/slideLayout" Target="../slideLayouts/slideLayout18.xml"/><Relationship Id="rId10" Type="http://schemas.openxmlformats.org/officeDocument/2006/relationships/tags" Target="../tags/tag230.xml"/><Relationship Id="rId1" Type="http://schemas.openxmlformats.org/officeDocument/2006/relationships/tags" Target="../tags/tag222.xml"/></Relationships>
</file>

<file path=ppt/slides/_rels/slide3.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tags" Target="../tags/tag237.xml"/><Relationship Id="rId6" Type="http://schemas.openxmlformats.org/officeDocument/2006/relationships/tags" Target="../tags/tag236.xml"/><Relationship Id="rId5" Type="http://schemas.openxmlformats.org/officeDocument/2006/relationships/tags" Target="../tags/tag235.xml"/><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tags" Target="../tags/tag232.xml"/><Relationship Id="rId17" Type="http://schemas.openxmlformats.org/officeDocument/2006/relationships/notesSlide" Target="../notesSlides/notesSlide3.xml"/><Relationship Id="rId16" Type="http://schemas.openxmlformats.org/officeDocument/2006/relationships/slideLayout" Target="../slideLayouts/slideLayout18.xml"/><Relationship Id="rId15" Type="http://schemas.openxmlformats.org/officeDocument/2006/relationships/tags" Target="../tags/tag244.xml"/><Relationship Id="rId14" Type="http://schemas.openxmlformats.org/officeDocument/2006/relationships/image" Target="../media/image2.png"/><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tags" Target="../tags/tag231.xml"/></Relationships>
</file>

<file path=ppt/slides/_rels/slide4.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252.xml"/><Relationship Id="rId7" Type="http://schemas.openxmlformats.org/officeDocument/2006/relationships/tags" Target="../tags/tag251.xml"/><Relationship Id="rId6" Type="http://schemas.openxmlformats.org/officeDocument/2006/relationships/tags" Target="../tags/tag250.xml"/><Relationship Id="rId5" Type="http://schemas.openxmlformats.org/officeDocument/2006/relationships/tags" Target="../tags/tag249.xml"/><Relationship Id="rId4" Type="http://schemas.openxmlformats.org/officeDocument/2006/relationships/tags" Target="../tags/tag248.xml"/><Relationship Id="rId3" Type="http://schemas.openxmlformats.org/officeDocument/2006/relationships/tags" Target="../tags/tag247.xml"/><Relationship Id="rId2" Type="http://schemas.openxmlformats.org/officeDocument/2006/relationships/tags" Target="../tags/tag246.xml"/><Relationship Id="rId16" Type="http://schemas.openxmlformats.org/officeDocument/2006/relationships/notesSlide" Target="../notesSlides/notesSlide4.xml"/><Relationship Id="rId15" Type="http://schemas.openxmlformats.org/officeDocument/2006/relationships/slideLayout" Target="../slideLayouts/slideLayout18.xml"/><Relationship Id="rId14" Type="http://schemas.openxmlformats.org/officeDocument/2006/relationships/tags" Target="../tags/tag256.xml"/><Relationship Id="rId13" Type="http://schemas.openxmlformats.org/officeDocument/2006/relationships/image" Target="../media/image4.png"/><Relationship Id="rId12" Type="http://schemas.openxmlformats.org/officeDocument/2006/relationships/tags" Target="../tags/tag255.xml"/><Relationship Id="rId11" Type="http://schemas.openxmlformats.org/officeDocument/2006/relationships/tags" Target="../tags/tag254.xml"/><Relationship Id="rId10" Type="http://schemas.openxmlformats.org/officeDocument/2006/relationships/tags" Target="../tags/tag253.xml"/><Relationship Id="rId1" Type="http://schemas.openxmlformats.org/officeDocument/2006/relationships/tags" Target="../tags/tag245.xml"/></Relationships>
</file>

<file path=ppt/slides/_rels/slide5.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264.xml"/><Relationship Id="rId7" Type="http://schemas.openxmlformats.org/officeDocument/2006/relationships/tags" Target="../tags/tag263.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tags" Target="../tags/tag258.xml"/><Relationship Id="rId12" Type="http://schemas.openxmlformats.org/officeDocument/2006/relationships/notesSlide" Target="../notesSlides/notesSlide5.xml"/><Relationship Id="rId11" Type="http://schemas.openxmlformats.org/officeDocument/2006/relationships/slideLayout" Target="../slideLayouts/slideLayout18.xml"/><Relationship Id="rId10" Type="http://schemas.openxmlformats.org/officeDocument/2006/relationships/tags" Target="../tags/tag265.xml"/><Relationship Id="rId1" Type="http://schemas.openxmlformats.org/officeDocument/2006/relationships/tags" Target="../tags/tag257.xml"/></Relationships>
</file>

<file path=ppt/slides/_rels/slide6.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tags" Target="../tags/tag272.xml"/><Relationship Id="rId6" Type="http://schemas.openxmlformats.org/officeDocument/2006/relationships/tags" Target="../tags/tag271.xml"/><Relationship Id="rId5" Type="http://schemas.openxmlformats.org/officeDocument/2006/relationships/tags" Target="../tags/tag270.xml"/><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tags" Target="../tags/tag267.xml"/><Relationship Id="rId12" Type="http://schemas.openxmlformats.org/officeDocument/2006/relationships/notesSlide" Target="../notesSlides/notesSlide6.xml"/><Relationship Id="rId11" Type="http://schemas.openxmlformats.org/officeDocument/2006/relationships/slideLayout" Target="../slideLayouts/slideLayout18.xml"/><Relationship Id="rId10" Type="http://schemas.openxmlformats.org/officeDocument/2006/relationships/tags" Target="../tags/tag275.xml"/><Relationship Id="rId1" Type="http://schemas.openxmlformats.org/officeDocument/2006/relationships/tags" Target="../tags/tag266.xml"/></Relationships>
</file>

<file path=ppt/slides/_rels/slide7.xml.rels><?xml version="1.0" encoding="UTF-8" standalone="yes"?>
<Relationships xmlns="http://schemas.openxmlformats.org/package/2006/relationships"><Relationship Id="rId9" Type="http://schemas.openxmlformats.org/officeDocument/2006/relationships/tags" Target="../tags/tag284.xml"/><Relationship Id="rId8" Type="http://schemas.openxmlformats.org/officeDocument/2006/relationships/tags" Target="../tags/tag283.xml"/><Relationship Id="rId7" Type="http://schemas.openxmlformats.org/officeDocument/2006/relationships/tags" Target="../tags/tag282.xml"/><Relationship Id="rId6" Type="http://schemas.openxmlformats.org/officeDocument/2006/relationships/tags" Target="../tags/tag281.xml"/><Relationship Id="rId5" Type="http://schemas.openxmlformats.org/officeDocument/2006/relationships/tags" Target="../tags/tag280.xml"/><Relationship Id="rId4" Type="http://schemas.openxmlformats.org/officeDocument/2006/relationships/tags" Target="../tags/tag279.xml"/><Relationship Id="rId3" Type="http://schemas.openxmlformats.org/officeDocument/2006/relationships/tags" Target="../tags/tag278.xml"/><Relationship Id="rId2" Type="http://schemas.openxmlformats.org/officeDocument/2006/relationships/tags" Target="../tags/tag277.xml"/><Relationship Id="rId11" Type="http://schemas.openxmlformats.org/officeDocument/2006/relationships/notesSlide" Target="../notesSlides/notesSlide7.xml"/><Relationship Id="rId10" Type="http://schemas.openxmlformats.org/officeDocument/2006/relationships/slideLayout" Target="../slideLayouts/slideLayout18.xml"/><Relationship Id="rId1" Type="http://schemas.openxmlformats.org/officeDocument/2006/relationships/tags" Target="../tags/tag276.xml"/></Relationships>
</file>

<file path=ppt/slides/_rels/slide8.xml.rels><?xml version="1.0" encoding="UTF-8" standalone="yes"?>
<Relationships xmlns="http://schemas.openxmlformats.org/package/2006/relationships"><Relationship Id="rId9" Type="http://schemas.openxmlformats.org/officeDocument/2006/relationships/tags" Target="../tags/tag293.xml"/><Relationship Id="rId8" Type="http://schemas.openxmlformats.org/officeDocument/2006/relationships/tags" Target="../tags/tag292.xml"/><Relationship Id="rId7" Type="http://schemas.openxmlformats.org/officeDocument/2006/relationships/tags" Target="../tags/tag291.xml"/><Relationship Id="rId6" Type="http://schemas.openxmlformats.org/officeDocument/2006/relationships/tags" Target="../tags/tag290.xml"/><Relationship Id="rId5" Type="http://schemas.openxmlformats.org/officeDocument/2006/relationships/tags" Target="../tags/tag289.xml"/><Relationship Id="rId4" Type="http://schemas.openxmlformats.org/officeDocument/2006/relationships/tags" Target="../tags/tag288.xml"/><Relationship Id="rId3" Type="http://schemas.openxmlformats.org/officeDocument/2006/relationships/tags" Target="../tags/tag287.xml"/><Relationship Id="rId2" Type="http://schemas.openxmlformats.org/officeDocument/2006/relationships/tags" Target="../tags/tag286.xml"/><Relationship Id="rId11" Type="http://schemas.openxmlformats.org/officeDocument/2006/relationships/notesSlide" Target="../notesSlides/notesSlide8.xml"/><Relationship Id="rId10" Type="http://schemas.openxmlformats.org/officeDocument/2006/relationships/slideLayout" Target="../slideLayouts/slideLayout18.xml"/><Relationship Id="rId1" Type="http://schemas.openxmlformats.org/officeDocument/2006/relationships/tags" Target="../tags/tag285.xml"/></Relationships>
</file>

<file path=ppt/slides/_rels/slide9.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tags" Target="../tags/tag298.xml"/><Relationship Id="rId4" Type="http://schemas.openxmlformats.org/officeDocument/2006/relationships/tags" Target="../tags/tag297.xml"/><Relationship Id="rId3" Type="http://schemas.openxmlformats.org/officeDocument/2006/relationships/tags" Target="../tags/tag296.xml"/><Relationship Id="rId2" Type="http://schemas.openxmlformats.org/officeDocument/2006/relationships/tags" Target="../tags/tag295.xml"/><Relationship Id="rId11" Type="http://schemas.openxmlformats.org/officeDocument/2006/relationships/notesSlide" Target="../notesSlides/notesSlide9.xml"/><Relationship Id="rId10" Type="http://schemas.openxmlformats.org/officeDocument/2006/relationships/slideLayout" Target="../slideLayouts/slideLayout18.xml"/><Relationship Id="rId1" Type="http://schemas.openxmlformats.org/officeDocument/2006/relationships/tags" Target="../tags/tag29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2" name="标题 1"/>
          <p:cNvSpPr>
            <a:spLocks noGrp="1"/>
          </p:cNvSpPr>
          <p:nvPr>
            <p:ph type="ctrTitle" idx="13"/>
            <p:custDataLst>
              <p:tags r:id="rId1"/>
            </p:custDataLst>
          </p:nvPr>
        </p:nvSpPr>
        <p:spPr>
          <a:xfrm>
            <a:off x="521970" y="542925"/>
            <a:ext cx="6875780" cy="2247900"/>
          </a:xfrm>
        </p:spPr>
        <p:txBody>
          <a:bodyPr>
            <a:noAutofit/>
          </a:bodyPr>
          <a:p>
            <a:pPr marL="0" indent="0" algn="l">
              <a:lnSpc>
                <a:spcPct val="100000"/>
              </a:lnSpc>
              <a:spcBef>
                <a:spcPts val="0"/>
              </a:spcBef>
              <a:spcAft>
                <a:spcPts val="0"/>
              </a:spcAft>
              <a:buSzPct val="100000"/>
              <a:buNone/>
            </a:pPr>
            <a:r>
              <a:rPr lang="en-GB" sz="4400">
                <a:solidFill>
                  <a:schemeClr val="accent1">
                    <a:lumMod val="75000"/>
                  </a:schemeClr>
                </a:solidFill>
                <a:sym typeface="Helvetica Neue" panose="020B0604020202020204"/>
              </a:rPr>
              <a:t>Music Genre Classification from Audio Features</a:t>
            </a:r>
            <a:endParaRPr lang="en-GB" sz="4400">
              <a:solidFill>
                <a:schemeClr val="accent1">
                  <a:lumMod val="75000"/>
                </a:schemeClr>
              </a:solidFill>
              <a:sym typeface="Helvetica Neue" panose="020B0604020202020204"/>
            </a:endParaRPr>
          </a:p>
        </p:txBody>
      </p:sp>
      <p:sp>
        <p:nvSpPr>
          <p:cNvPr id="3" name="文本框 2"/>
          <p:cNvSpPr txBox="1"/>
          <p:nvPr/>
        </p:nvSpPr>
        <p:spPr>
          <a:xfrm>
            <a:off x="593090" y="2941955"/>
            <a:ext cx="4572000" cy="1753235"/>
          </a:xfrm>
          <a:prstGeom prst="rect">
            <a:avLst/>
          </a:prstGeom>
          <a:noFill/>
        </p:spPr>
        <p:txBody>
          <a:bodyPr wrap="square" rtlCol="0" anchor="t">
            <a:spAutoFit/>
          </a:bodyPr>
          <a:p>
            <a:pPr marL="0" indent="0" eaLnBrk="1" fontAlgn="auto" latinLnBrk="0" hangingPunct="1">
              <a:lnSpc>
                <a:spcPct val="150000"/>
              </a:lnSpc>
            </a:pPr>
            <a:r>
              <a:rPr lang="zh-CN" altLang="en-US" sz="2400"/>
              <a:t>Mudassir Imam</a:t>
            </a:r>
            <a:endParaRPr lang="zh-CN" altLang="en-US" sz="2400"/>
          </a:p>
          <a:p>
            <a:pPr marL="0" indent="0" eaLnBrk="1" fontAlgn="auto" latinLnBrk="0" hangingPunct="1">
              <a:lnSpc>
                <a:spcPct val="150000"/>
              </a:lnSpc>
            </a:pPr>
            <a:r>
              <a:rPr lang="zh-CN" altLang="en-US" sz="2400"/>
              <a:t>Juan Leonhardt </a:t>
            </a:r>
            <a:endParaRPr lang="zh-CN" altLang="en-US" sz="2400"/>
          </a:p>
          <a:p>
            <a:pPr marL="0" indent="0" eaLnBrk="1" fontAlgn="auto" latinLnBrk="0" hangingPunct="1">
              <a:lnSpc>
                <a:spcPct val="150000"/>
              </a:lnSpc>
            </a:pPr>
            <a:r>
              <a:rPr lang="zh-CN" altLang="en-US" sz="2400"/>
              <a:t>Yu Wang</a:t>
            </a:r>
            <a:endParaRPr lang="zh-CN" altLang="en-US" sz="240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21" name="Shape 121"/>
        <p:cNvGrpSpPr/>
        <p:nvPr/>
      </p:nvGrpSpPr>
      <p:grpSpPr>
        <a:xfrm>
          <a:off x="0" y="0"/>
          <a:ext cx="0" cy="0"/>
          <a:chOff x="0" y="0"/>
          <a:chExt cx="0" cy="0"/>
        </a:xfrm>
      </p:grpSpPr>
      <p:grpSp>
        <p:nvGrpSpPr>
          <p:cNvPr id="8" name="组合 7"/>
          <p:cNvGrpSpPr/>
          <p:nvPr userDrawn="1">
            <p:custDataLst>
              <p:tags r:id="rId1"/>
            </p:custDataLst>
          </p:nvPr>
        </p:nvGrpSpPr>
        <p:grpSpPr>
          <a:xfrm>
            <a:off x="114620" y="78581"/>
            <a:ext cx="8925795" cy="201335"/>
            <a:chOff x="152827" y="104775"/>
            <a:chExt cx="11901060" cy="268446"/>
          </a:xfrm>
        </p:grpSpPr>
        <p:sp>
          <p:nvSpPr>
            <p:cNvPr id="9" name="等腰三角形 8"/>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Microsoft YaHei" panose="020B0503020204020204" charset="-122"/>
                <a:ea typeface="Microsoft YaHei" panose="020B0503020204020204" charset="-122"/>
              </a:endParaRPr>
            </a:p>
          </p:txBody>
        </p:sp>
        <p:sp>
          <p:nvSpPr>
            <p:cNvPr id="10" name="等腰三角形 9"/>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Microsoft YaHei" panose="020B0503020204020204" charset="-122"/>
                <a:ea typeface="Microsoft YaHei" panose="020B0503020204020204" charset="-122"/>
              </a:endParaRPr>
            </a:p>
          </p:txBody>
        </p:sp>
        <p:sp>
          <p:nvSpPr>
            <p:cNvPr id="11" name="等腰三角形 10"/>
            <p:cNvSpPr/>
            <p:nvPr userDrawn="1">
              <p:custDataLst>
                <p:tags r:id="rId4"/>
              </p:custDataLst>
            </p:nvPr>
          </p:nvSpPr>
          <p:spPr>
            <a:xfrm flipH="1">
              <a:off x="11606211" y="114300"/>
              <a:ext cx="447676" cy="250030"/>
            </a:xfrm>
            <a:prstGeom prst="triangle">
              <a:avLst>
                <a:gd name="adj" fmla="val 73825"/>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350" dirty="0">
                <a:solidFill>
                  <a:schemeClr val="lt1"/>
                </a:solidFill>
                <a:latin typeface="Microsoft YaHei" panose="020B0503020204020204" charset="-122"/>
                <a:ea typeface="Microsoft YaHei" panose="020B0503020204020204" charset="-122"/>
              </a:endParaRPr>
            </a:p>
          </p:txBody>
        </p:sp>
        <p:sp>
          <p:nvSpPr>
            <p:cNvPr id="12" name="等腰三角形 11"/>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350" dirty="0">
                <a:solidFill>
                  <a:schemeClr val="lt1"/>
                </a:solidFill>
                <a:latin typeface="Microsoft YaHei" panose="020B0503020204020204" charset="-122"/>
                <a:ea typeface="Microsoft YaHei" panose="020B0503020204020204" charset="-122"/>
              </a:endParaRPr>
            </a:p>
          </p:txBody>
        </p:sp>
      </p:grpSp>
      <p:sp>
        <p:nvSpPr>
          <p:cNvPr id="256" name="文本框 6"/>
          <p:cNvSpPr txBox="1"/>
          <p:nvPr>
            <p:custDataLst>
              <p:tags r:id="rId6"/>
            </p:custDataLst>
          </p:nvPr>
        </p:nvSpPr>
        <p:spPr>
          <a:xfrm>
            <a:off x="571505" y="114302"/>
            <a:ext cx="8229666" cy="5715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marL="0" indent="0" algn="l">
              <a:lnSpc>
                <a:spcPct val="100000"/>
              </a:lnSpc>
              <a:spcBef>
                <a:spcPts val="0"/>
              </a:spcBef>
              <a:spcAft>
                <a:spcPts val="0"/>
              </a:spcAft>
              <a:buSzPct val="100000"/>
              <a:buNone/>
            </a:pPr>
            <a:r>
              <a:rPr lang="en-GB" sz="2700">
                <a:solidFill>
                  <a:schemeClr val="accent1">
                    <a:lumMod val="75000"/>
                  </a:schemeClr>
                </a:solidFill>
                <a:latin typeface="汉仪旗黑-85S" panose="00020600040101010101" pitchFamily="18" charset="-122"/>
                <a:ea typeface="汉仪旗黑-85S" panose="00020600040101010101" pitchFamily="18" charset="-122"/>
                <a:sym typeface="Helvetica Neue" panose="020B0604020202020204"/>
              </a:rPr>
              <a:t>Conclusions</a:t>
            </a:r>
            <a:endParaRPr lang="en-GB" sz="2700">
              <a:solidFill>
                <a:schemeClr val="accent1">
                  <a:lumMod val="75000"/>
                </a:schemeClr>
              </a:solidFill>
              <a:latin typeface="汉仪旗黑-85S" panose="00020600040101010101" pitchFamily="18" charset="-122"/>
              <a:ea typeface="汉仪旗黑-85S" panose="00020600040101010101" pitchFamily="18" charset="-122"/>
              <a:sym typeface="Helvetica Neue" panose="020B0604020202020204"/>
            </a:endParaRPr>
          </a:p>
        </p:txBody>
      </p:sp>
      <p:cxnSp>
        <p:nvCxnSpPr>
          <p:cNvPr id="3" name="直接连接符 2"/>
          <p:cNvCxnSpPr/>
          <p:nvPr>
            <p:custDataLst>
              <p:tags r:id="rId7"/>
            </p:custDataLst>
          </p:nvPr>
        </p:nvCxnSpPr>
        <p:spPr>
          <a:xfrm>
            <a:off x="400053" y="228600"/>
            <a:ext cx="0" cy="342903"/>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 name="文本框 0"/>
          <p:cNvSpPr txBox="1"/>
          <p:nvPr/>
        </p:nvSpPr>
        <p:spPr>
          <a:xfrm>
            <a:off x="320675" y="786765"/>
            <a:ext cx="8481060" cy="4015105"/>
          </a:xfrm>
          <a:prstGeom prst="rect">
            <a:avLst/>
          </a:prstGeom>
          <a:noFill/>
        </p:spPr>
        <p:txBody>
          <a:bodyPr wrap="square" rtlCol="0" anchor="t">
            <a:spAutoFit/>
          </a:bodyPr>
          <a:p>
            <a:pPr eaLnBrk="1" fontAlgn="auto" latinLnBrk="0" hangingPunct="1">
              <a:lnSpc>
                <a:spcPts val="1800"/>
              </a:lnSpc>
            </a:pPr>
            <a:r>
              <a:rPr lang="zh-CN" altLang="en-US" sz="1200"/>
              <a:t>Explored effectiveness of ML models in classifying music genres from Spotify audio features:</a:t>
            </a:r>
            <a:endParaRPr lang="zh-CN" altLang="en-US" sz="1200"/>
          </a:p>
          <a:p>
            <a:pPr eaLnBrk="1" fontAlgn="auto" latinLnBrk="0" hangingPunct="1">
              <a:lnSpc>
                <a:spcPts val="1800"/>
              </a:lnSpc>
            </a:pPr>
            <a:endParaRPr lang="zh-CN" altLang="en-US" sz="1200"/>
          </a:p>
          <a:p>
            <a:pPr marL="285750" indent="-285750" eaLnBrk="1" fontAlgn="auto" latinLnBrk="0" hangingPunct="1">
              <a:lnSpc>
                <a:spcPts val="1800"/>
              </a:lnSpc>
              <a:buFont typeface="Arial" panose="020B0604020202020204" pitchFamily="34" charset="0"/>
              <a:buChar char="•"/>
            </a:pPr>
            <a:r>
              <a:rPr lang="zh-CN" altLang="en-US" sz="1200" b="1"/>
              <a:t>Models performance:</a:t>
            </a:r>
            <a:r>
              <a:rPr lang="zh-CN" altLang="en-US" sz="1200"/>
              <a:t> XGBoost showed highest Top-3 Categorical Accuracy (73.74%), followed by Neural Network (69.54%) and KNN (70.36%)</a:t>
            </a:r>
            <a:endParaRPr lang="zh-CN" altLang="en-US" sz="1200"/>
          </a:p>
          <a:p>
            <a:pPr marL="285750" indent="-285750" eaLnBrk="1" fontAlgn="auto" latinLnBrk="0" hangingPunct="1">
              <a:lnSpc>
                <a:spcPts val="1800"/>
              </a:lnSpc>
              <a:buFont typeface="Arial" panose="020B0604020202020204" pitchFamily="34" charset="0"/>
              <a:buChar char="•"/>
            </a:pPr>
            <a:r>
              <a:rPr lang="zh-CN" altLang="en-US" sz="1200" b="1"/>
              <a:t>Performance by Genre: </a:t>
            </a:r>
            <a:r>
              <a:rPr lang="zh-CN" altLang="en-US" sz="1200"/>
              <a:t>Genres that have very unique sound features are easily recognizable by the models</a:t>
            </a:r>
            <a:endParaRPr lang="zh-CN" altLang="en-US" sz="1200"/>
          </a:p>
          <a:p>
            <a:pPr marL="285750" indent="-285750" eaLnBrk="1" fontAlgn="auto" latinLnBrk="0" hangingPunct="1">
              <a:lnSpc>
                <a:spcPts val="1800"/>
              </a:lnSpc>
              <a:buFont typeface="Arial" panose="020B0604020202020204" pitchFamily="34" charset="0"/>
              <a:buChar char="•"/>
            </a:pPr>
            <a:r>
              <a:rPr lang="zh-CN" altLang="en-US" sz="1200" b="1"/>
              <a:t>Ensemble model: </a:t>
            </a:r>
            <a:r>
              <a:rPr lang="zh-CN" altLang="en-US" sz="1200"/>
              <a:t>Didn't outperform individual models, possibly due to logistic regression  and SVM components.</a:t>
            </a:r>
            <a:endParaRPr lang="zh-CN" altLang="en-US" sz="1200"/>
          </a:p>
          <a:p>
            <a:pPr marL="285750" indent="-285750" eaLnBrk="1" fontAlgn="auto" latinLnBrk="0" hangingPunct="1">
              <a:lnSpc>
                <a:spcPts val="1800"/>
              </a:lnSpc>
              <a:buFont typeface="Arial" panose="020B0604020202020204" pitchFamily="34" charset="0"/>
              <a:buChar char="•"/>
            </a:pPr>
            <a:r>
              <a:rPr lang="zh-CN" altLang="en-US" sz="1200" b="1"/>
              <a:t>Ensemble model high training time: </a:t>
            </a:r>
            <a:r>
              <a:rPr lang="zh-CN" altLang="en-US" sz="1200"/>
              <a:t>Very computationally expensive SVM.</a:t>
            </a:r>
            <a:endParaRPr lang="zh-CN" altLang="en-US" sz="1200"/>
          </a:p>
          <a:p>
            <a:pPr marL="285750" indent="-285750" eaLnBrk="1" fontAlgn="auto" latinLnBrk="0" hangingPunct="1">
              <a:lnSpc>
                <a:spcPts val="1800"/>
              </a:lnSpc>
              <a:buFont typeface="Arial" panose="020B0604020202020204" pitchFamily="34" charset="0"/>
              <a:buChar char="•"/>
            </a:pPr>
            <a:r>
              <a:rPr lang="zh-CN" altLang="en-US" sz="1200" b="1"/>
              <a:t>Feature Importance: </a:t>
            </a:r>
            <a:r>
              <a:rPr lang="zh-CN" altLang="en-US" sz="1200"/>
              <a:t>The decision tree model consider features like "popularity," "danceability," and "duration_ms" more important for predictions rather than factors like "explicit" and "mode".</a:t>
            </a:r>
            <a:endParaRPr lang="zh-CN" altLang="en-US" sz="1200"/>
          </a:p>
          <a:p>
            <a:pPr eaLnBrk="1" fontAlgn="auto" latinLnBrk="0" hangingPunct="1">
              <a:lnSpc>
                <a:spcPts val="1800"/>
              </a:lnSpc>
            </a:pPr>
            <a:endParaRPr lang="zh-CN" altLang="en-US" sz="1200"/>
          </a:p>
          <a:p>
            <a:pPr eaLnBrk="1" fontAlgn="auto" latinLnBrk="0" hangingPunct="1">
              <a:lnSpc>
                <a:spcPts val="1800"/>
              </a:lnSpc>
            </a:pPr>
            <a:r>
              <a:rPr lang="zh-CN" altLang="en-US" sz="1200"/>
              <a:t>With this project we were able to demonstrate a high potential in genre classification for a target variable with a large number of classes, with KNN, XGBoost and Neural Networks showing promising results.</a:t>
            </a:r>
            <a:endParaRPr lang="zh-CN" altLang="en-US" sz="1200"/>
          </a:p>
          <a:p>
            <a:pPr marL="0" indent="0" eaLnBrk="1" fontAlgn="auto" latinLnBrk="0" hangingPunct="1">
              <a:lnSpc>
                <a:spcPts val="1800"/>
              </a:lnSpc>
            </a:pPr>
            <a:endParaRPr lang="zh-CN" altLang="en-US" sz="1200"/>
          </a:p>
          <a:p>
            <a:pPr eaLnBrk="1" fontAlgn="auto" latinLnBrk="0" hangingPunct="1">
              <a:lnSpc>
                <a:spcPts val="1800"/>
              </a:lnSpc>
            </a:pPr>
            <a:r>
              <a:rPr lang="zh-CN" altLang="en-US" sz="1200"/>
              <a:t>For future work we consider:</a:t>
            </a:r>
            <a:endParaRPr lang="zh-CN" altLang="en-US" sz="1200"/>
          </a:p>
          <a:p>
            <a:pPr marL="285750" indent="-285750" eaLnBrk="1" fontAlgn="auto" latinLnBrk="0" hangingPunct="1">
              <a:lnSpc>
                <a:spcPts val="1800"/>
              </a:lnSpc>
              <a:buFont typeface="Arial" panose="020B0604020202020204" pitchFamily="34" charset="0"/>
              <a:buChar char="•"/>
            </a:pPr>
            <a:r>
              <a:rPr lang="zh-CN" altLang="en-US" sz="1200" b="1"/>
              <a:t>Explore better ensemble strategies</a:t>
            </a:r>
            <a:r>
              <a:rPr lang="zh-CN" altLang="en-US" sz="1200"/>
              <a:t> such as different components or a stacking classifier. </a:t>
            </a:r>
            <a:endParaRPr lang="zh-CN" altLang="en-US" sz="1200"/>
          </a:p>
          <a:p>
            <a:pPr marL="285750" indent="-285750" eaLnBrk="1" fontAlgn="auto" latinLnBrk="0" hangingPunct="1">
              <a:lnSpc>
                <a:spcPts val="1800"/>
              </a:lnSpc>
              <a:buFont typeface="Arial" panose="020B0604020202020204" pitchFamily="34" charset="0"/>
              <a:buChar char="•"/>
            </a:pPr>
            <a:r>
              <a:rPr lang="zh-CN" altLang="en-US" sz="1200" b="1"/>
              <a:t>Lyrics and other non-sound based parameters can improve the prediction accuracy </a:t>
            </a:r>
            <a:r>
              <a:rPr lang="zh-CN" altLang="en-US" sz="1200"/>
              <a:t>of our models.</a:t>
            </a:r>
            <a:endParaRPr lang="zh-CN" altLang="en-US" sz="1200"/>
          </a:p>
          <a:p>
            <a:pPr marL="285750" indent="-285750" eaLnBrk="1" fontAlgn="auto" latinLnBrk="0" hangingPunct="1">
              <a:lnSpc>
                <a:spcPts val="1800"/>
              </a:lnSpc>
              <a:buFont typeface="Arial" panose="020B0604020202020204" pitchFamily="34" charset="0"/>
              <a:buChar char="•"/>
            </a:pPr>
            <a:r>
              <a:rPr lang="zh-CN" altLang="en-US" sz="1200" b="1"/>
              <a:t>Multi-label classifiers</a:t>
            </a:r>
            <a:r>
              <a:rPr lang="zh-CN" altLang="en-US" sz="1200"/>
              <a:t> could enhance the predictive power of our models</a:t>
            </a:r>
            <a:endParaRPr lang="zh-CN" altLang="en-US" sz="1200"/>
          </a:p>
        </p:txBody>
      </p:sp>
    </p:spTree>
    <p:custDataLst>
      <p:tags r:id="rId8"/>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64" name="Shape 64"/>
        <p:cNvGrpSpPr/>
        <p:nvPr/>
      </p:nvGrpSpPr>
      <p:grpSpPr>
        <a:xfrm>
          <a:off x="0" y="0"/>
          <a:ext cx="0" cy="0"/>
          <a:chOff x="0" y="0"/>
          <a:chExt cx="0" cy="0"/>
        </a:xfrm>
      </p:grpSpPr>
      <p:grpSp>
        <p:nvGrpSpPr>
          <p:cNvPr id="8" name="组合 7"/>
          <p:cNvGrpSpPr/>
          <p:nvPr userDrawn="1">
            <p:custDataLst>
              <p:tags r:id="rId1"/>
            </p:custDataLst>
          </p:nvPr>
        </p:nvGrpSpPr>
        <p:grpSpPr>
          <a:xfrm>
            <a:off x="114620" y="78581"/>
            <a:ext cx="8925795" cy="201335"/>
            <a:chOff x="152827" y="104775"/>
            <a:chExt cx="11901060" cy="268446"/>
          </a:xfrm>
        </p:grpSpPr>
        <p:sp>
          <p:nvSpPr>
            <p:cNvPr id="9" name="等腰三角形 8"/>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Microsoft YaHei" panose="020B0503020204020204" charset="-122"/>
                <a:ea typeface="Microsoft YaHei" panose="020B0503020204020204" charset="-122"/>
              </a:endParaRPr>
            </a:p>
          </p:txBody>
        </p:sp>
        <p:sp>
          <p:nvSpPr>
            <p:cNvPr id="10" name="等腰三角形 9"/>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Microsoft YaHei" panose="020B0503020204020204" charset="-122"/>
                <a:ea typeface="Microsoft YaHei" panose="020B0503020204020204" charset="-122"/>
              </a:endParaRPr>
            </a:p>
          </p:txBody>
        </p:sp>
        <p:sp>
          <p:nvSpPr>
            <p:cNvPr id="11" name="等腰三角形 10"/>
            <p:cNvSpPr/>
            <p:nvPr userDrawn="1">
              <p:custDataLst>
                <p:tags r:id="rId4"/>
              </p:custDataLst>
            </p:nvPr>
          </p:nvSpPr>
          <p:spPr>
            <a:xfrm flipH="1">
              <a:off x="11606211" y="114300"/>
              <a:ext cx="447676" cy="250030"/>
            </a:xfrm>
            <a:prstGeom prst="triangle">
              <a:avLst>
                <a:gd name="adj" fmla="val 73825"/>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350" dirty="0">
                <a:solidFill>
                  <a:schemeClr val="lt1"/>
                </a:solidFill>
                <a:latin typeface="Microsoft YaHei" panose="020B0503020204020204" charset="-122"/>
                <a:ea typeface="Microsoft YaHei" panose="020B0503020204020204" charset="-122"/>
              </a:endParaRPr>
            </a:p>
          </p:txBody>
        </p:sp>
        <p:sp>
          <p:nvSpPr>
            <p:cNvPr id="12" name="等腰三角形 11"/>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350" dirty="0">
                <a:solidFill>
                  <a:schemeClr val="lt1"/>
                </a:solidFill>
                <a:latin typeface="Microsoft YaHei" panose="020B0503020204020204" charset="-122"/>
                <a:ea typeface="Microsoft YaHei" panose="020B0503020204020204" charset="-122"/>
              </a:endParaRPr>
            </a:p>
          </p:txBody>
        </p:sp>
      </p:grpSp>
      <p:sp>
        <p:nvSpPr>
          <p:cNvPr id="256" name="文本框 6"/>
          <p:cNvSpPr txBox="1"/>
          <p:nvPr>
            <p:custDataLst>
              <p:tags r:id="rId6"/>
            </p:custDataLst>
          </p:nvPr>
        </p:nvSpPr>
        <p:spPr>
          <a:xfrm>
            <a:off x="571505" y="114302"/>
            <a:ext cx="8229666" cy="5715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marL="0" indent="0" algn="l">
              <a:lnSpc>
                <a:spcPct val="100000"/>
              </a:lnSpc>
              <a:spcBef>
                <a:spcPts val="0"/>
              </a:spcBef>
              <a:spcAft>
                <a:spcPts val="0"/>
              </a:spcAft>
              <a:buSzPct val="100000"/>
              <a:buNone/>
            </a:pPr>
            <a:r>
              <a:rPr lang="en-GB" sz="2700">
                <a:solidFill>
                  <a:schemeClr val="accent1">
                    <a:lumMod val="75000"/>
                  </a:schemeClr>
                </a:solidFill>
                <a:latin typeface="汉仪旗黑-85S" panose="00020600040101010101" pitchFamily="18" charset="-122"/>
                <a:ea typeface="汉仪旗黑-85S" panose="00020600040101010101" pitchFamily="18" charset="-122"/>
                <a:sym typeface="Helvetica Neue" panose="020B0604020202020204"/>
              </a:rPr>
              <a:t>Introduction</a:t>
            </a:r>
            <a:endParaRPr lang="en-GB" sz="2700">
              <a:solidFill>
                <a:schemeClr val="accent1">
                  <a:lumMod val="75000"/>
                </a:schemeClr>
              </a:solidFill>
              <a:latin typeface="汉仪旗黑-85S" panose="00020600040101010101" pitchFamily="18" charset="-122"/>
              <a:ea typeface="汉仪旗黑-85S" panose="00020600040101010101" pitchFamily="18" charset="-122"/>
              <a:sym typeface="Helvetica Neue" panose="020B0604020202020204"/>
            </a:endParaRPr>
          </a:p>
        </p:txBody>
      </p:sp>
      <p:cxnSp>
        <p:nvCxnSpPr>
          <p:cNvPr id="3" name="直接连接符 2"/>
          <p:cNvCxnSpPr/>
          <p:nvPr>
            <p:custDataLst>
              <p:tags r:id="rId7"/>
            </p:custDataLst>
          </p:nvPr>
        </p:nvCxnSpPr>
        <p:spPr>
          <a:xfrm>
            <a:off x="400053" y="228600"/>
            <a:ext cx="0" cy="342903"/>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Google Shape;66;p15"/>
          <p:cNvSpPr txBox="1"/>
          <p:nvPr>
            <p:custDataLst>
              <p:tags r:id="rId8"/>
            </p:custDataLst>
          </p:nvPr>
        </p:nvSpPr>
        <p:spPr>
          <a:xfrm>
            <a:off x="428817" y="800050"/>
            <a:ext cx="5495413" cy="4114800"/>
          </a:xfrm>
          <a:prstGeom prst="rect">
            <a:avLst/>
          </a:prstGeom>
          <a:noFill/>
          <a:ln>
            <a:noFill/>
          </a:ln>
        </p:spPr>
        <p:txBody>
          <a:bodyPr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just" rtl="0">
              <a:spcBef>
                <a:spcPts val="0"/>
              </a:spcBef>
              <a:spcAft>
                <a:spcPts val="0"/>
              </a:spcAft>
              <a:buNone/>
            </a:pPr>
            <a:r>
              <a:rPr lang="en-GB">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This project aimed to explore the effectiveness of machine learning models in</a:t>
            </a:r>
            <a:r>
              <a:rPr lang="en-GB"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 predicting music genres from audio features</a:t>
            </a:r>
            <a:r>
              <a:rPr lang="en-GB">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 extracted from Spotify tracks. By leveraging a comprehensive </a:t>
            </a:r>
            <a:r>
              <a:rPr lang="en-GB"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dataset of 114,000 tracks spanning 114 genres</a:t>
            </a:r>
            <a:r>
              <a:rPr lang="en-GB">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 collected and cleaned from the Spotify API, we investigate the following research questions:</a:t>
            </a:r>
            <a:endParaRPr>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457200" lvl="0" indent="-334010" algn="just" rtl="0">
              <a:spcBef>
                <a:spcPts val="1200"/>
              </a:spcBef>
              <a:spcAft>
                <a:spcPts val="0"/>
              </a:spcAft>
              <a:buSzPct val="100000"/>
              <a:buFont typeface="Helvetica Neue Light" panose="020B0604020202020204"/>
              <a:buAutoNum type="arabicPeriod"/>
            </a:pPr>
            <a:r>
              <a:rPr lang="en-GB">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How well can audio features from the Spotify data predict a track's genre?</a:t>
            </a:r>
            <a:endParaRPr>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457200" lvl="0" indent="-334010" algn="just" rtl="0">
              <a:spcBef>
                <a:spcPts val="0"/>
              </a:spcBef>
              <a:spcAft>
                <a:spcPts val="0"/>
              </a:spcAft>
              <a:buSzPct val="100000"/>
              <a:buFont typeface="Helvetica Neue Light" panose="020B0604020202020204"/>
              <a:buAutoNum type="arabicPeriod"/>
            </a:pPr>
            <a:r>
              <a:rPr lang="en-GB">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Are there specific genres that are more accurately classified by machine learning models compared to others?</a:t>
            </a:r>
            <a:endParaRPr lang="en-GB">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p:txBody>
      </p:sp>
      <p:pic>
        <p:nvPicPr>
          <p:cNvPr id="2" name="Google Shape;67;p15"/>
          <p:cNvPicPr preferRelativeResize="0"/>
          <p:nvPr/>
        </p:nvPicPr>
        <p:blipFill rotWithShape="1">
          <a:blip r:embed="rId9"/>
          <a:srcRect t="-1646" r="69080"/>
          <a:stretch>
            <a:fillRect/>
          </a:stretch>
        </p:blipFill>
        <p:spPr>
          <a:xfrm>
            <a:off x="6317039" y="1039507"/>
            <a:ext cx="2403661" cy="2372961"/>
          </a:xfrm>
          <a:prstGeom prst="rect">
            <a:avLst/>
          </a:prstGeom>
          <a:noFill/>
          <a:ln>
            <a:noFill/>
          </a:ln>
        </p:spPr>
      </p:pic>
    </p:spTree>
    <p:custDataLst>
      <p:tags r:id="rId10"/>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71" name="Shape 71"/>
        <p:cNvGrpSpPr/>
        <p:nvPr/>
      </p:nvGrpSpPr>
      <p:grpSpPr>
        <a:xfrm>
          <a:off x="0" y="0"/>
          <a:ext cx="0" cy="0"/>
          <a:chOff x="0" y="0"/>
          <a:chExt cx="0" cy="0"/>
        </a:xfrm>
      </p:grpSpPr>
      <p:grpSp>
        <p:nvGrpSpPr>
          <p:cNvPr id="8" name="组合 7"/>
          <p:cNvGrpSpPr/>
          <p:nvPr userDrawn="1">
            <p:custDataLst>
              <p:tags r:id="rId1"/>
            </p:custDataLst>
          </p:nvPr>
        </p:nvGrpSpPr>
        <p:grpSpPr>
          <a:xfrm>
            <a:off x="114620" y="78581"/>
            <a:ext cx="8925795" cy="201335"/>
            <a:chOff x="152827" y="104775"/>
            <a:chExt cx="11901060" cy="268446"/>
          </a:xfrm>
        </p:grpSpPr>
        <p:sp>
          <p:nvSpPr>
            <p:cNvPr id="11" name="等腰三角形 10"/>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Microsoft YaHei" panose="020B0503020204020204" charset="-122"/>
                <a:ea typeface="Microsoft YaHei" panose="020B0503020204020204" charset="-122"/>
              </a:endParaRPr>
            </a:p>
          </p:txBody>
        </p:sp>
        <p:sp>
          <p:nvSpPr>
            <p:cNvPr id="13" name="等腰三角形 12"/>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Microsoft YaHei" panose="020B0503020204020204" charset="-122"/>
                <a:ea typeface="Microsoft YaHei" panose="020B0503020204020204" charset="-122"/>
              </a:endParaRPr>
            </a:p>
          </p:txBody>
        </p:sp>
        <p:sp>
          <p:nvSpPr>
            <p:cNvPr id="14" name="等腰三角形 13"/>
            <p:cNvSpPr/>
            <p:nvPr userDrawn="1">
              <p:custDataLst>
                <p:tags r:id="rId4"/>
              </p:custDataLst>
            </p:nvPr>
          </p:nvSpPr>
          <p:spPr>
            <a:xfrm flipH="1">
              <a:off x="11606211" y="114300"/>
              <a:ext cx="447676" cy="250030"/>
            </a:xfrm>
            <a:prstGeom prst="triangle">
              <a:avLst>
                <a:gd name="adj" fmla="val 73825"/>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350" dirty="0">
                <a:solidFill>
                  <a:schemeClr val="lt1"/>
                </a:solidFill>
                <a:latin typeface="Microsoft YaHei" panose="020B0503020204020204" charset="-122"/>
                <a:ea typeface="Microsoft YaHei" panose="020B0503020204020204" charset="-122"/>
              </a:endParaRPr>
            </a:p>
          </p:txBody>
        </p:sp>
        <p:sp>
          <p:nvSpPr>
            <p:cNvPr id="15" name="等腰三角形 14"/>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350" dirty="0">
                <a:solidFill>
                  <a:schemeClr val="lt1"/>
                </a:solidFill>
                <a:latin typeface="Microsoft YaHei" panose="020B0503020204020204" charset="-122"/>
                <a:ea typeface="Microsoft YaHei" panose="020B0503020204020204" charset="-122"/>
              </a:endParaRPr>
            </a:p>
          </p:txBody>
        </p:sp>
      </p:grpSp>
      <p:sp>
        <p:nvSpPr>
          <p:cNvPr id="256" name="文本框 6"/>
          <p:cNvSpPr txBox="1"/>
          <p:nvPr>
            <p:custDataLst>
              <p:tags r:id="rId6"/>
            </p:custDataLst>
          </p:nvPr>
        </p:nvSpPr>
        <p:spPr>
          <a:xfrm>
            <a:off x="569086" y="114302"/>
            <a:ext cx="8229666" cy="871542"/>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marL="0" indent="0" algn="l">
              <a:lnSpc>
                <a:spcPct val="100000"/>
              </a:lnSpc>
              <a:spcBef>
                <a:spcPts val="0"/>
              </a:spcBef>
              <a:spcAft>
                <a:spcPts val="0"/>
              </a:spcAft>
              <a:buSzPct val="100000"/>
              <a:buNone/>
            </a:pPr>
            <a:r>
              <a:rPr lang="en-GB" sz="2700">
                <a:solidFill>
                  <a:schemeClr val="accent1">
                    <a:lumMod val="75000"/>
                  </a:schemeClr>
                </a:solidFill>
                <a:latin typeface="汉仪旗黑-85S" panose="00020600040101010101" pitchFamily="18" charset="-122"/>
                <a:ea typeface="汉仪旗黑-85S" panose="00020600040101010101" pitchFamily="18" charset="-122"/>
                <a:sym typeface="Helvetica Neue" panose="020B0604020202020204"/>
              </a:rPr>
              <a:t>Exploratory Data Analysis</a:t>
            </a:r>
            <a:endParaRPr lang="en-GB" sz="2700">
              <a:solidFill>
                <a:schemeClr val="accent1">
                  <a:lumMod val="75000"/>
                </a:schemeClr>
              </a:solidFill>
              <a:latin typeface="汉仪旗黑-85S" panose="00020600040101010101" pitchFamily="18" charset="-122"/>
              <a:ea typeface="汉仪旗黑-85S" panose="00020600040101010101" pitchFamily="18" charset="-122"/>
              <a:sym typeface="Helvetica Neue" panose="020B0604020202020204"/>
            </a:endParaRPr>
          </a:p>
        </p:txBody>
      </p:sp>
      <p:cxnSp>
        <p:nvCxnSpPr>
          <p:cNvPr id="3" name="直接连接符 2"/>
          <p:cNvCxnSpPr/>
          <p:nvPr>
            <p:custDataLst>
              <p:tags r:id="rId7"/>
            </p:custDataLst>
          </p:nvPr>
        </p:nvCxnSpPr>
        <p:spPr>
          <a:xfrm>
            <a:off x="397635" y="288607"/>
            <a:ext cx="0" cy="522926"/>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p:cNvSpPr/>
          <p:nvPr>
            <p:custDataLst>
              <p:tags r:id="rId8"/>
            </p:custDataLst>
          </p:nvPr>
        </p:nvSpPr>
        <p:spPr>
          <a:xfrm>
            <a:off x="3704166" y="1644231"/>
            <a:ext cx="5294266" cy="2226287"/>
          </a:xfrm>
          <a:prstGeom prst="rect">
            <a:avLst/>
          </a:prstGeom>
          <a:noFill/>
          <a:ln w="6350">
            <a:solidFill>
              <a:schemeClr val="accent1">
                <a:alpha val="2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Microsoft YaHei" panose="020B0503020204020204" charset="-122"/>
              <a:ea typeface="Microsoft YaHei" panose="020B0503020204020204" charset="-122"/>
            </a:endParaRPr>
          </a:p>
        </p:txBody>
      </p:sp>
      <p:cxnSp>
        <p:nvCxnSpPr>
          <p:cNvPr id="12" name="直接连接符 11"/>
          <p:cNvCxnSpPr/>
          <p:nvPr>
            <p:custDataLst>
              <p:tags r:id="rId9"/>
            </p:custDataLst>
          </p:nvPr>
        </p:nvCxnSpPr>
        <p:spPr>
          <a:xfrm>
            <a:off x="5477586" y="1764471"/>
            <a:ext cx="0" cy="1967588"/>
          </a:xfrm>
          <a:prstGeom prst="line">
            <a:avLst/>
          </a:prstGeom>
          <a:ln w="63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矩形 5"/>
          <p:cNvSpPr/>
          <p:nvPr>
            <p:custDataLst>
              <p:tags r:id="rId10"/>
            </p:custDataLst>
          </p:nvPr>
        </p:nvSpPr>
        <p:spPr>
          <a:xfrm>
            <a:off x="3703955" y="1842157"/>
            <a:ext cx="1855818" cy="1811307"/>
          </a:xfrm>
          <a:prstGeom prst="rect">
            <a:avLst/>
          </a:prstGeom>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50000"/>
              </a:lnSpc>
              <a:spcBef>
                <a:spcPts val="0"/>
              </a:spcBef>
              <a:spcAft>
                <a:spcPts val="1000"/>
              </a:spcAft>
              <a:buClr>
                <a:srgbClr val="000000">
                  <a:lumMod val="75000"/>
                  <a:lumOff val="25000"/>
                </a:srgbClr>
              </a:buClr>
              <a:buSzPct val="90000"/>
              <a:buFont typeface="Wingdings" panose="05000000000000000000" pitchFamily="2" charset="2"/>
              <a:buChar char="n"/>
            </a:pPr>
            <a:r>
              <a:rPr kumimoji="0" lang="en-GB" sz="900" b="0" i="0" u="none" kern="1200" cap="none" spc="150" normalizeH="0" noProof="0">
                <a:ln>
                  <a:noFill/>
                </a:ln>
                <a:solidFill>
                  <a:schemeClr val="dk1">
                    <a:lumMod val="65000"/>
                    <a:lumOff val="35000"/>
                  </a:schemeClr>
                </a:solidFill>
                <a:effectLst/>
                <a:uLnTx/>
                <a:uFillTx/>
                <a:latin typeface="Microsoft YaHei" panose="020B0503020204020204" charset="-122"/>
                <a:ea typeface="Microsoft YaHei" panose="020B0503020204020204" charset="-122"/>
                <a:sym typeface="Helvetica Neue Light" panose="020B0604020202020204"/>
              </a:rPr>
              <a:t>Preliminary EDA indicated minimal correlation between audio features and song popularity, leading us to focus on the challenge of genre classification across 114 genres.</a:t>
            </a:r>
            <a:endParaRPr kumimoji="0" lang="en-GB" sz="900" b="0" i="0" u="none" kern="1200" cap="none" spc="150" normalizeH="0" noProof="0">
              <a:ln>
                <a:noFill/>
              </a:ln>
              <a:solidFill>
                <a:schemeClr val="dk1">
                  <a:lumMod val="65000"/>
                  <a:lumOff val="35000"/>
                </a:schemeClr>
              </a:solidFill>
              <a:effectLst/>
              <a:uLnTx/>
              <a:uFillTx/>
              <a:latin typeface="Microsoft YaHei" panose="020B0503020204020204" charset="-122"/>
              <a:ea typeface="Microsoft YaHei" panose="020B0503020204020204" charset="-122"/>
              <a:sym typeface="Helvetica Neue Light" panose="020B0604020202020204"/>
            </a:endParaRPr>
          </a:p>
        </p:txBody>
      </p:sp>
      <p:sp>
        <p:nvSpPr>
          <p:cNvPr id="4" name="矩形 3"/>
          <p:cNvSpPr/>
          <p:nvPr>
            <p:custDataLst>
              <p:tags r:id="rId11"/>
            </p:custDataLst>
          </p:nvPr>
        </p:nvSpPr>
        <p:spPr>
          <a:xfrm>
            <a:off x="5462442" y="1560847"/>
            <a:ext cx="1762641" cy="1811307"/>
          </a:xfrm>
          <a:prstGeom prst="rect">
            <a:avLst/>
          </a:prstGeom>
          <a:ln>
            <a:noFill/>
          </a:ln>
        </p:spPr>
        <p:txBody>
          <a:bodyPr anchor="ctr">
            <a:normAutofit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50000"/>
              </a:lnSpc>
              <a:spcBef>
                <a:spcPts val="0"/>
              </a:spcBef>
              <a:spcAft>
                <a:spcPts val="1000"/>
              </a:spcAft>
              <a:buClr>
                <a:srgbClr val="000000">
                  <a:lumMod val="75000"/>
                  <a:lumOff val="25000"/>
                </a:srgbClr>
              </a:buClr>
              <a:buSzPct val="90000"/>
              <a:buFont typeface="Wingdings" panose="05000000000000000000" pitchFamily="2" charset="2"/>
              <a:buChar char="n"/>
            </a:pPr>
            <a:r>
              <a:rPr kumimoji="0" lang="en-GB" sz="900" b="0" i="0" u="none" kern="1200" cap="none" spc="150" normalizeH="0" noProof="0">
                <a:ln>
                  <a:noFill/>
                </a:ln>
                <a:solidFill>
                  <a:schemeClr val="dk1">
                    <a:lumMod val="65000"/>
                    <a:lumOff val="35000"/>
                  </a:schemeClr>
                </a:solidFill>
                <a:effectLst/>
                <a:uLnTx/>
                <a:uFillTx/>
                <a:latin typeface="Microsoft YaHei" panose="020B0503020204020204" charset="-122"/>
                <a:ea typeface="Microsoft YaHei" panose="020B0503020204020204" charset="-122"/>
                <a:sym typeface="Helvetica Neue Light" panose="020B0604020202020204"/>
              </a:rPr>
              <a:t>The dataset comprises 15 explanatory features: 4 categorical and 11 numeric features.</a:t>
            </a:r>
            <a:endParaRPr kumimoji="0" lang="en-GB" sz="900" b="0" i="0" u="none" kern="1200" cap="none" spc="150" normalizeH="0" noProof="0">
              <a:ln>
                <a:noFill/>
              </a:ln>
              <a:solidFill>
                <a:schemeClr val="dk1">
                  <a:lumMod val="65000"/>
                  <a:lumOff val="35000"/>
                </a:schemeClr>
              </a:solidFill>
              <a:effectLst/>
              <a:uLnTx/>
              <a:uFillTx/>
              <a:latin typeface="Microsoft YaHei" panose="020B0503020204020204" charset="-122"/>
              <a:ea typeface="Microsoft YaHei" panose="020B0503020204020204" charset="-122"/>
              <a:sym typeface="Helvetica Neue Light" panose="020B0604020202020204"/>
            </a:endParaRPr>
          </a:p>
        </p:txBody>
      </p:sp>
      <p:sp>
        <p:nvSpPr>
          <p:cNvPr id="7" name="矩形 6"/>
          <p:cNvSpPr/>
          <p:nvPr>
            <p:custDataLst>
              <p:tags r:id="rId12"/>
            </p:custDataLst>
          </p:nvPr>
        </p:nvSpPr>
        <p:spPr>
          <a:xfrm>
            <a:off x="7233985" y="1375681"/>
            <a:ext cx="1770950" cy="1811307"/>
          </a:xfrm>
          <a:prstGeom prst="rect">
            <a:avLst/>
          </a:prstGeom>
          <a:ln>
            <a:noFill/>
          </a:ln>
        </p:spPr>
        <p:txBody>
          <a:bodyPr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50000"/>
              </a:lnSpc>
              <a:spcBef>
                <a:spcPts val="0"/>
              </a:spcBef>
              <a:spcAft>
                <a:spcPts val="1000"/>
              </a:spcAft>
              <a:buClr>
                <a:srgbClr val="000000">
                  <a:lumMod val="75000"/>
                  <a:lumOff val="25000"/>
                </a:srgbClr>
              </a:buClr>
              <a:buSzPct val="90000"/>
              <a:buFont typeface="Wingdings" panose="05000000000000000000" pitchFamily="2" charset="2"/>
              <a:buChar char="n"/>
            </a:pPr>
            <a:r>
              <a:rPr kumimoji="0" lang="en-GB" sz="900" b="0" i="0" u="none" kern="1200" cap="none" spc="150" normalizeH="0" noProof="0">
                <a:ln>
                  <a:noFill/>
                </a:ln>
                <a:solidFill>
                  <a:schemeClr val="dk1">
                    <a:lumMod val="65000"/>
                    <a:lumOff val="35000"/>
                  </a:schemeClr>
                </a:solidFill>
                <a:effectLst/>
                <a:uLnTx/>
                <a:uFillTx/>
                <a:latin typeface="Microsoft YaHei" panose="020B0503020204020204" charset="-122"/>
                <a:ea typeface="Microsoft YaHei" panose="020B0503020204020204" charset="-122"/>
                <a:sym typeface="Helvetica Neue Light" panose="020B0604020202020204"/>
              </a:rPr>
              <a:t>No significant correlation was found among the numerical features.</a:t>
            </a:r>
            <a:endParaRPr kumimoji="0" lang="en-GB" sz="900" b="0" i="0" u="none" kern="1200" cap="none" spc="150" normalizeH="0" noProof="0">
              <a:ln>
                <a:noFill/>
              </a:ln>
              <a:solidFill>
                <a:schemeClr val="dk1">
                  <a:lumMod val="65000"/>
                  <a:lumOff val="35000"/>
                </a:schemeClr>
              </a:solidFill>
              <a:effectLst/>
              <a:uLnTx/>
              <a:uFillTx/>
              <a:latin typeface="Microsoft YaHei" panose="020B0503020204020204" charset="-122"/>
              <a:ea typeface="Microsoft YaHei" panose="020B0503020204020204" charset="-122"/>
              <a:sym typeface="Helvetica Neue Light" panose="020B0604020202020204"/>
            </a:endParaRPr>
          </a:p>
        </p:txBody>
      </p:sp>
      <p:cxnSp>
        <p:nvCxnSpPr>
          <p:cNvPr id="9" name="直接连接符 8"/>
          <p:cNvCxnSpPr/>
          <p:nvPr>
            <p:custDataLst>
              <p:tags r:id="rId13"/>
            </p:custDataLst>
          </p:nvPr>
        </p:nvCxnSpPr>
        <p:spPr>
          <a:xfrm>
            <a:off x="7224989" y="1764471"/>
            <a:ext cx="0" cy="1967588"/>
          </a:xfrm>
          <a:prstGeom prst="line">
            <a:avLst/>
          </a:prstGeom>
          <a:ln w="6350" cmpd="sng">
            <a:solidFill>
              <a:schemeClr val="accent1">
                <a:lumMod val="5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4"/>
          <a:stretch>
            <a:fillRect/>
          </a:stretch>
        </p:blipFill>
        <p:spPr>
          <a:xfrm>
            <a:off x="169545" y="1251585"/>
            <a:ext cx="3481070" cy="3110865"/>
          </a:xfrm>
          <a:prstGeom prst="rect">
            <a:avLst/>
          </a:prstGeom>
        </p:spPr>
      </p:pic>
    </p:spTree>
    <p:custDataLst>
      <p:tags r:id="rId1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78" name="Shape 78"/>
        <p:cNvGrpSpPr/>
        <p:nvPr/>
      </p:nvGrpSpPr>
      <p:grpSpPr>
        <a:xfrm>
          <a:off x="0" y="0"/>
          <a:ext cx="0" cy="0"/>
          <a:chOff x="0" y="0"/>
          <a:chExt cx="0" cy="0"/>
        </a:xfrm>
      </p:grpSpPr>
      <p:grpSp>
        <p:nvGrpSpPr>
          <p:cNvPr id="11" name="组合 10"/>
          <p:cNvGrpSpPr/>
          <p:nvPr userDrawn="1">
            <p:custDataLst>
              <p:tags r:id="rId1"/>
            </p:custDataLst>
          </p:nvPr>
        </p:nvGrpSpPr>
        <p:grpSpPr>
          <a:xfrm>
            <a:off x="114620" y="78581"/>
            <a:ext cx="8925795" cy="201335"/>
            <a:chOff x="152827" y="104775"/>
            <a:chExt cx="11901060" cy="268446"/>
          </a:xfrm>
        </p:grpSpPr>
        <p:sp>
          <p:nvSpPr>
            <p:cNvPr id="13" name="等腰三角形 12"/>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Microsoft YaHei" panose="020B0503020204020204" charset="-122"/>
                <a:ea typeface="Microsoft YaHei" panose="020B0503020204020204" charset="-122"/>
              </a:endParaRPr>
            </a:p>
          </p:txBody>
        </p:sp>
        <p:sp>
          <p:nvSpPr>
            <p:cNvPr id="14" name="等腰三角形 13"/>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Microsoft YaHei" panose="020B0503020204020204" charset="-122"/>
                <a:ea typeface="Microsoft YaHei" panose="020B0503020204020204" charset="-122"/>
              </a:endParaRPr>
            </a:p>
          </p:txBody>
        </p:sp>
        <p:sp>
          <p:nvSpPr>
            <p:cNvPr id="15" name="等腰三角形 14"/>
            <p:cNvSpPr/>
            <p:nvPr userDrawn="1">
              <p:custDataLst>
                <p:tags r:id="rId4"/>
              </p:custDataLst>
            </p:nvPr>
          </p:nvSpPr>
          <p:spPr>
            <a:xfrm flipH="1">
              <a:off x="11606211" y="114300"/>
              <a:ext cx="447676" cy="250030"/>
            </a:xfrm>
            <a:prstGeom prst="triangle">
              <a:avLst>
                <a:gd name="adj" fmla="val 73825"/>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350" dirty="0">
                <a:solidFill>
                  <a:schemeClr val="lt1"/>
                </a:solidFill>
                <a:latin typeface="Microsoft YaHei" panose="020B0503020204020204" charset="-122"/>
                <a:ea typeface="Microsoft YaHei" panose="020B0503020204020204" charset="-122"/>
              </a:endParaRPr>
            </a:p>
          </p:txBody>
        </p:sp>
        <p:sp>
          <p:nvSpPr>
            <p:cNvPr id="16" name="等腰三角形 15"/>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350" dirty="0">
                <a:solidFill>
                  <a:schemeClr val="lt1"/>
                </a:solidFill>
                <a:latin typeface="Microsoft YaHei" panose="020B0503020204020204" charset="-122"/>
                <a:ea typeface="Microsoft YaHei" panose="020B0503020204020204" charset="-122"/>
              </a:endParaRPr>
            </a:p>
          </p:txBody>
        </p:sp>
      </p:grpSp>
      <p:sp>
        <p:nvSpPr>
          <p:cNvPr id="256" name="文本框 6"/>
          <p:cNvSpPr txBox="1"/>
          <p:nvPr>
            <p:custDataLst>
              <p:tags r:id="rId6"/>
            </p:custDataLst>
          </p:nvPr>
        </p:nvSpPr>
        <p:spPr>
          <a:xfrm>
            <a:off x="569086" y="114302"/>
            <a:ext cx="8229666" cy="871542"/>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marL="0" indent="0" algn="l">
              <a:lnSpc>
                <a:spcPct val="100000"/>
              </a:lnSpc>
              <a:spcBef>
                <a:spcPts val="0"/>
              </a:spcBef>
              <a:spcAft>
                <a:spcPts val="0"/>
              </a:spcAft>
              <a:buSzPct val="100000"/>
              <a:buNone/>
            </a:pPr>
            <a:r>
              <a:rPr lang="en-GB" sz="2700">
                <a:solidFill>
                  <a:schemeClr val="accent1">
                    <a:lumMod val="75000"/>
                  </a:schemeClr>
                </a:solidFill>
                <a:latin typeface="汉仪旗黑-85S" panose="00020600040101010101" pitchFamily="18" charset="-122"/>
                <a:ea typeface="汉仪旗黑-85S" panose="00020600040101010101" pitchFamily="18" charset="-122"/>
                <a:sym typeface="Helvetica Neue" panose="020B0604020202020204"/>
              </a:rPr>
              <a:t>Exploratory Data Analysis</a:t>
            </a:r>
            <a:endParaRPr lang="en-GB" sz="2700">
              <a:solidFill>
                <a:schemeClr val="accent1">
                  <a:lumMod val="75000"/>
                </a:schemeClr>
              </a:solidFill>
              <a:latin typeface="汉仪旗黑-85S" panose="00020600040101010101" pitchFamily="18" charset="-122"/>
              <a:ea typeface="汉仪旗黑-85S" panose="00020600040101010101" pitchFamily="18" charset="-122"/>
              <a:sym typeface="Helvetica Neue" panose="020B0604020202020204"/>
            </a:endParaRPr>
          </a:p>
        </p:txBody>
      </p:sp>
      <p:cxnSp>
        <p:nvCxnSpPr>
          <p:cNvPr id="3" name="直接连接符 2"/>
          <p:cNvCxnSpPr/>
          <p:nvPr>
            <p:custDataLst>
              <p:tags r:id="rId7"/>
            </p:custDataLst>
          </p:nvPr>
        </p:nvCxnSpPr>
        <p:spPr>
          <a:xfrm>
            <a:off x="397635" y="288607"/>
            <a:ext cx="0" cy="522926"/>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custDataLst>
              <p:tags r:id="rId8"/>
            </p:custDataLst>
          </p:nvPr>
        </p:nvPicPr>
        <p:blipFill rotWithShape="1">
          <a:blip r:embed="rId9"/>
          <a:srcRect l="6962" r="6962"/>
          <a:stretch>
            <a:fillRect/>
          </a:stretch>
        </p:blipFill>
        <p:spPr>
          <a:xfrm>
            <a:off x="879261" y="1164282"/>
            <a:ext cx="2080178" cy="3380268"/>
          </a:xfrm>
          <a:custGeom>
            <a:avLst/>
            <a:gdLst/>
            <a:ahLst/>
            <a:cxnLst>
              <a:cxn ang="3">
                <a:pos x="hc" y="t"/>
              </a:cxn>
              <a:cxn ang="cd2">
                <a:pos x="l" y="vc"/>
              </a:cxn>
              <a:cxn ang="cd4">
                <a:pos x="hc" y="b"/>
              </a:cxn>
              <a:cxn ang="0">
                <a:pos x="r" y="vc"/>
              </a:cxn>
            </a:cxnLst>
            <a:rect l="l" t="t" r="r" b="b"/>
            <a:pathLst>
              <a:path w="5760" h="9360">
                <a:moveTo>
                  <a:pt x="0" y="0"/>
                </a:moveTo>
                <a:lnTo>
                  <a:pt x="5760" y="0"/>
                </a:lnTo>
                <a:lnTo>
                  <a:pt x="5760" y="9360"/>
                </a:lnTo>
                <a:lnTo>
                  <a:pt x="0" y="9360"/>
                </a:lnTo>
                <a:lnTo>
                  <a:pt x="0" y="0"/>
                </a:lnTo>
                <a:close/>
              </a:path>
            </a:pathLst>
          </a:custGeom>
          <a:ln>
            <a:noFill/>
          </a:ln>
        </p:spPr>
      </p:pic>
      <p:sp>
        <p:nvSpPr>
          <p:cNvPr id="34" name="矩形 4"/>
          <p:cNvSpPr/>
          <p:nvPr>
            <p:custDataLst>
              <p:tags r:id="rId10"/>
            </p:custDataLst>
          </p:nvPr>
        </p:nvSpPr>
        <p:spPr>
          <a:xfrm>
            <a:off x="3773170" y="1220470"/>
            <a:ext cx="4694555" cy="3435350"/>
          </a:xfrm>
          <a:prstGeom prst="rect">
            <a:avLst/>
          </a:prstGeom>
          <a:solidFill>
            <a:schemeClr val="lt2">
              <a:alpha val="70000"/>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285750" indent="-285750" algn="l">
              <a:lnSpc>
                <a:spcPct val="120000"/>
              </a:lnSpc>
              <a:buFont typeface="Arial" panose="020B0604020202020204" pitchFamily="34" charset="0"/>
              <a:buChar char="•"/>
            </a:pPr>
            <a:r>
              <a:rPr lang="zh-CN" altLang="en-US" sz="1350">
                <a:solidFill>
                  <a:schemeClr val="tx1"/>
                </a:solidFill>
                <a:latin typeface="Microsoft YaHei" panose="020B0503020204020204" charset="-122"/>
                <a:ea typeface="Microsoft YaHei" panose="020B0503020204020204" charset="-122"/>
                <a:cs typeface="+mn-ea"/>
                <a:sym typeface="+mn-lt"/>
              </a:rPr>
              <a:t>We found that there are significant differences in various musical attributes between different most of the music genres. For example, genres such as comedy, salsa, and electronic dance music are often high-energy and danceable in nature, while classical music and sleep music are more calm and relaxing.</a:t>
            </a:r>
            <a:endParaRPr lang="zh-CN" altLang="en-US" sz="1350">
              <a:solidFill>
                <a:schemeClr val="tx1"/>
              </a:solidFill>
              <a:latin typeface="Microsoft YaHei" panose="020B0503020204020204" charset="-122"/>
              <a:ea typeface="Microsoft YaHei" panose="020B0503020204020204" charset="-122"/>
              <a:cs typeface="+mn-ea"/>
              <a:sym typeface="+mn-lt"/>
            </a:endParaRPr>
          </a:p>
          <a:p>
            <a:pPr marL="285750" indent="-285750" algn="l">
              <a:lnSpc>
                <a:spcPct val="120000"/>
              </a:lnSpc>
              <a:buFont typeface="Arial" panose="020B0604020202020204" pitchFamily="34" charset="0"/>
              <a:buChar char="•"/>
            </a:pPr>
            <a:r>
              <a:rPr lang="zh-CN" altLang="en-US" sz="1350">
                <a:solidFill>
                  <a:schemeClr val="tx1"/>
                </a:solidFill>
                <a:latin typeface="Microsoft YaHei" panose="020B0503020204020204" charset="-122"/>
                <a:ea typeface="Microsoft YaHei" panose="020B0503020204020204" charset="-122"/>
                <a:cs typeface="+mn-ea"/>
                <a:sym typeface="+mn-lt"/>
              </a:rPr>
              <a:t>However, it is important to mention that there are groups or pairs of genres that are extremely similar to each other, for example: Rock &amp; Roll and Rockabilly, or Dub and EDM.</a:t>
            </a:r>
            <a:endParaRPr lang="zh-CN" altLang="en-US" sz="1350">
              <a:solidFill>
                <a:schemeClr val="tx1"/>
              </a:solidFill>
              <a:latin typeface="Microsoft YaHei" panose="020B0503020204020204" charset="-122"/>
              <a:ea typeface="Microsoft YaHei" panose="020B0503020204020204" charset="-122"/>
              <a:cs typeface="+mn-ea"/>
              <a:sym typeface="+mn-lt"/>
            </a:endParaRPr>
          </a:p>
        </p:txBody>
      </p:sp>
      <p:sp>
        <p:nvSpPr>
          <p:cNvPr id="4" name="文本框 3"/>
          <p:cNvSpPr txBox="1"/>
          <p:nvPr>
            <p:custDataLst>
              <p:tags r:id="rId11"/>
            </p:custDataLst>
          </p:nvPr>
        </p:nvSpPr>
        <p:spPr>
          <a:xfrm>
            <a:off x="7954054" y="1100416"/>
            <a:ext cx="513923" cy="892015"/>
          </a:xfrm>
          <a:prstGeom prst="rect">
            <a:avLst/>
          </a:prstGeom>
          <a:noFill/>
        </p:spPr>
        <p:txBody>
          <a:bodyPr wrap="square" rtlCol="0">
            <a:normAutofit fontScale="50000"/>
          </a:bodyPr>
          <a:p>
            <a:pPr algn="ctr">
              <a:lnSpc>
                <a:spcPct val="120000"/>
              </a:lnSpc>
            </a:pPr>
            <a:r>
              <a:rPr lang="en-US" altLang="zh-CN" sz="6000" b="1" dirty="0">
                <a:solidFill>
                  <a:schemeClr val="lt1">
                    <a:lumMod val="50000"/>
                  </a:schemeClr>
                </a:solidFill>
                <a:latin typeface="Microsoft YaHei" panose="020B0503020204020204" charset="-122"/>
                <a:ea typeface="Microsoft YaHei" panose="020B0503020204020204" charset="-122"/>
                <a:cs typeface="Microsoft YaHei" panose="020B0503020204020204" charset="-122"/>
                <a:sym typeface="+mn-lt"/>
              </a:rPr>
              <a:t>”</a:t>
            </a:r>
            <a:endParaRPr lang="en-US" altLang="zh-CN" sz="6000" b="1" dirty="0">
              <a:solidFill>
                <a:schemeClr val="lt1">
                  <a:lumMod val="50000"/>
                </a:schemeClr>
              </a:solidFill>
              <a:latin typeface="Microsoft YaHei" panose="020B0503020204020204" charset="-122"/>
              <a:ea typeface="Microsoft YaHei" panose="020B0503020204020204" charset="-122"/>
              <a:cs typeface="Microsoft YaHei" panose="020B0503020204020204" charset="-122"/>
              <a:sym typeface="+mn-lt"/>
            </a:endParaRPr>
          </a:p>
        </p:txBody>
      </p:sp>
      <p:pic>
        <p:nvPicPr>
          <p:cNvPr id="6" name="图片 5"/>
          <p:cNvPicPr>
            <a:picLocks noChangeAspect="1"/>
          </p:cNvPicPr>
          <p:nvPr>
            <p:custDataLst>
              <p:tags r:id="rId12"/>
            </p:custDataLst>
          </p:nvPr>
        </p:nvPicPr>
        <p:blipFill rotWithShape="1">
          <a:blip r:embed="rId13">
            <a:extLst>
              <a:ext uri="{28A0092B-C50C-407E-A947-70E740481C1C}">
                <a14:useLocalDpi xmlns:a14="http://schemas.microsoft.com/office/drawing/2010/main" val="0"/>
              </a:ext>
            </a:extLst>
          </a:blip>
          <a:srcRect t="-1"/>
          <a:stretch>
            <a:fillRect/>
          </a:stretch>
        </p:blipFill>
        <p:spPr>
          <a:xfrm>
            <a:off x="3565057" y="3959035"/>
            <a:ext cx="988164" cy="956981"/>
          </a:xfrm>
          <a:prstGeom prst="rect">
            <a:avLst/>
          </a:prstGeom>
        </p:spPr>
      </p:pic>
    </p:spTree>
    <p:custDataLst>
      <p:tags r:id="rId1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85" name="Shape 85"/>
        <p:cNvGrpSpPr/>
        <p:nvPr/>
      </p:nvGrpSpPr>
      <p:grpSpPr>
        <a:xfrm>
          <a:off x="0" y="0"/>
          <a:ext cx="0" cy="0"/>
          <a:chOff x="0" y="0"/>
          <a:chExt cx="0" cy="0"/>
        </a:xfrm>
      </p:grpSpPr>
      <p:grpSp>
        <p:nvGrpSpPr>
          <p:cNvPr id="8" name="组合 7"/>
          <p:cNvGrpSpPr/>
          <p:nvPr userDrawn="1">
            <p:custDataLst>
              <p:tags r:id="rId1"/>
            </p:custDataLst>
          </p:nvPr>
        </p:nvGrpSpPr>
        <p:grpSpPr>
          <a:xfrm>
            <a:off x="114620" y="78581"/>
            <a:ext cx="8925795" cy="201335"/>
            <a:chOff x="152827" y="104775"/>
            <a:chExt cx="11901060" cy="268446"/>
          </a:xfrm>
        </p:grpSpPr>
        <p:sp>
          <p:nvSpPr>
            <p:cNvPr id="9" name="等腰三角形 8"/>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Microsoft YaHei" panose="020B0503020204020204" charset="-122"/>
                <a:ea typeface="Microsoft YaHei" panose="020B0503020204020204" charset="-122"/>
              </a:endParaRPr>
            </a:p>
          </p:txBody>
        </p:sp>
        <p:sp>
          <p:nvSpPr>
            <p:cNvPr id="10" name="等腰三角形 9"/>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Microsoft YaHei" panose="020B0503020204020204" charset="-122"/>
                <a:ea typeface="Microsoft YaHei" panose="020B0503020204020204" charset="-122"/>
              </a:endParaRPr>
            </a:p>
          </p:txBody>
        </p:sp>
        <p:sp>
          <p:nvSpPr>
            <p:cNvPr id="11" name="等腰三角形 10"/>
            <p:cNvSpPr/>
            <p:nvPr userDrawn="1">
              <p:custDataLst>
                <p:tags r:id="rId4"/>
              </p:custDataLst>
            </p:nvPr>
          </p:nvSpPr>
          <p:spPr>
            <a:xfrm flipH="1">
              <a:off x="11606211" y="114300"/>
              <a:ext cx="447676" cy="250030"/>
            </a:xfrm>
            <a:prstGeom prst="triangle">
              <a:avLst>
                <a:gd name="adj" fmla="val 73825"/>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350" dirty="0">
                <a:solidFill>
                  <a:schemeClr val="lt1"/>
                </a:solidFill>
                <a:latin typeface="Microsoft YaHei" panose="020B0503020204020204" charset="-122"/>
                <a:ea typeface="Microsoft YaHei" panose="020B0503020204020204" charset="-122"/>
              </a:endParaRPr>
            </a:p>
          </p:txBody>
        </p:sp>
        <p:sp>
          <p:nvSpPr>
            <p:cNvPr id="12" name="等腰三角形 11"/>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350" dirty="0">
                <a:solidFill>
                  <a:schemeClr val="lt1"/>
                </a:solidFill>
                <a:latin typeface="Microsoft YaHei" panose="020B0503020204020204" charset="-122"/>
                <a:ea typeface="Microsoft YaHei" panose="020B0503020204020204" charset="-122"/>
              </a:endParaRPr>
            </a:p>
          </p:txBody>
        </p:sp>
      </p:grpSp>
      <p:sp>
        <p:nvSpPr>
          <p:cNvPr id="256" name="文本框 6"/>
          <p:cNvSpPr txBox="1"/>
          <p:nvPr>
            <p:custDataLst>
              <p:tags r:id="rId6"/>
            </p:custDataLst>
          </p:nvPr>
        </p:nvSpPr>
        <p:spPr>
          <a:xfrm>
            <a:off x="571505" y="114302"/>
            <a:ext cx="8229666" cy="5715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marL="0" indent="0" algn="l">
              <a:lnSpc>
                <a:spcPct val="100000"/>
              </a:lnSpc>
              <a:spcBef>
                <a:spcPts val="0"/>
              </a:spcBef>
              <a:spcAft>
                <a:spcPts val="0"/>
              </a:spcAft>
              <a:buSzPct val="100000"/>
              <a:buNone/>
            </a:pPr>
            <a:r>
              <a:rPr lang="en-GB" sz="2700">
                <a:solidFill>
                  <a:schemeClr val="accent1">
                    <a:lumMod val="75000"/>
                  </a:schemeClr>
                </a:solidFill>
                <a:latin typeface="汉仪旗黑-85S" panose="00020600040101010101" pitchFamily="18" charset="-122"/>
                <a:ea typeface="汉仪旗黑-85S" panose="00020600040101010101" pitchFamily="18" charset="-122"/>
                <a:sym typeface="Helvetica Neue" panose="020B0604020202020204"/>
              </a:rPr>
              <a:t>Data Preparation</a:t>
            </a:r>
            <a:endParaRPr lang="en-GB" sz="2700">
              <a:solidFill>
                <a:schemeClr val="accent1">
                  <a:lumMod val="75000"/>
                </a:schemeClr>
              </a:solidFill>
              <a:latin typeface="汉仪旗黑-85S" panose="00020600040101010101" pitchFamily="18" charset="-122"/>
              <a:ea typeface="汉仪旗黑-85S" panose="00020600040101010101" pitchFamily="18" charset="-122"/>
              <a:sym typeface="Helvetica Neue" panose="020B0604020202020204"/>
            </a:endParaRPr>
          </a:p>
        </p:txBody>
      </p:sp>
      <p:cxnSp>
        <p:nvCxnSpPr>
          <p:cNvPr id="3" name="直接连接符 2"/>
          <p:cNvCxnSpPr/>
          <p:nvPr>
            <p:custDataLst>
              <p:tags r:id="rId7"/>
            </p:custDataLst>
          </p:nvPr>
        </p:nvCxnSpPr>
        <p:spPr>
          <a:xfrm>
            <a:off x="400053" y="228600"/>
            <a:ext cx="0" cy="342903"/>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Google Shape;87;p18"/>
          <p:cNvSpPr txBox="1"/>
          <p:nvPr>
            <p:custDataLst>
              <p:tags r:id="rId8"/>
            </p:custDataLst>
          </p:nvPr>
        </p:nvSpPr>
        <p:spPr>
          <a:xfrm>
            <a:off x="311150" y="800100"/>
            <a:ext cx="5159375" cy="4100195"/>
          </a:xfrm>
          <a:prstGeom prst="rect">
            <a:avLst/>
          </a:prstGeom>
          <a:noFill/>
          <a:ln>
            <a:noFill/>
          </a:ln>
        </p:spPr>
        <p:txBody>
          <a:bodyPr wrap="square" lIns="91425" tIns="91425" rIns="91425" bIns="91425" anchor="ctr" anchorCtr="0">
            <a:normAutofit fontScale="8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146685" lvl="0" indent="0" algn="just" rtl="0">
              <a:spcBef>
                <a:spcPts val="0"/>
              </a:spcBef>
              <a:spcAft>
                <a:spcPts val="0"/>
              </a:spcAft>
              <a:buSzPct val="100000"/>
              <a:buFont typeface="+mj-lt"/>
              <a:buNone/>
            </a:pPr>
            <a:r>
              <a:rPr lang="en-US" altLang="en-GB" sz="1400"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1.  </a:t>
            </a:r>
            <a:r>
              <a:rPr lang="en-GB" sz="1400"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Removed </a:t>
            </a:r>
            <a:r>
              <a:rPr lang="en-GB" sz="14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non-sound based genres</a:t>
            </a:r>
            <a:endParaRPr sz="14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146685" lvl="0" indent="0" algn="just" rtl="0">
              <a:spcBef>
                <a:spcPts val="0"/>
              </a:spcBef>
              <a:spcAft>
                <a:spcPts val="0"/>
              </a:spcAft>
              <a:buSzPct val="100000"/>
              <a:buFont typeface="Helvetica Neue Light" panose="020B0604020202020204"/>
              <a:buNone/>
            </a:pPr>
            <a:r>
              <a:rPr lang="en-US" altLang="en-GB" sz="1400"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2.  </a:t>
            </a:r>
            <a:r>
              <a:rPr lang="en-GB" sz="1400"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Removed </a:t>
            </a:r>
            <a:r>
              <a:rPr lang="en-GB" sz="14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non-explanatory features</a:t>
            </a:r>
            <a:endParaRPr sz="14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146685" lvl="0" indent="0" algn="just" rtl="0">
              <a:spcBef>
                <a:spcPts val="0"/>
              </a:spcBef>
              <a:spcAft>
                <a:spcPts val="0"/>
              </a:spcAft>
              <a:buSzPct val="100000"/>
              <a:buFont typeface="Helvetica Neue Light" panose="020B0604020202020204"/>
              <a:buNone/>
            </a:pPr>
            <a:r>
              <a:rPr lang="en-US" altLang="en-GB" sz="1400"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3.  </a:t>
            </a:r>
            <a:r>
              <a:rPr lang="en-GB" sz="1400"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Performed one-hot encoding</a:t>
            </a:r>
            <a:r>
              <a:rPr lang="en-GB" sz="14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 in categorical variables</a:t>
            </a:r>
            <a:endParaRPr sz="14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146685" lvl="0" indent="0" algn="just" rtl="0">
              <a:spcBef>
                <a:spcPts val="0"/>
              </a:spcBef>
              <a:spcAft>
                <a:spcPts val="0"/>
              </a:spcAft>
              <a:buSzPct val="100000"/>
              <a:buFont typeface="Helvetica Neue Light" panose="020B0604020202020204"/>
              <a:buNone/>
            </a:pPr>
            <a:r>
              <a:rPr lang="en-US" altLang="en-GB" sz="1400"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4.  </a:t>
            </a:r>
            <a:r>
              <a:rPr lang="en-GB" sz="1400"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Scaled </a:t>
            </a:r>
            <a:r>
              <a:rPr lang="en-GB" sz="14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numerical features using standard scaling</a:t>
            </a:r>
            <a:endParaRPr sz="14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146685" lvl="0" indent="0" algn="just" rtl="0">
              <a:spcBef>
                <a:spcPts val="0"/>
              </a:spcBef>
              <a:spcAft>
                <a:spcPts val="0"/>
              </a:spcAft>
              <a:buSzPct val="100000"/>
              <a:buFont typeface="Helvetica Neue Light" panose="020B0604020202020204"/>
              <a:buNone/>
            </a:pPr>
            <a:r>
              <a:rPr lang="en-US" altLang="en-GB" sz="1400"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5.  </a:t>
            </a:r>
            <a:r>
              <a:rPr lang="en-GB" sz="1400"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Consolidated 114 genres into 56</a:t>
            </a:r>
            <a:r>
              <a:rPr lang="en-GB" sz="14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 by using hierarchical clustering:</a:t>
            </a:r>
            <a:endParaRPr sz="14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603885" lvl="1" indent="0" algn="just" rtl="0">
              <a:spcBef>
                <a:spcPts val="0"/>
              </a:spcBef>
              <a:spcAft>
                <a:spcPts val="0"/>
              </a:spcAft>
              <a:buSzPct val="100000"/>
              <a:buFont typeface="Helvetica Neue Light" panose="020B0604020202020204"/>
              <a:buNone/>
            </a:pPr>
            <a:r>
              <a:rPr lang="en-US" altLang="en-GB" b="1">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a. </a:t>
            </a:r>
            <a:r>
              <a:rPr lang="en-US" altLang="en-GB">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 </a:t>
            </a:r>
            <a:r>
              <a:rPr lang="en-GB">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Grouped the dataframe by genre and calculated the mean for each variable.</a:t>
            </a:r>
            <a:endParaRPr>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603885" lvl="1" indent="0" algn="just" rtl="0">
              <a:spcBef>
                <a:spcPts val="0"/>
              </a:spcBef>
              <a:spcAft>
                <a:spcPts val="0"/>
              </a:spcAft>
              <a:buSzPct val="100000"/>
              <a:buFont typeface="Helvetica Neue Light" panose="020B0604020202020204"/>
              <a:buNone/>
            </a:pPr>
            <a:r>
              <a:rPr lang="en-US" altLang="en-GB" b="1">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b.</a:t>
            </a:r>
            <a:r>
              <a:rPr lang="en-US" altLang="en-GB">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  </a:t>
            </a:r>
            <a:r>
              <a:rPr lang="en-GB">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Performed hierarchical clustering, and supported it with a dendrogram</a:t>
            </a:r>
            <a:endParaRPr>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603885" lvl="1" indent="0" algn="just" rtl="0">
              <a:spcBef>
                <a:spcPts val="0"/>
              </a:spcBef>
              <a:spcAft>
                <a:spcPts val="0"/>
              </a:spcAft>
              <a:buSzPct val="100000"/>
              <a:buFont typeface="Helvetica Neue Light" panose="020B0604020202020204"/>
              <a:buNone/>
            </a:pPr>
            <a:r>
              <a:rPr lang="en-US" altLang="en-GB" b="1">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c.</a:t>
            </a:r>
            <a:r>
              <a:rPr lang="en-US" altLang="en-GB">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  </a:t>
            </a:r>
            <a:r>
              <a:rPr lang="en-GB">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Chose a distance threshold and obtained 56 genres. Thus, merging those that had similar characteristics.</a:t>
            </a:r>
            <a:endParaRPr>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146685" lvl="0" indent="0" algn="just" rtl="0">
              <a:spcBef>
                <a:spcPts val="0"/>
              </a:spcBef>
              <a:spcAft>
                <a:spcPts val="0"/>
              </a:spcAft>
              <a:buSzPct val="100000"/>
              <a:buFont typeface="Helvetica Neue Light" panose="020B0604020202020204"/>
              <a:buNone/>
            </a:pPr>
            <a:r>
              <a:rPr lang="en-US" altLang="en-GB" sz="1400"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6.  </a:t>
            </a:r>
            <a:r>
              <a:rPr lang="en-GB" sz="1400"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Label Encoding</a:t>
            </a:r>
            <a:r>
              <a:rPr lang="en-GB" sz="14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 of the Target Variable: Transform the genres of the songs from string to integer. </a:t>
            </a:r>
            <a:endParaRPr sz="14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146685" lvl="0" indent="0" algn="just" rtl="0">
              <a:spcBef>
                <a:spcPts val="0"/>
              </a:spcBef>
              <a:spcAft>
                <a:spcPts val="0"/>
              </a:spcAft>
              <a:buSzPct val="100000"/>
              <a:buFont typeface="Helvetica Neue Light" panose="020B0604020202020204"/>
              <a:buNone/>
            </a:pPr>
            <a:r>
              <a:rPr lang="en-US" altLang="en-GB" sz="1400" b="1">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7.</a:t>
            </a:r>
            <a:r>
              <a:rPr lang="en-US" altLang="en-GB" sz="14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  </a:t>
            </a:r>
            <a:r>
              <a:rPr lang="en-GB" sz="14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We chose to </a:t>
            </a:r>
            <a:r>
              <a:rPr lang="en-GB" sz="1400"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not to drop explanatory features </a:t>
            </a:r>
            <a:r>
              <a:rPr lang="en-GB" sz="14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due to the low correlation between features. And more importantly, given that </a:t>
            </a:r>
            <a:r>
              <a:rPr lang="en-GB" sz="1400"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this classification problem has more categories than explanatory features</a:t>
            </a:r>
            <a:r>
              <a:rPr lang="en-GB" sz="14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 retaining all features is necessary for capturing the task's complexity and interactions.</a:t>
            </a:r>
            <a:endParaRPr lang="en-GB" sz="14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p:txBody>
      </p:sp>
      <p:pic>
        <p:nvPicPr>
          <p:cNvPr id="2" name="Google Shape;88;p18"/>
          <p:cNvPicPr preferRelativeResize="0"/>
          <p:nvPr/>
        </p:nvPicPr>
        <p:blipFill>
          <a:blip r:embed="rId9"/>
          <a:stretch>
            <a:fillRect/>
          </a:stretch>
        </p:blipFill>
        <p:spPr>
          <a:xfrm>
            <a:off x="5696665" y="800012"/>
            <a:ext cx="2333758" cy="3604926"/>
          </a:xfrm>
          <a:prstGeom prst="rect">
            <a:avLst/>
          </a:prstGeom>
          <a:noFill/>
          <a:ln>
            <a:noFill/>
          </a:ln>
        </p:spPr>
      </p:pic>
    </p:spTree>
    <p:custDataLst>
      <p:tags r:id="rId10"/>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92" name="Shape 92"/>
        <p:cNvGrpSpPr/>
        <p:nvPr/>
      </p:nvGrpSpPr>
      <p:grpSpPr>
        <a:xfrm>
          <a:off x="0" y="0"/>
          <a:ext cx="0" cy="0"/>
          <a:chOff x="0" y="0"/>
          <a:chExt cx="0" cy="0"/>
        </a:xfrm>
      </p:grpSpPr>
      <p:grpSp>
        <p:nvGrpSpPr>
          <p:cNvPr id="8" name="组合 7"/>
          <p:cNvGrpSpPr/>
          <p:nvPr userDrawn="1">
            <p:custDataLst>
              <p:tags r:id="rId1"/>
            </p:custDataLst>
          </p:nvPr>
        </p:nvGrpSpPr>
        <p:grpSpPr>
          <a:xfrm>
            <a:off x="114620" y="78581"/>
            <a:ext cx="8925795" cy="201335"/>
            <a:chOff x="152827" y="104775"/>
            <a:chExt cx="11901060" cy="268446"/>
          </a:xfrm>
        </p:grpSpPr>
        <p:sp>
          <p:nvSpPr>
            <p:cNvPr id="9" name="等腰三角形 8"/>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Microsoft YaHei" panose="020B0503020204020204" charset="-122"/>
                <a:ea typeface="Microsoft YaHei" panose="020B0503020204020204" charset="-122"/>
              </a:endParaRPr>
            </a:p>
          </p:txBody>
        </p:sp>
        <p:sp>
          <p:nvSpPr>
            <p:cNvPr id="10" name="等腰三角形 9"/>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Microsoft YaHei" panose="020B0503020204020204" charset="-122"/>
                <a:ea typeface="Microsoft YaHei" panose="020B0503020204020204" charset="-122"/>
              </a:endParaRPr>
            </a:p>
          </p:txBody>
        </p:sp>
        <p:sp>
          <p:nvSpPr>
            <p:cNvPr id="11" name="等腰三角形 10"/>
            <p:cNvSpPr/>
            <p:nvPr userDrawn="1">
              <p:custDataLst>
                <p:tags r:id="rId4"/>
              </p:custDataLst>
            </p:nvPr>
          </p:nvSpPr>
          <p:spPr>
            <a:xfrm flipH="1">
              <a:off x="11606211" y="114300"/>
              <a:ext cx="447676" cy="250030"/>
            </a:xfrm>
            <a:prstGeom prst="triangle">
              <a:avLst>
                <a:gd name="adj" fmla="val 73825"/>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350" dirty="0">
                <a:solidFill>
                  <a:schemeClr val="lt1"/>
                </a:solidFill>
                <a:latin typeface="Microsoft YaHei" panose="020B0503020204020204" charset="-122"/>
                <a:ea typeface="Microsoft YaHei" panose="020B0503020204020204" charset="-122"/>
              </a:endParaRPr>
            </a:p>
          </p:txBody>
        </p:sp>
        <p:sp>
          <p:nvSpPr>
            <p:cNvPr id="12" name="等腰三角形 11"/>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350" dirty="0">
                <a:solidFill>
                  <a:schemeClr val="lt1"/>
                </a:solidFill>
                <a:latin typeface="Microsoft YaHei" panose="020B0503020204020204" charset="-122"/>
                <a:ea typeface="Microsoft YaHei" panose="020B0503020204020204" charset="-122"/>
              </a:endParaRPr>
            </a:p>
          </p:txBody>
        </p:sp>
      </p:grpSp>
      <p:sp>
        <p:nvSpPr>
          <p:cNvPr id="256" name="文本框 6"/>
          <p:cNvSpPr txBox="1"/>
          <p:nvPr>
            <p:custDataLst>
              <p:tags r:id="rId6"/>
            </p:custDataLst>
          </p:nvPr>
        </p:nvSpPr>
        <p:spPr>
          <a:xfrm>
            <a:off x="569086" y="114302"/>
            <a:ext cx="8229666" cy="871542"/>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marL="0" indent="0" algn="l">
              <a:lnSpc>
                <a:spcPct val="100000"/>
              </a:lnSpc>
              <a:spcBef>
                <a:spcPts val="0"/>
              </a:spcBef>
              <a:spcAft>
                <a:spcPts val="0"/>
              </a:spcAft>
              <a:buSzPct val="100000"/>
              <a:buNone/>
            </a:pPr>
            <a:r>
              <a:rPr lang="en-GB" sz="2700">
                <a:solidFill>
                  <a:schemeClr val="accent1">
                    <a:lumMod val="75000"/>
                  </a:schemeClr>
                </a:solidFill>
                <a:latin typeface="汉仪旗黑-85S" panose="00020600040101010101" pitchFamily="18" charset="-122"/>
                <a:ea typeface="汉仪旗黑-85S" panose="00020600040101010101" pitchFamily="18" charset="-122"/>
                <a:sym typeface="Helvetica Neue" panose="020B0604020202020204"/>
              </a:rPr>
              <a:t>Performance Metric Selection</a:t>
            </a:r>
            <a:endParaRPr lang="en-GB" sz="2700">
              <a:solidFill>
                <a:schemeClr val="accent1">
                  <a:lumMod val="75000"/>
                </a:schemeClr>
              </a:solidFill>
              <a:latin typeface="汉仪旗黑-85S" panose="00020600040101010101" pitchFamily="18" charset="-122"/>
              <a:ea typeface="汉仪旗黑-85S" panose="00020600040101010101" pitchFamily="18" charset="-122"/>
              <a:sym typeface="Helvetica Neue" panose="020B0604020202020204"/>
            </a:endParaRPr>
          </a:p>
        </p:txBody>
      </p:sp>
      <p:cxnSp>
        <p:nvCxnSpPr>
          <p:cNvPr id="3" name="直接连接符 2"/>
          <p:cNvCxnSpPr/>
          <p:nvPr>
            <p:custDataLst>
              <p:tags r:id="rId7"/>
            </p:custDataLst>
          </p:nvPr>
        </p:nvCxnSpPr>
        <p:spPr>
          <a:xfrm>
            <a:off x="397635" y="288607"/>
            <a:ext cx="0" cy="522926"/>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Google Shape;94;p19"/>
          <p:cNvSpPr txBox="1"/>
          <p:nvPr>
            <p:custDataLst>
              <p:tags r:id="rId8"/>
            </p:custDataLst>
          </p:nvPr>
        </p:nvSpPr>
        <p:spPr>
          <a:xfrm>
            <a:off x="342816" y="1201377"/>
            <a:ext cx="5188725" cy="3613236"/>
          </a:xfrm>
          <a:prstGeom prst="rect">
            <a:avLst/>
          </a:prstGeom>
          <a:noFill/>
          <a:ln>
            <a:noFill/>
          </a:ln>
        </p:spPr>
        <p:txBody>
          <a:bodyPr wrap="square" lIns="91425" tIns="91425" rIns="91425" bIns="91425" anchor="ctr"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just" rtl="0">
              <a:lnSpc>
                <a:spcPct val="105000"/>
              </a:lnSpc>
              <a:spcBef>
                <a:spcPts val="0"/>
              </a:spcBef>
              <a:spcAft>
                <a:spcPts val="0"/>
              </a:spcAft>
              <a:buNone/>
            </a:pPr>
            <a:r>
              <a:rPr lang="en-GB" sz="15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Genre classification is challenging due to </a:t>
            </a:r>
            <a:r>
              <a:rPr lang="en-GB" sz="1500"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songs often blending elements from multiple genres.</a:t>
            </a:r>
            <a:r>
              <a:rPr lang="en-GB" sz="15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 For this project:</a:t>
            </a:r>
            <a:endParaRPr sz="15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457200" lvl="0" indent="-323850" algn="just" rtl="0">
              <a:lnSpc>
                <a:spcPct val="105000"/>
              </a:lnSpc>
              <a:spcBef>
                <a:spcPts val="1200"/>
              </a:spcBef>
              <a:spcAft>
                <a:spcPts val="0"/>
              </a:spcAft>
              <a:buSzPts val="1500"/>
              <a:buFont typeface="Helvetica Neue Light" panose="020B0604020202020204"/>
              <a:buChar char="●"/>
            </a:pPr>
            <a:r>
              <a:rPr lang="en-GB" sz="15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All models will </a:t>
            </a:r>
            <a:r>
              <a:rPr lang="en-GB" sz="1500"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predict the probability of a song belonging to each genre</a:t>
            </a:r>
            <a:r>
              <a:rPr lang="en-GB" sz="15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 not just one.</a:t>
            </a:r>
            <a:endParaRPr sz="15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457200" lvl="0" indent="-323850" algn="just" rtl="0">
              <a:lnSpc>
                <a:spcPct val="105000"/>
              </a:lnSpc>
              <a:spcBef>
                <a:spcPts val="0"/>
              </a:spcBef>
              <a:spcAft>
                <a:spcPts val="0"/>
              </a:spcAft>
              <a:buSzPts val="1500"/>
              <a:buFont typeface="Helvetica Neue Light" panose="020B0604020202020204"/>
              <a:buChar char="●"/>
            </a:pPr>
            <a:r>
              <a:rPr lang="en-GB" sz="15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As our target metric, we will choose </a:t>
            </a:r>
            <a:r>
              <a:rPr lang="en-GB" sz="1500"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top-k categorical accuracy</a:t>
            </a:r>
            <a:r>
              <a:rPr lang="en-GB" sz="15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 considers a song correctly classified if its true genre is among the top 3 (k = 3) predicted genres.</a:t>
            </a:r>
            <a:endParaRPr sz="15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0" lvl="0" indent="0" algn="just" rtl="0">
              <a:lnSpc>
                <a:spcPct val="105000"/>
              </a:lnSpc>
              <a:spcBef>
                <a:spcPts val="1200"/>
              </a:spcBef>
              <a:spcAft>
                <a:spcPts val="1200"/>
              </a:spcAft>
              <a:buNone/>
            </a:pPr>
            <a:r>
              <a:rPr lang="en-GB" sz="15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In music streaming services, this metric is valuable for ensuring relevant song recommendations. </a:t>
            </a:r>
            <a:r>
              <a:rPr lang="en-GB" sz="1500"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This approach recognizes the complex nature of song genres and focuses on practical relevance in music applications.</a:t>
            </a:r>
            <a:endParaRPr lang="en-GB" sz="1500"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endParaRPr>
          </a:p>
        </p:txBody>
      </p:sp>
      <p:graphicFrame>
        <p:nvGraphicFramePr>
          <p:cNvPr id="2" name="Google Shape;95;p19"/>
          <p:cNvGraphicFramePr/>
          <p:nvPr/>
        </p:nvGraphicFramePr>
        <p:xfrm>
          <a:off x="6048785" y="2260210"/>
          <a:ext cx="2752090" cy="2203450"/>
        </p:xfrm>
        <a:graphic>
          <a:graphicData uri="http://schemas.openxmlformats.org/drawingml/2006/table">
            <a:tbl>
              <a:tblPr>
                <a:noFill/>
                <a:tableStyleId>{230F1B3A-0398-48BD-BE7C-AC8E720358E1}</a:tableStyleId>
              </a:tblPr>
              <a:tblGrid>
                <a:gridCol w="1855470"/>
                <a:gridCol w="896620"/>
              </a:tblGrid>
              <a:tr h="648335">
                <a:tc>
                  <a:txBody>
                    <a:bodyPr/>
                    <a:lstStyle/>
                    <a:p>
                      <a:pPr marL="0" lvl="0" indent="0" algn="ctr" rtl="0">
                        <a:lnSpc>
                          <a:spcPct val="120000"/>
                        </a:lnSpc>
                        <a:buNone/>
                      </a:pPr>
                      <a:r>
                        <a:rPr lang="en-GB" sz="1400" b="1" spc="120">
                          <a:latin typeface="Microsoft YaHei" panose="020B0503020204020204" charset="-122"/>
                          <a:ea typeface="Microsoft YaHei" panose="020B0503020204020204" charset="-122"/>
                          <a:cs typeface="Helvetica Neue" panose="020B0604020202020204"/>
                          <a:sym typeface="Helvetica Neue" panose="020B0604020202020204"/>
                        </a:rPr>
                        <a:t>Predicted Genre</a:t>
                      </a:r>
                      <a:endParaRPr lang="en-GB" sz="1400" b="1" spc="120">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solidFill>
                      <a:srgbClr val="C9DAF8"/>
                    </a:solidFill>
                  </a:tcPr>
                </a:tc>
                <a:tc>
                  <a:txBody>
                    <a:bodyPr/>
                    <a:lstStyle/>
                    <a:p>
                      <a:pPr marL="0" lvl="0" indent="0" algn="ctr" rtl="0">
                        <a:lnSpc>
                          <a:spcPct val="120000"/>
                        </a:lnSpc>
                        <a:buNone/>
                      </a:pPr>
                      <a:r>
                        <a:rPr lang="en-GB" sz="1400" b="1" spc="120">
                          <a:latin typeface="Microsoft YaHei" panose="020B0503020204020204" charset="-122"/>
                          <a:ea typeface="Microsoft YaHei" panose="020B0503020204020204" charset="-122"/>
                          <a:cs typeface="Helvetica Neue" panose="020B0604020202020204"/>
                          <a:sym typeface="Helvetica Neue" panose="020B0604020202020204"/>
                        </a:rPr>
                        <a:t>Probability</a:t>
                      </a:r>
                      <a:endParaRPr lang="en-GB" sz="1400" b="1" spc="120">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solidFill>
                      <a:srgbClr val="C9DAF8"/>
                    </a:solidFill>
                  </a:tcPr>
                </a:tc>
              </a:tr>
              <a:tr h="311150">
                <a:tc>
                  <a:txBody>
                    <a:bodyPr/>
                    <a:lstStyle/>
                    <a:p>
                      <a:pPr marL="0" lvl="0" indent="0" algn="l" rtl="0">
                        <a:lnSpc>
                          <a:spcPct val="120000"/>
                        </a:lnSpc>
                        <a:buNone/>
                      </a:pPr>
                      <a:r>
                        <a:rPr lang="en-GB" sz="1200" b="0" spc="120">
                          <a:latin typeface="Microsoft YaHei" panose="020B0503020204020204" charset="-122"/>
                          <a:ea typeface="Microsoft YaHei" panose="020B0503020204020204" charset="-122"/>
                          <a:cs typeface="Helvetica Neue Light" panose="020B0604020202020204"/>
                          <a:sym typeface="Helvetica Neue Light" panose="020B0604020202020204"/>
                        </a:rPr>
                        <a:t>Metal</a:t>
                      </a:r>
                      <a:endParaRPr lang="en-GB" sz="1200" b="0" spc="12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solidFill>
                      <a:srgbClr val="D9EAD3"/>
                    </a:solidFill>
                  </a:tcPr>
                </a:tc>
                <a:tc>
                  <a:txBody>
                    <a:bodyPr/>
                    <a:lstStyle/>
                    <a:p>
                      <a:pPr marL="0" lvl="0" indent="0" algn="ctr" rtl="0">
                        <a:lnSpc>
                          <a:spcPct val="120000"/>
                        </a:lnSpc>
                        <a:buNone/>
                      </a:pPr>
                      <a:r>
                        <a:rPr lang="en-GB" sz="1200" b="0" spc="120">
                          <a:latin typeface="Microsoft YaHei" panose="020B0503020204020204" charset="-122"/>
                          <a:ea typeface="Microsoft YaHei" panose="020B0503020204020204" charset="-122"/>
                          <a:cs typeface="Helvetica Neue Light" panose="020B0604020202020204"/>
                          <a:sym typeface="Helvetica Neue Light" panose="020B0604020202020204"/>
                        </a:rPr>
                        <a:t>30%</a:t>
                      </a:r>
                      <a:endParaRPr lang="en-GB" sz="1200" b="0" spc="12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solidFill>
                      <a:srgbClr val="D9EAD3"/>
                    </a:solidFill>
                  </a:tcPr>
                </a:tc>
              </a:tr>
              <a:tr h="311150">
                <a:tc>
                  <a:txBody>
                    <a:bodyPr/>
                    <a:lstStyle/>
                    <a:p>
                      <a:pPr marL="0" lvl="0" indent="0" algn="l" rtl="0">
                        <a:lnSpc>
                          <a:spcPct val="120000"/>
                        </a:lnSpc>
                        <a:buNone/>
                      </a:pPr>
                      <a:r>
                        <a:rPr lang="en-GB" sz="1200" b="0" spc="120">
                          <a:latin typeface="Microsoft YaHei" panose="020B0503020204020204" charset="-122"/>
                          <a:ea typeface="Microsoft YaHei" panose="020B0503020204020204" charset="-122"/>
                          <a:cs typeface="Helvetica Neue" panose="020B0604020202020204"/>
                          <a:sym typeface="Helvetica Neue" panose="020B0604020202020204"/>
                        </a:rPr>
                        <a:t>Black Metal</a:t>
                      </a:r>
                      <a:endParaRPr lang="en-GB" sz="1200" b="0" spc="120">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solidFill>
                      <a:srgbClr val="D9EAD3"/>
                    </a:solidFill>
                  </a:tcPr>
                </a:tc>
                <a:tc>
                  <a:txBody>
                    <a:bodyPr/>
                    <a:lstStyle/>
                    <a:p>
                      <a:pPr marL="0" lvl="0" indent="0" algn="ctr" rtl="0">
                        <a:lnSpc>
                          <a:spcPct val="120000"/>
                        </a:lnSpc>
                        <a:buNone/>
                      </a:pPr>
                      <a:r>
                        <a:rPr lang="en-GB" sz="1200" b="0" spc="120">
                          <a:latin typeface="Microsoft YaHei" panose="020B0503020204020204" charset="-122"/>
                          <a:ea typeface="Microsoft YaHei" panose="020B0503020204020204" charset="-122"/>
                          <a:cs typeface="Helvetica Neue" panose="020B0604020202020204"/>
                          <a:sym typeface="Helvetica Neue" panose="020B0604020202020204"/>
                        </a:rPr>
                        <a:t>25%</a:t>
                      </a:r>
                      <a:endParaRPr lang="en-GB" sz="1200" b="0" spc="120">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solidFill>
                      <a:srgbClr val="D9EAD3"/>
                    </a:solidFill>
                  </a:tcPr>
                </a:tc>
              </a:tr>
              <a:tr h="310515">
                <a:tc>
                  <a:txBody>
                    <a:bodyPr/>
                    <a:lstStyle/>
                    <a:p>
                      <a:pPr marL="0" lvl="0" indent="0" algn="l" rtl="0">
                        <a:lnSpc>
                          <a:spcPct val="120000"/>
                        </a:lnSpc>
                        <a:buNone/>
                      </a:pPr>
                      <a:r>
                        <a:rPr lang="en-GB" sz="1200" b="0" spc="120">
                          <a:latin typeface="Microsoft YaHei" panose="020B0503020204020204" charset="-122"/>
                          <a:ea typeface="Microsoft YaHei" panose="020B0503020204020204" charset="-122"/>
                          <a:cs typeface="Helvetica Neue Light" panose="020B0604020202020204"/>
                          <a:sym typeface="Helvetica Neue Light" panose="020B0604020202020204"/>
                        </a:rPr>
                        <a:t>Rock</a:t>
                      </a:r>
                      <a:endParaRPr lang="en-GB" sz="1200" b="0" spc="12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solidFill>
                      <a:srgbClr val="D9EAD3"/>
                    </a:solidFill>
                  </a:tcPr>
                </a:tc>
                <a:tc>
                  <a:txBody>
                    <a:bodyPr/>
                    <a:lstStyle/>
                    <a:p>
                      <a:pPr marL="0" lvl="0" indent="0" algn="ctr" rtl="0">
                        <a:lnSpc>
                          <a:spcPct val="120000"/>
                        </a:lnSpc>
                        <a:buNone/>
                      </a:pPr>
                      <a:r>
                        <a:rPr lang="en-GB" sz="1200" b="0" spc="120">
                          <a:latin typeface="Microsoft YaHei" panose="020B0503020204020204" charset="-122"/>
                          <a:ea typeface="Microsoft YaHei" panose="020B0503020204020204" charset="-122"/>
                          <a:cs typeface="Helvetica Neue Light" panose="020B0604020202020204"/>
                          <a:sym typeface="Helvetica Neue Light" panose="020B0604020202020204"/>
                        </a:rPr>
                        <a:t>10%</a:t>
                      </a:r>
                      <a:endParaRPr lang="en-GB" sz="1200" b="0" spc="12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solidFill>
                      <a:srgbClr val="D9EAD3"/>
                    </a:solidFill>
                  </a:tcPr>
                </a:tc>
              </a:tr>
              <a:tr h="311785">
                <a:tc>
                  <a:txBody>
                    <a:bodyPr/>
                    <a:lstStyle/>
                    <a:p>
                      <a:pPr marL="0" lvl="0" indent="0" algn="l" rtl="0">
                        <a:lnSpc>
                          <a:spcPct val="120000"/>
                        </a:lnSpc>
                        <a:buNone/>
                      </a:pPr>
                      <a:r>
                        <a:rPr lang="en-GB" sz="1200" b="0" spc="120">
                          <a:latin typeface="Microsoft YaHei" panose="020B0503020204020204" charset="-122"/>
                          <a:ea typeface="Microsoft YaHei" panose="020B0503020204020204" charset="-122"/>
                          <a:cs typeface="Helvetica Neue Light" panose="020B0604020202020204"/>
                          <a:sym typeface="Helvetica Neue Light" panose="020B0604020202020204"/>
                        </a:rPr>
                        <a:t>EDM</a:t>
                      </a:r>
                      <a:endParaRPr lang="en-GB" sz="1200" b="0" spc="12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solidFill>
                      <a:srgbClr val="F4CCCC"/>
                    </a:solidFill>
                  </a:tcPr>
                </a:tc>
                <a:tc>
                  <a:txBody>
                    <a:bodyPr/>
                    <a:lstStyle/>
                    <a:p>
                      <a:pPr marL="0" lvl="0" indent="0" algn="ctr" rtl="0">
                        <a:lnSpc>
                          <a:spcPct val="120000"/>
                        </a:lnSpc>
                        <a:buNone/>
                      </a:pPr>
                      <a:r>
                        <a:rPr lang="en-GB" sz="1200" b="0" spc="120">
                          <a:latin typeface="Microsoft YaHei" panose="020B0503020204020204" charset="-122"/>
                          <a:ea typeface="Microsoft YaHei" panose="020B0503020204020204" charset="-122"/>
                          <a:cs typeface="Helvetica Neue Light" panose="020B0604020202020204"/>
                          <a:sym typeface="Helvetica Neue Light" panose="020B0604020202020204"/>
                        </a:rPr>
                        <a:t>5%</a:t>
                      </a:r>
                      <a:endParaRPr lang="en-GB" sz="1200" b="0" spc="12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solidFill>
                      <a:srgbClr val="F4CCCC"/>
                    </a:solidFill>
                  </a:tcPr>
                </a:tc>
              </a:tr>
              <a:tr h="310515">
                <a:tc>
                  <a:txBody>
                    <a:bodyPr/>
                    <a:lstStyle/>
                    <a:p>
                      <a:pPr marL="0" lvl="0" indent="0" algn="l" rtl="0">
                        <a:lnSpc>
                          <a:spcPct val="120000"/>
                        </a:lnSpc>
                        <a:buNone/>
                      </a:pPr>
                      <a:r>
                        <a:rPr lang="en-GB" sz="1200" b="0" spc="120">
                          <a:latin typeface="Microsoft YaHei" panose="020B0503020204020204" charset="-122"/>
                          <a:ea typeface="Microsoft YaHei" panose="020B0503020204020204" charset="-122"/>
                          <a:cs typeface="Helvetica Neue Light" panose="020B0604020202020204"/>
                          <a:sym typeface="Helvetica Neue Light" panose="020B0604020202020204"/>
                        </a:rPr>
                        <a:t>Industrial</a:t>
                      </a:r>
                      <a:endParaRPr lang="en-GB" sz="1200" b="0" spc="12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solidFill>
                      <a:srgbClr val="F4CCCC"/>
                    </a:solidFill>
                  </a:tcPr>
                </a:tc>
                <a:tc>
                  <a:txBody>
                    <a:bodyPr/>
                    <a:lstStyle/>
                    <a:p>
                      <a:pPr marL="0" lvl="0" indent="0" algn="ctr" rtl="0">
                        <a:lnSpc>
                          <a:spcPct val="120000"/>
                        </a:lnSpc>
                        <a:buNone/>
                      </a:pPr>
                      <a:r>
                        <a:rPr lang="en-GB" sz="1200" b="0" spc="120">
                          <a:latin typeface="Microsoft YaHei" panose="020B0503020204020204" charset="-122"/>
                          <a:ea typeface="Microsoft YaHei" panose="020B0503020204020204" charset="-122"/>
                          <a:cs typeface="Helvetica Neue Light" panose="020B0604020202020204"/>
                          <a:sym typeface="Helvetica Neue Light" panose="020B0604020202020204"/>
                        </a:rPr>
                        <a:t>2%</a:t>
                      </a:r>
                      <a:endParaRPr lang="en-GB" sz="1200" b="0" spc="12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solidFill>
                      <a:srgbClr val="F4CCCC"/>
                    </a:solidFill>
                  </a:tcPr>
                </a:tc>
              </a:tr>
            </a:tbl>
          </a:graphicData>
        </a:graphic>
      </p:graphicFrame>
      <p:sp>
        <p:nvSpPr>
          <p:cNvPr id="4" name="Google Shape;96;p19"/>
          <p:cNvSpPr txBox="1"/>
          <p:nvPr>
            <p:custDataLst>
              <p:tags r:id="rId9"/>
            </p:custDataLst>
          </p:nvPr>
        </p:nvSpPr>
        <p:spPr>
          <a:xfrm>
            <a:off x="6048785" y="1551921"/>
            <a:ext cx="2752350" cy="620276"/>
          </a:xfrm>
          <a:prstGeom prst="rect">
            <a:avLst/>
          </a:prstGeom>
          <a:noFill/>
          <a:ln>
            <a:noFill/>
          </a:ln>
        </p:spPr>
        <p:txBody>
          <a:bodyPr spcFirstLastPara="1" wrap="square" lIns="91425" tIns="91425" rIns="91425" bIns="91425" anchor="t" anchorCtr="0">
            <a:normAutofit lnSpcReduction="10000"/>
          </a:bodyPr>
          <a:lstStyle/>
          <a:p>
            <a:pPr marL="0" lvl="0" indent="0" algn="just" rtl="0">
              <a:lnSpc>
                <a:spcPct val="105000"/>
              </a:lnSpc>
              <a:spcBef>
                <a:spcPts val="0"/>
              </a:spcBef>
              <a:spcAft>
                <a:spcPts val="0"/>
              </a:spcAft>
              <a:buNone/>
            </a:pPr>
            <a:r>
              <a:rPr lang="en-GB" sz="900" b="1" u="sng">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Example with K = 3</a:t>
            </a:r>
            <a:endParaRPr sz="900" b="1" u="sng">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endParaRPr>
          </a:p>
          <a:p>
            <a:pPr marL="0" lvl="0" indent="0" algn="just" rtl="0">
              <a:lnSpc>
                <a:spcPct val="105000"/>
              </a:lnSpc>
              <a:spcBef>
                <a:spcPts val="1200"/>
              </a:spcBef>
              <a:spcAft>
                <a:spcPts val="1200"/>
              </a:spcAft>
              <a:buNone/>
            </a:pPr>
            <a:r>
              <a:rPr lang="en-GB" sz="900"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Real Genre</a:t>
            </a:r>
            <a:r>
              <a:rPr lang="en-GB" sz="9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 Black Metal</a:t>
            </a:r>
            <a:endParaRPr lang="en-GB" sz="9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p:txBody>
      </p:sp>
    </p:spTree>
    <p:custDataLst>
      <p:tags r:id="rId10"/>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00" name="Shape 100"/>
        <p:cNvGrpSpPr/>
        <p:nvPr/>
      </p:nvGrpSpPr>
      <p:grpSpPr>
        <a:xfrm>
          <a:off x="0" y="0"/>
          <a:ext cx="0" cy="0"/>
          <a:chOff x="0" y="0"/>
          <a:chExt cx="0" cy="0"/>
        </a:xfrm>
      </p:grpSpPr>
      <p:grpSp>
        <p:nvGrpSpPr>
          <p:cNvPr id="8" name="组合 7"/>
          <p:cNvGrpSpPr/>
          <p:nvPr userDrawn="1">
            <p:custDataLst>
              <p:tags r:id="rId1"/>
            </p:custDataLst>
          </p:nvPr>
        </p:nvGrpSpPr>
        <p:grpSpPr>
          <a:xfrm>
            <a:off x="114620" y="78581"/>
            <a:ext cx="8925795" cy="201335"/>
            <a:chOff x="152827" y="104775"/>
            <a:chExt cx="11901060" cy="268446"/>
          </a:xfrm>
        </p:grpSpPr>
        <p:sp>
          <p:nvSpPr>
            <p:cNvPr id="9" name="等腰三角形 8"/>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Microsoft YaHei" panose="020B0503020204020204" charset="-122"/>
                <a:ea typeface="Microsoft YaHei" panose="020B0503020204020204" charset="-122"/>
              </a:endParaRPr>
            </a:p>
          </p:txBody>
        </p:sp>
        <p:sp>
          <p:nvSpPr>
            <p:cNvPr id="10" name="等腰三角形 9"/>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Microsoft YaHei" panose="020B0503020204020204" charset="-122"/>
                <a:ea typeface="Microsoft YaHei" panose="020B0503020204020204" charset="-122"/>
              </a:endParaRPr>
            </a:p>
          </p:txBody>
        </p:sp>
        <p:sp>
          <p:nvSpPr>
            <p:cNvPr id="11" name="等腰三角形 10"/>
            <p:cNvSpPr/>
            <p:nvPr userDrawn="1">
              <p:custDataLst>
                <p:tags r:id="rId4"/>
              </p:custDataLst>
            </p:nvPr>
          </p:nvSpPr>
          <p:spPr>
            <a:xfrm flipH="1">
              <a:off x="11606211" y="114300"/>
              <a:ext cx="447676" cy="250030"/>
            </a:xfrm>
            <a:prstGeom prst="triangle">
              <a:avLst>
                <a:gd name="adj" fmla="val 73825"/>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350" dirty="0">
                <a:solidFill>
                  <a:schemeClr val="lt1"/>
                </a:solidFill>
                <a:latin typeface="Microsoft YaHei" panose="020B0503020204020204" charset="-122"/>
                <a:ea typeface="Microsoft YaHei" panose="020B0503020204020204" charset="-122"/>
              </a:endParaRPr>
            </a:p>
          </p:txBody>
        </p:sp>
        <p:sp>
          <p:nvSpPr>
            <p:cNvPr id="12" name="等腰三角形 11"/>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350" dirty="0">
                <a:solidFill>
                  <a:schemeClr val="lt1"/>
                </a:solidFill>
                <a:latin typeface="Microsoft YaHei" panose="020B0503020204020204" charset="-122"/>
                <a:ea typeface="Microsoft YaHei" panose="020B0503020204020204" charset="-122"/>
              </a:endParaRPr>
            </a:p>
          </p:txBody>
        </p:sp>
      </p:grpSp>
      <p:sp>
        <p:nvSpPr>
          <p:cNvPr id="256" name="文本框 6"/>
          <p:cNvSpPr txBox="1"/>
          <p:nvPr>
            <p:custDataLst>
              <p:tags r:id="rId6"/>
            </p:custDataLst>
          </p:nvPr>
        </p:nvSpPr>
        <p:spPr>
          <a:xfrm>
            <a:off x="571505" y="114302"/>
            <a:ext cx="8229666" cy="5715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marL="0" indent="0" algn="l">
              <a:lnSpc>
                <a:spcPct val="100000"/>
              </a:lnSpc>
              <a:spcBef>
                <a:spcPts val="0"/>
              </a:spcBef>
              <a:spcAft>
                <a:spcPts val="0"/>
              </a:spcAft>
              <a:buSzPct val="100000"/>
              <a:buNone/>
            </a:pPr>
            <a:r>
              <a:rPr lang="en-GB" sz="2700">
                <a:solidFill>
                  <a:schemeClr val="accent1">
                    <a:lumMod val="75000"/>
                  </a:schemeClr>
                </a:solidFill>
                <a:latin typeface="汉仪旗黑-85S" panose="00020600040101010101" pitchFamily="18" charset="-122"/>
                <a:ea typeface="汉仪旗黑-85S" panose="00020600040101010101" pitchFamily="18" charset="-122"/>
                <a:sym typeface="Helvetica Neue" panose="020B0604020202020204"/>
              </a:rPr>
              <a:t>Machine Learning Models</a:t>
            </a:r>
            <a:endParaRPr lang="en-GB" sz="2700">
              <a:solidFill>
                <a:schemeClr val="accent1">
                  <a:lumMod val="75000"/>
                </a:schemeClr>
              </a:solidFill>
              <a:latin typeface="汉仪旗黑-85S" panose="00020600040101010101" pitchFamily="18" charset="-122"/>
              <a:ea typeface="汉仪旗黑-85S" panose="00020600040101010101" pitchFamily="18" charset="-122"/>
              <a:sym typeface="Helvetica Neue" panose="020B0604020202020204"/>
            </a:endParaRPr>
          </a:p>
        </p:txBody>
      </p:sp>
      <p:cxnSp>
        <p:nvCxnSpPr>
          <p:cNvPr id="3" name="直接连接符 2"/>
          <p:cNvCxnSpPr/>
          <p:nvPr>
            <p:custDataLst>
              <p:tags r:id="rId7"/>
            </p:custDataLst>
          </p:nvPr>
        </p:nvCxnSpPr>
        <p:spPr>
          <a:xfrm>
            <a:off x="400053" y="228600"/>
            <a:ext cx="0" cy="342903"/>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Google Shape;102;p20"/>
          <p:cNvSpPr txBox="1"/>
          <p:nvPr>
            <p:custDataLst>
              <p:tags r:id="rId8"/>
            </p:custDataLst>
          </p:nvPr>
        </p:nvSpPr>
        <p:spPr>
          <a:xfrm>
            <a:off x="1351336" y="799888"/>
            <a:ext cx="6446408" cy="618301"/>
          </a:xfrm>
          <a:prstGeom prst="rect">
            <a:avLst/>
          </a:prstGeom>
          <a:noFill/>
          <a:ln>
            <a:noFill/>
          </a:ln>
        </p:spPr>
        <p:txBody>
          <a:bodyPr wrap="square" lIns="91425" tIns="91425" rIns="91425" bIns="91425" anchor="t" anchorCtr="0">
            <a:normAutofit fontScale="6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just" rtl="0">
              <a:spcBef>
                <a:spcPts val="0"/>
              </a:spcBef>
              <a:spcAft>
                <a:spcPts val="1200"/>
              </a:spcAft>
              <a:buNone/>
            </a:pPr>
            <a:r>
              <a:rPr lang="en-GB">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In this project, we compare three models—</a:t>
            </a:r>
            <a:r>
              <a:rPr lang="en-GB"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Neural Network, XGBoost, and KNN</a:t>
            </a:r>
            <a:r>
              <a:rPr lang="en-GB">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—for predicting song genres across various characteristics and metrics:</a:t>
            </a:r>
            <a:endParaRPr lang="en-GB">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p:txBody>
      </p:sp>
      <p:graphicFrame>
        <p:nvGraphicFramePr>
          <p:cNvPr id="2" name="Google Shape;103;p20"/>
          <p:cNvGraphicFramePr/>
          <p:nvPr/>
        </p:nvGraphicFramePr>
        <p:xfrm>
          <a:off x="1394035" y="1681611"/>
          <a:ext cx="6360795" cy="3232785"/>
        </p:xfrm>
        <a:graphic>
          <a:graphicData uri="http://schemas.openxmlformats.org/drawingml/2006/table">
            <a:tbl>
              <a:tblPr>
                <a:noFill/>
                <a:tableStyleId>{230F1B3A-0398-48BD-BE7C-AC8E720358E1}</a:tableStyleId>
              </a:tblPr>
              <a:tblGrid>
                <a:gridCol w="728345"/>
                <a:gridCol w="2576830"/>
                <a:gridCol w="2007235"/>
                <a:gridCol w="1048385"/>
              </a:tblGrid>
              <a:tr h="275590">
                <a:tc>
                  <a:txBody>
                    <a:bodyPr/>
                    <a:lstStyle/>
                    <a:p>
                      <a:pPr marL="0" lvl="0" indent="0" algn="ctr" rtl="0">
                        <a:lnSpc>
                          <a:spcPct val="120000"/>
                        </a:lnSpc>
                        <a:buNone/>
                      </a:pPr>
                      <a:r>
                        <a:rPr lang="en-GB" sz="1200" b="1" spc="120">
                          <a:latin typeface="Microsoft YaHei" panose="020B0503020204020204" charset="-122"/>
                          <a:ea typeface="Microsoft YaHei" panose="020B0503020204020204" charset="-122"/>
                          <a:cs typeface="Helvetica Neue" panose="020B0604020202020204"/>
                          <a:sym typeface="Helvetica Neue" panose="020B0604020202020204"/>
                        </a:rPr>
                        <a:t>Model</a:t>
                      </a:r>
                      <a:endParaRPr lang="en-GB" sz="1200" b="1" spc="120">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lnR w="9525" cap="flat" cmpd="sng">
                      <a:solidFill>
                        <a:srgbClr val="9E9E9E"/>
                      </a:solidFill>
                      <a:prstDash val="solid"/>
                      <a:round/>
                      <a:headEnd type="none" w="sm" len="sm"/>
                      <a:tailEnd type="none" w="sm" len="sm"/>
                    </a:lnR>
                    <a:solidFill>
                      <a:srgbClr val="A4C2F4"/>
                    </a:solidFill>
                  </a:tcPr>
                </a:tc>
                <a:tc>
                  <a:txBody>
                    <a:bodyPr/>
                    <a:lstStyle/>
                    <a:p>
                      <a:pPr marL="0" lvl="0" indent="0" algn="ctr" rtl="0">
                        <a:lnSpc>
                          <a:spcPct val="120000"/>
                        </a:lnSpc>
                        <a:buNone/>
                      </a:pPr>
                      <a:r>
                        <a:rPr lang="en-GB" sz="1200" b="1" spc="120">
                          <a:latin typeface="Microsoft YaHei" panose="020B0503020204020204" charset="-122"/>
                          <a:ea typeface="Microsoft YaHei" panose="020B0503020204020204" charset="-122"/>
                          <a:cs typeface="Helvetica Neue" panose="020B0604020202020204"/>
                          <a:sym typeface="Helvetica Neue" panose="020B0604020202020204"/>
                        </a:rPr>
                        <a:t>Characteristics</a:t>
                      </a:r>
                      <a:endParaRPr lang="en-GB" sz="1200" b="1" spc="120">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A4C2F4"/>
                    </a:solidFill>
                  </a:tcPr>
                </a:tc>
                <a:tc>
                  <a:txBody>
                    <a:bodyPr/>
                    <a:lstStyle/>
                    <a:p>
                      <a:pPr marL="0" lvl="0" indent="0" algn="ctr" rtl="0">
                        <a:lnSpc>
                          <a:spcPct val="120000"/>
                        </a:lnSpc>
                        <a:buNone/>
                      </a:pPr>
                      <a:r>
                        <a:rPr lang="en-GB" sz="1200" b="1" spc="120">
                          <a:latin typeface="Microsoft YaHei" panose="020B0503020204020204" charset="-122"/>
                          <a:ea typeface="Microsoft YaHei" panose="020B0503020204020204" charset="-122"/>
                          <a:cs typeface="Helvetica Neue" panose="020B0604020202020204"/>
                          <a:sym typeface="Helvetica Neue" panose="020B0604020202020204"/>
                        </a:rPr>
                        <a:t>Goal and Output</a:t>
                      </a:r>
                      <a:endParaRPr lang="en-GB" sz="1200" b="1" spc="120">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A4C2F4"/>
                    </a:solidFill>
                  </a:tcPr>
                </a:tc>
                <a:tc>
                  <a:txBody>
                    <a:bodyPr/>
                    <a:lstStyle/>
                    <a:p>
                      <a:pPr marL="0" lvl="0" indent="0" algn="ctr" rtl="0">
                        <a:lnSpc>
                          <a:spcPct val="120000"/>
                        </a:lnSpc>
                        <a:buNone/>
                      </a:pPr>
                      <a:r>
                        <a:rPr lang="en-GB" sz="1200" b="1" spc="120">
                          <a:latin typeface="Microsoft YaHei" panose="020B0503020204020204" charset="-122"/>
                          <a:ea typeface="Microsoft YaHei" panose="020B0503020204020204" charset="-122"/>
                          <a:cs typeface="Helvetica Neue" panose="020B0604020202020204"/>
                          <a:sym typeface="Helvetica Neue" panose="020B0604020202020204"/>
                        </a:rPr>
                        <a:t>Metric</a:t>
                      </a:r>
                      <a:endParaRPr lang="en-GB" sz="1200" b="1" spc="120">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A4C2F4"/>
                    </a:solidFill>
                  </a:tcPr>
                </a:tc>
              </a:tr>
              <a:tr h="1732915">
                <a:tc>
                  <a:txBody>
                    <a:bodyPr/>
                    <a:lstStyle/>
                    <a:p>
                      <a:pPr marL="0" lvl="0" indent="0" algn="l" rtl="0">
                        <a:lnSpc>
                          <a:spcPct val="120000"/>
                        </a:lnSpc>
                        <a:buNone/>
                      </a:pPr>
                      <a:r>
                        <a:rPr lang="en-GB" sz="1000" b="0" spc="60">
                          <a:solidFill>
                            <a:schemeClr val="dk1"/>
                          </a:solidFill>
                          <a:latin typeface="Microsoft YaHei" panose="020B0503020204020204" charset="-122"/>
                          <a:ea typeface="Microsoft YaHei" panose="020B0503020204020204" charset="-122"/>
                          <a:cs typeface="Helvetica Neue" panose="020B0604020202020204"/>
                          <a:sym typeface="Helvetica Neue" panose="020B0604020202020204"/>
                        </a:rPr>
                        <a:t>Neural Network</a:t>
                      </a:r>
                      <a:endParaRPr lang="en-GB" sz="1000" b="0" spc="60">
                        <a:solidFill>
                          <a:schemeClr val="dk1"/>
                        </a:solidFill>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tc>
                <a:tc>
                  <a:txBody>
                    <a:bodyPr/>
                    <a:lstStyle/>
                    <a:p>
                      <a:pPr marL="457200" lvl="0" indent="-292100" algn="l" rtl="0">
                        <a:lnSpc>
                          <a:spcPct val="120000"/>
                        </a:lnSpc>
                        <a:buSzPts val="1000"/>
                        <a:buFont typeface="Helvetica Neue Light" panose="020B0604020202020204"/>
                        <a:buChar char="-"/>
                      </a:pPr>
                      <a:r>
                        <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rPr>
                        <a:t>4 hidden layers (256, 128, 64, 32 neurons)</a:t>
                      </a:r>
                      <a:endParaRPr sz="10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457200" lvl="0" indent="-292100" algn="l" rtl="0">
                        <a:lnSpc>
                          <a:spcPct val="120000"/>
                        </a:lnSpc>
                        <a:buSzPts val="1000"/>
                        <a:buFont typeface="Helvetica Neue Light" panose="020B0604020202020204"/>
                        <a:buChar char="-"/>
                      </a:pPr>
                      <a:r>
                        <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rPr>
                        <a:t>Adam optimizer with learning rate of 0.001</a:t>
                      </a:r>
                      <a:endParaRPr sz="10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457200" lvl="0" indent="-292100" algn="l" rtl="0">
                        <a:lnSpc>
                          <a:spcPct val="120000"/>
                        </a:lnSpc>
                        <a:buSzPts val="1000"/>
                        <a:buFont typeface="Helvetica Neue Light" panose="020B0604020202020204"/>
                        <a:buChar char="-"/>
                      </a:pPr>
                      <a:r>
                        <a:rPr lang="en-GB"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rPr>
                        <a:t>30 epochs and 128 batch size</a:t>
                      </a:r>
                      <a:endParaRPr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457200" lvl="0" indent="-292100" algn="l" rtl="0">
                        <a:lnSpc>
                          <a:spcPct val="120000"/>
                        </a:lnSpc>
                        <a:buClr>
                          <a:schemeClr val="dk1"/>
                        </a:buClr>
                        <a:buSzPts val="1000"/>
                        <a:buFont typeface="Helvetica Neue Light" panose="020B0604020202020204"/>
                        <a:buChar char="-"/>
                      </a:pPr>
                      <a:r>
                        <a:rPr lang="en-GB"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rPr>
                        <a:t>ReLu activation function in hidden layers</a:t>
                      </a:r>
                      <a:endParaRPr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457200" lvl="0" indent="-292100" algn="l" rtl="0">
                        <a:lnSpc>
                          <a:spcPct val="120000"/>
                        </a:lnSpc>
                        <a:buClr>
                          <a:schemeClr val="dk1"/>
                        </a:buClr>
                        <a:buSzPts val="1000"/>
                        <a:buFont typeface="Helvetica Neue Light" panose="020B0604020202020204"/>
                        <a:buChar char="-"/>
                      </a:pPr>
                      <a:r>
                        <a:rPr lang="en-GB"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rPr>
                        <a:t>Softmax activation function in output</a:t>
                      </a:r>
                      <a:endParaRPr lang="en-GB"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rowSpan="3">
                  <a:txBody>
                    <a:bodyPr/>
                    <a:lstStyle/>
                    <a:p>
                      <a:pPr marL="457200" lvl="0" indent="-292100" algn="l" rtl="0">
                        <a:lnSpc>
                          <a:spcPct val="120000"/>
                        </a:lnSpc>
                        <a:buClr>
                          <a:schemeClr val="dk1"/>
                        </a:buClr>
                        <a:buSzPts val="1000"/>
                        <a:buFont typeface="Helvetica Neue Light" panose="020B0604020202020204"/>
                        <a:buChar char="-"/>
                      </a:pPr>
                      <a:r>
                        <a:rPr lang="en-GB" sz="1000" b="0" spc="60">
                          <a:solidFill>
                            <a:schemeClr val="dk1"/>
                          </a:solidFill>
                          <a:latin typeface="Microsoft YaHei" panose="020B0503020204020204" charset="-122"/>
                          <a:ea typeface="Microsoft YaHei" panose="020B0503020204020204" charset="-122"/>
                          <a:cs typeface="Helvetica Neue" panose="020B0604020202020204"/>
                          <a:sym typeface="Helvetica Neue" panose="020B0604020202020204"/>
                        </a:rPr>
                        <a:t>Goal: </a:t>
                      </a:r>
                      <a:r>
                        <a:rPr lang="en-GB"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rPr>
                        <a:t>To predict the probability of a song belonging to each of the 56 genres</a:t>
                      </a:r>
                      <a:endParaRPr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457200" lvl="0" indent="-292100" algn="l" rtl="0">
                        <a:lnSpc>
                          <a:spcPct val="120000"/>
                        </a:lnSpc>
                        <a:buClr>
                          <a:schemeClr val="dk1"/>
                        </a:buClr>
                        <a:buSzPts val="1000"/>
                        <a:buFont typeface="Helvetica Neue Light" panose="020B0604020202020204"/>
                        <a:buChar char="-"/>
                      </a:pPr>
                      <a:r>
                        <a:rPr lang="en-GB" sz="1000" b="0" spc="60">
                          <a:solidFill>
                            <a:schemeClr val="dk1"/>
                          </a:solidFill>
                          <a:latin typeface="Microsoft YaHei" panose="020B0503020204020204" charset="-122"/>
                          <a:ea typeface="Microsoft YaHei" panose="020B0503020204020204" charset="-122"/>
                          <a:cs typeface="Helvetica Neue" panose="020B0604020202020204"/>
                          <a:sym typeface="Helvetica Neue" panose="020B0604020202020204"/>
                        </a:rPr>
                        <a:t>Output:</a:t>
                      </a:r>
                      <a:r>
                        <a:rPr lang="en-GB"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rPr>
                        <a:t> Numpy array of shape (n , 56)</a:t>
                      </a:r>
                      <a:endParaRPr lang="en-GB"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20000"/>
                        </a:lnSpc>
                        <a:buNone/>
                      </a:pPr>
                      <a:r>
                        <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rPr>
                        <a:t>Top-K Categorical Accuracy</a:t>
                      </a:r>
                      <a:endPar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tcPr>
                </a:tc>
              </a:tr>
              <a:tr h="612140">
                <a:tc>
                  <a:txBody>
                    <a:bodyPr/>
                    <a:lstStyle/>
                    <a:p>
                      <a:pPr marL="0" lvl="0" indent="0" algn="l" rtl="0">
                        <a:lnSpc>
                          <a:spcPct val="120000"/>
                        </a:lnSpc>
                        <a:buClr>
                          <a:schemeClr val="dk1"/>
                        </a:buClr>
                        <a:buSzPts val="1100"/>
                        <a:buFont typeface="Arial" panose="020B0604020202020204"/>
                        <a:buNone/>
                      </a:pPr>
                      <a:r>
                        <a:rPr lang="en-GB" sz="1000" b="0" spc="60">
                          <a:solidFill>
                            <a:schemeClr val="dk1"/>
                          </a:solidFill>
                          <a:latin typeface="Microsoft YaHei" panose="020B0503020204020204" charset="-122"/>
                          <a:ea typeface="Microsoft YaHei" panose="020B0503020204020204" charset="-122"/>
                          <a:cs typeface="Helvetica Neue" panose="020B0604020202020204"/>
                          <a:sym typeface="Helvetica Neue" panose="020B0604020202020204"/>
                        </a:rPr>
                        <a:t>XGBoost</a:t>
                      </a:r>
                      <a:endParaRPr lang="en-GB" sz="1000" b="0" spc="60">
                        <a:solidFill>
                          <a:schemeClr val="dk1"/>
                        </a:solidFill>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tc>
                <a:tc>
                  <a:txBody>
                    <a:bodyPr/>
                    <a:lstStyle/>
                    <a:p>
                      <a:pPr marL="457200" lvl="0" indent="-292100" algn="l" rtl="0">
                        <a:lnSpc>
                          <a:spcPct val="120000"/>
                        </a:lnSpc>
                        <a:buSzPts val="1000"/>
                        <a:buFont typeface="Helvetica Neue Light" panose="020B0604020202020204"/>
                        <a:buChar char="-"/>
                      </a:pPr>
                      <a:r>
                        <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rPr>
                        <a:t>Softmax objective</a:t>
                      </a:r>
                      <a:endPar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lnR w="9525" cap="flat" cmpd="sng">
                      <a:solidFill>
                        <a:srgbClr val="9E9E9E"/>
                      </a:solidFill>
                      <a:prstDash val="solid"/>
                      <a:round/>
                      <a:headEnd type="none" w="sm" len="sm"/>
                      <a:tailEnd type="none" w="sm" len="sm"/>
                    </a:lnR>
                  </a:tcPr>
                </a:tc>
                <a:tc vMerge="1">
                  <a:tcPr/>
                </a:tc>
                <a:tc>
                  <a:txBody>
                    <a:bodyPr/>
                    <a:lstStyle/>
                    <a:p>
                      <a:pPr marL="0" lvl="0" indent="0" algn="l" rtl="0">
                        <a:lnSpc>
                          <a:spcPct val="120000"/>
                        </a:lnSpc>
                        <a:buClr>
                          <a:schemeClr val="dk1"/>
                        </a:buClr>
                        <a:buSzPts val="1100"/>
                        <a:buFont typeface="Arial" panose="020B0604020202020204"/>
                        <a:buNone/>
                      </a:pPr>
                      <a:r>
                        <a:rPr lang="en-GB"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rPr>
                        <a:t>Top-K Categorical Accuracy</a:t>
                      </a:r>
                      <a:endParaRPr lang="en-GB"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lnL w="9525" cap="flat" cmpd="sng">
                      <a:solidFill>
                        <a:srgbClr val="9E9E9E"/>
                      </a:solidFill>
                      <a:prstDash val="solid"/>
                      <a:round/>
                      <a:headEnd type="none" w="sm" len="sm"/>
                      <a:tailEnd type="none" w="sm" len="sm"/>
                    </a:lnL>
                  </a:tcPr>
                </a:tc>
              </a:tr>
              <a:tr h="612140">
                <a:tc>
                  <a:txBody>
                    <a:bodyPr/>
                    <a:lstStyle/>
                    <a:p>
                      <a:pPr marL="0" lvl="0" indent="0" algn="l" rtl="0">
                        <a:lnSpc>
                          <a:spcPct val="120000"/>
                        </a:lnSpc>
                        <a:buClr>
                          <a:schemeClr val="dk1"/>
                        </a:buClr>
                        <a:buSzPts val="1100"/>
                        <a:buFont typeface="Arial" panose="020B0604020202020204"/>
                        <a:buNone/>
                      </a:pPr>
                      <a:r>
                        <a:rPr lang="en-GB" sz="1000" b="0" spc="60">
                          <a:solidFill>
                            <a:schemeClr val="dk1"/>
                          </a:solidFill>
                          <a:latin typeface="Microsoft YaHei" panose="020B0503020204020204" charset="-122"/>
                          <a:ea typeface="Microsoft YaHei" panose="020B0503020204020204" charset="-122"/>
                          <a:cs typeface="Helvetica Neue" panose="020B0604020202020204"/>
                          <a:sym typeface="Helvetica Neue" panose="020B0604020202020204"/>
                        </a:rPr>
                        <a:t>KNN</a:t>
                      </a:r>
                      <a:endParaRPr lang="en-GB" sz="1000" b="0" spc="60">
                        <a:solidFill>
                          <a:schemeClr val="dk1"/>
                        </a:solidFill>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tc>
                <a:tc>
                  <a:txBody>
                    <a:bodyPr/>
                    <a:lstStyle/>
                    <a:p>
                      <a:pPr marL="457200" lvl="0" indent="-292100" algn="l" rtl="0">
                        <a:lnSpc>
                          <a:spcPct val="120000"/>
                        </a:lnSpc>
                        <a:buSzPts val="1000"/>
                        <a:buFont typeface="Helvetica Neue Light" panose="020B0604020202020204"/>
                        <a:buChar char="-"/>
                      </a:pPr>
                      <a:r>
                        <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rPr>
                        <a:t>Number of Neighbors: 10</a:t>
                      </a:r>
                      <a:endPar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lnR w="9525" cap="flat" cmpd="sng">
                      <a:solidFill>
                        <a:srgbClr val="9E9E9E"/>
                      </a:solidFill>
                      <a:prstDash val="solid"/>
                      <a:round/>
                      <a:headEnd type="none" w="sm" len="sm"/>
                      <a:tailEnd type="none" w="sm" len="sm"/>
                    </a:lnR>
                  </a:tcPr>
                </a:tc>
                <a:tc vMerge="1">
                  <a:tcPr/>
                </a:tc>
                <a:tc>
                  <a:txBody>
                    <a:bodyPr/>
                    <a:lstStyle/>
                    <a:p>
                      <a:pPr marL="0" lvl="0" indent="0" algn="l" rtl="0">
                        <a:lnSpc>
                          <a:spcPct val="120000"/>
                        </a:lnSpc>
                        <a:buClr>
                          <a:schemeClr val="dk1"/>
                        </a:buClr>
                        <a:buSzPts val="1100"/>
                        <a:buFont typeface="Arial" panose="020B0604020202020204"/>
                        <a:buNone/>
                      </a:pPr>
                      <a:r>
                        <a:rPr lang="en-GB"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rPr>
                        <a:t>Top-K Categorical Accuracy</a:t>
                      </a:r>
                      <a:endParaRPr lang="en-GB"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lnL w="9525" cap="flat" cmpd="sng">
                      <a:solidFill>
                        <a:srgbClr val="9E9E9E"/>
                      </a:solidFill>
                      <a:prstDash val="solid"/>
                      <a:round/>
                      <a:headEnd type="none" w="sm" len="sm"/>
                      <a:tailEnd type="none" w="sm" len="sm"/>
                    </a:lnL>
                  </a:tcPr>
                </a:tc>
              </a:tr>
            </a:tbl>
          </a:graphicData>
        </a:graphic>
      </p:graphicFrame>
    </p:spTree>
    <p:custDataLst>
      <p:tags r:id="rId9"/>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07" name="Shape 107"/>
        <p:cNvGrpSpPr/>
        <p:nvPr/>
      </p:nvGrpSpPr>
      <p:grpSpPr>
        <a:xfrm>
          <a:off x="0" y="0"/>
          <a:ext cx="0" cy="0"/>
          <a:chOff x="0" y="0"/>
          <a:chExt cx="0" cy="0"/>
        </a:xfrm>
      </p:grpSpPr>
      <p:grpSp>
        <p:nvGrpSpPr>
          <p:cNvPr id="8" name="组合 7"/>
          <p:cNvGrpSpPr/>
          <p:nvPr userDrawn="1">
            <p:custDataLst>
              <p:tags r:id="rId1"/>
            </p:custDataLst>
          </p:nvPr>
        </p:nvGrpSpPr>
        <p:grpSpPr>
          <a:xfrm>
            <a:off x="114620" y="78581"/>
            <a:ext cx="8925795" cy="201335"/>
            <a:chOff x="152827" y="104775"/>
            <a:chExt cx="11901060" cy="268446"/>
          </a:xfrm>
        </p:grpSpPr>
        <p:sp>
          <p:nvSpPr>
            <p:cNvPr id="9" name="等腰三角形 8"/>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Microsoft YaHei" panose="020B0503020204020204" charset="-122"/>
                <a:ea typeface="Microsoft YaHei" panose="020B0503020204020204" charset="-122"/>
              </a:endParaRPr>
            </a:p>
          </p:txBody>
        </p:sp>
        <p:sp>
          <p:nvSpPr>
            <p:cNvPr id="10" name="等腰三角形 9"/>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Microsoft YaHei" panose="020B0503020204020204" charset="-122"/>
                <a:ea typeface="Microsoft YaHei" panose="020B0503020204020204" charset="-122"/>
              </a:endParaRPr>
            </a:p>
          </p:txBody>
        </p:sp>
        <p:sp>
          <p:nvSpPr>
            <p:cNvPr id="11" name="等腰三角形 10"/>
            <p:cNvSpPr/>
            <p:nvPr userDrawn="1">
              <p:custDataLst>
                <p:tags r:id="rId4"/>
              </p:custDataLst>
            </p:nvPr>
          </p:nvSpPr>
          <p:spPr>
            <a:xfrm flipH="1">
              <a:off x="11606211" y="114300"/>
              <a:ext cx="447676" cy="250030"/>
            </a:xfrm>
            <a:prstGeom prst="triangle">
              <a:avLst>
                <a:gd name="adj" fmla="val 73825"/>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350" dirty="0">
                <a:solidFill>
                  <a:schemeClr val="lt1"/>
                </a:solidFill>
                <a:latin typeface="Microsoft YaHei" panose="020B0503020204020204" charset="-122"/>
                <a:ea typeface="Microsoft YaHei" panose="020B0503020204020204" charset="-122"/>
              </a:endParaRPr>
            </a:p>
          </p:txBody>
        </p:sp>
        <p:sp>
          <p:nvSpPr>
            <p:cNvPr id="12" name="等腰三角形 11"/>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350" dirty="0">
                <a:solidFill>
                  <a:schemeClr val="lt1"/>
                </a:solidFill>
                <a:latin typeface="Microsoft YaHei" panose="020B0503020204020204" charset="-122"/>
                <a:ea typeface="Microsoft YaHei" panose="020B0503020204020204" charset="-122"/>
              </a:endParaRPr>
            </a:p>
          </p:txBody>
        </p:sp>
      </p:grpSp>
      <p:sp>
        <p:nvSpPr>
          <p:cNvPr id="256" name="文本框 6"/>
          <p:cNvSpPr txBox="1"/>
          <p:nvPr>
            <p:custDataLst>
              <p:tags r:id="rId6"/>
            </p:custDataLst>
          </p:nvPr>
        </p:nvSpPr>
        <p:spPr>
          <a:xfrm>
            <a:off x="571505" y="114302"/>
            <a:ext cx="8229666" cy="5715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marL="0" indent="0" algn="l">
              <a:lnSpc>
                <a:spcPct val="100000"/>
              </a:lnSpc>
              <a:spcBef>
                <a:spcPts val="0"/>
              </a:spcBef>
              <a:spcAft>
                <a:spcPts val="0"/>
              </a:spcAft>
              <a:buSzPct val="100000"/>
              <a:buNone/>
            </a:pPr>
            <a:r>
              <a:rPr lang="en-GB" sz="2700">
                <a:solidFill>
                  <a:schemeClr val="accent1">
                    <a:lumMod val="75000"/>
                  </a:schemeClr>
                </a:solidFill>
                <a:latin typeface="汉仪旗黑-85S" panose="00020600040101010101" pitchFamily="18" charset="-122"/>
                <a:ea typeface="汉仪旗黑-85S" panose="00020600040101010101" pitchFamily="18" charset="-122"/>
                <a:sym typeface="Helvetica Neue" panose="020B0604020202020204"/>
              </a:rPr>
              <a:t>Model Selection</a:t>
            </a:r>
            <a:endParaRPr lang="en-GB" sz="2700">
              <a:solidFill>
                <a:schemeClr val="accent1">
                  <a:lumMod val="75000"/>
                </a:schemeClr>
              </a:solidFill>
              <a:latin typeface="汉仪旗黑-85S" panose="00020600040101010101" pitchFamily="18" charset="-122"/>
              <a:ea typeface="汉仪旗黑-85S" panose="00020600040101010101" pitchFamily="18" charset="-122"/>
              <a:sym typeface="Helvetica Neue" panose="020B0604020202020204"/>
            </a:endParaRPr>
          </a:p>
        </p:txBody>
      </p:sp>
      <p:cxnSp>
        <p:nvCxnSpPr>
          <p:cNvPr id="3" name="直接连接符 2"/>
          <p:cNvCxnSpPr/>
          <p:nvPr>
            <p:custDataLst>
              <p:tags r:id="rId7"/>
            </p:custDataLst>
          </p:nvPr>
        </p:nvCxnSpPr>
        <p:spPr>
          <a:xfrm>
            <a:off x="400053" y="228600"/>
            <a:ext cx="0" cy="342903"/>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Google Shape;109;p21"/>
          <p:cNvSpPr txBox="1"/>
          <p:nvPr>
            <p:custDataLst>
              <p:tags r:id="rId8"/>
            </p:custDataLst>
          </p:nvPr>
        </p:nvSpPr>
        <p:spPr>
          <a:xfrm>
            <a:off x="342816" y="685972"/>
            <a:ext cx="8458369" cy="2074522"/>
          </a:xfrm>
          <a:prstGeom prst="rect">
            <a:avLst/>
          </a:prstGeom>
          <a:noFill/>
          <a:ln>
            <a:noFill/>
          </a:ln>
        </p:spPr>
        <p:txBody>
          <a:bodyPr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457200" lvl="0" indent="-325755" algn="just" rtl="0">
              <a:spcBef>
                <a:spcPts val="0"/>
              </a:spcBef>
              <a:spcAft>
                <a:spcPts val="0"/>
              </a:spcAft>
              <a:buSzPct val="100000"/>
              <a:buFont typeface="Helvetica Neue Light" panose="020B0604020202020204"/>
              <a:buChar char="●"/>
            </a:pPr>
            <a:r>
              <a:rPr lang="en-GB" sz="1600"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XGBoost performs best</a:t>
            </a:r>
            <a:r>
              <a:rPr lang="en-GB" sz="16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 in terms of the observed metrics.</a:t>
            </a:r>
            <a:endParaRPr sz="16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457200" lvl="0" indent="-325755" algn="just" rtl="0">
              <a:spcBef>
                <a:spcPts val="0"/>
              </a:spcBef>
              <a:spcAft>
                <a:spcPts val="0"/>
              </a:spcAft>
              <a:buSzPct val="100000"/>
              <a:buFont typeface="Helvetica Neue Light" panose="020B0604020202020204"/>
              <a:buChar char="●"/>
            </a:pPr>
            <a:r>
              <a:rPr lang="en-GB" sz="1600" b="1">
                <a:solidFill>
                  <a:schemeClr val="dk2">
                    <a:lumMod val="25000"/>
                  </a:schemeClr>
                </a:solidFill>
                <a:latin typeface="Microsoft YaHei" panose="020B0503020204020204" charset="-122"/>
                <a:ea typeface="Microsoft YaHei" panose="020B0503020204020204" charset="-122"/>
                <a:cs typeface="Helvetica Neue" panose="020B0604020202020204"/>
                <a:sym typeface="Helvetica Neue" panose="020B0604020202020204"/>
              </a:rPr>
              <a:t>KNN offers a compelling balance</a:t>
            </a:r>
            <a:r>
              <a:rPr lang="en-GB" sz="16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 between accuracy and efficiency. </a:t>
            </a:r>
            <a:endParaRPr sz="16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457200" lvl="0" indent="-325755" algn="just" rtl="0">
              <a:spcBef>
                <a:spcPts val="0"/>
              </a:spcBef>
              <a:spcAft>
                <a:spcPts val="0"/>
              </a:spcAft>
              <a:buSzPct val="100000"/>
              <a:buFont typeface="Helvetica Neue Light" panose="020B0604020202020204"/>
              <a:buChar char="●"/>
            </a:pPr>
            <a:r>
              <a:rPr lang="en-GB" sz="16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Genres that have very unique sound features are easily recognizable by the models</a:t>
            </a:r>
            <a:endParaRPr sz="16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457200" lvl="0" indent="-325755" algn="just" rtl="0">
              <a:spcBef>
                <a:spcPts val="0"/>
              </a:spcBef>
              <a:spcAft>
                <a:spcPts val="0"/>
              </a:spcAft>
              <a:buSzPct val="100000"/>
              <a:buFont typeface="Helvetica Neue Light" panose="020B0604020202020204"/>
              <a:buChar char="●"/>
            </a:pPr>
            <a:r>
              <a:rPr lang="en-GB" sz="16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All models have difficulty predicting genres that have a more broad definition</a:t>
            </a:r>
            <a:endParaRPr lang="en-GB" sz="1600">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p:txBody>
      </p:sp>
      <p:graphicFrame>
        <p:nvGraphicFramePr>
          <p:cNvPr id="2" name="Google Shape;110;p21"/>
          <p:cNvGraphicFramePr/>
          <p:nvPr/>
        </p:nvGraphicFramePr>
        <p:xfrm>
          <a:off x="345369" y="2231801"/>
          <a:ext cx="8458200" cy="2510790"/>
        </p:xfrm>
        <a:graphic>
          <a:graphicData uri="http://schemas.openxmlformats.org/drawingml/2006/table">
            <a:tbl>
              <a:tblPr>
                <a:noFill/>
                <a:tableStyleId>{230F1B3A-0398-48BD-BE7C-AC8E720358E1}</a:tableStyleId>
              </a:tblPr>
              <a:tblGrid>
                <a:gridCol w="1443990"/>
                <a:gridCol w="1828800"/>
                <a:gridCol w="1076325"/>
                <a:gridCol w="2011680"/>
                <a:gridCol w="2097405"/>
              </a:tblGrid>
              <a:tr h="709295">
                <a:tc>
                  <a:txBody>
                    <a:bodyPr/>
                    <a:lstStyle/>
                    <a:p>
                      <a:pPr marL="0" lvl="0" indent="0" algn="ctr" rtl="0">
                        <a:lnSpc>
                          <a:spcPct val="120000"/>
                        </a:lnSpc>
                        <a:buNone/>
                      </a:pPr>
                      <a:r>
                        <a:rPr lang="en-GB" sz="1200" b="1" spc="120">
                          <a:latin typeface="Microsoft YaHei" panose="020B0503020204020204" charset="-122"/>
                          <a:ea typeface="Microsoft YaHei" panose="020B0503020204020204" charset="-122"/>
                          <a:cs typeface="Helvetica Neue" panose="020B0604020202020204"/>
                          <a:sym typeface="Helvetica Neue" panose="020B0604020202020204"/>
                        </a:rPr>
                        <a:t>Model</a:t>
                      </a:r>
                      <a:endParaRPr lang="en-GB" sz="1200" b="1" spc="120">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solidFill>
                      <a:srgbClr val="A4C2F4"/>
                    </a:solidFill>
                  </a:tcPr>
                </a:tc>
                <a:tc>
                  <a:txBody>
                    <a:bodyPr/>
                    <a:lstStyle/>
                    <a:p>
                      <a:pPr marL="0" lvl="0" indent="0" algn="ctr" rtl="0">
                        <a:lnSpc>
                          <a:spcPct val="120000"/>
                        </a:lnSpc>
                        <a:buNone/>
                      </a:pPr>
                      <a:r>
                        <a:rPr lang="en-GB" sz="1200" b="1" spc="120">
                          <a:latin typeface="Microsoft YaHei" panose="020B0503020204020204" charset="-122"/>
                          <a:ea typeface="Microsoft YaHei" panose="020B0503020204020204" charset="-122"/>
                          <a:cs typeface="Helvetica Neue" panose="020B0604020202020204"/>
                          <a:sym typeface="Helvetica Neue" panose="020B0604020202020204"/>
                        </a:rPr>
                        <a:t>Top-3 Categorical Accuracy</a:t>
                      </a:r>
                      <a:endParaRPr lang="en-GB" sz="1200" b="1" spc="120">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solidFill>
                      <a:srgbClr val="A4C2F4"/>
                    </a:solidFill>
                  </a:tcPr>
                </a:tc>
                <a:tc>
                  <a:txBody>
                    <a:bodyPr/>
                    <a:lstStyle/>
                    <a:p>
                      <a:pPr marL="0" lvl="0" indent="0" algn="ctr" rtl="0">
                        <a:lnSpc>
                          <a:spcPct val="120000"/>
                        </a:lnSpc>
                        <a:buNone/>
                      </a:pPr>
                      <a:r>
                        <a:rPr lang="en-GB" sz="1200" b="1" spc="120">
                          <a:latin typeface="Microsoft YaHei" panose="020B0503020204020204" charset="-122"/>
                          <a:ea typeface="Microsoft YaHei" panose="020B0503020204020204" charset="-122"/>
                          <a:cs typeface="Helvetica Neue" panose="020B0604020202020204"/>
                          <a:sym typeface="Helvetica Neue" panose="020B0604020202020204"/>
                        </a:rPr>
                        <a:t>Accuracy</a:t>
                      </a:r>
                      <a:endParaRPr lang="en-GB" sz="1200" b="1" spc="120">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solidFill>
                      <a:srgbClr val="A4C2F4"/>
                    </a:solidFill>
                  </a:tcPr>
                </a:tc>
                <a:tc>
                  <a:txBody>
                    <a:bodyPr/>
                    <a:lstStyle/>
                    <a:p>
                      <a:pPr marL="0" lvl="0" indent="0" algn="ctr" rtl="0">
                        <a:lnSpc>
                          <a:spcPct val="120000"/>
                        </a:lnSpc>
                        <a:buNone/>
                      </a:pPr>
                      <a:r>
                        <a:rPr lang="en-GB" sz="1200" b="1" spc="120">
                          <a:latin typeface="Microsoft YaHei" panose="020B0503020204020204" charset="-122"/>
                          <a:ea typeface="Microsoft YaHei" panose="020B0503020204020204" charset="-122"/>
                          <a:cs typeface="Helvetica Neue" panose="020B0604020202020204"/>
                          <a:sym typeface="Helvetica Neue" panose="020B0604020202020204"/>
                        </a:rPr>
                        <a:t>Best predicted genres (Accuracy)</a:t>
                      </a:r>
                      <a:endParaRPr lang="en-GB" sz="1200" b="1" spc="120">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solidFill>
                      <a:srgbClr val="A4C2F4"/>
                    </a:solidFill>
                  </a:tcPr>
                </a:tc>
                <a:tc>
                  <a:txBody>
                    <a:bodyPr/>
                    <a:lstStyle/>
                    <a:p>
                      <a:pPr marL="0" lvl="0" indent="0" algn="ctr" rtl="0">
                        <a:lnSpc>
                          <a:spcPct val="120000"/>
                        </a:lnSpc>
                        <a:buNone/>
                      </a:pPr>
                      <a:r>
                        <a:rPr lang="en-GB" sz="1200" b="1" spc="120">
                          <a:latin typeface="Microsoft YaHei" panose="020B0503020204020204" charset="-122"/>
                          <a:ea typeface="Microsoft YaHei" panose="020B0503020204020204" charset="-122"/>
                          <a:cs typeface="Helvetica Neue" panose="020B0604020202020204"/>
                          <a:sym typeface="Helvetica Neue" panose="020B0604020202020204"/>
                        </a:rPr>
                        <a:t>Worst predicted genres </a:t>
                      </a:r>
                      <a:r>
                        <a:rPr lang="en-GB" sz="1200" b="1" spc="120">
                          <a:solidFill>
                            <a:schemeClr val="dk1"/>
                          </a:solidFill>
                          <a:latin typeface="Microsoft YaHei" panose="020B0503020204020204" charset="-122"/>
                          <a:ea typeface="Microsoft YaHei" panose="020B0503020204020204" charset="-122"/>
                          <a:cs typeface="Helvetica Neue" panose="020B0604020202020204"/>
                          <a:sym typeface="Helvetica Neue" panose="020B0604020202020204"/>
                        </a:rPr>
                        <a:t>(Accuracy)</a:t>
                      </a:r>
                      <a:endParaRPr lang="en-GB" sz="1200" b="1" spc="120">
                        <a:solidFill>
                          <a:schemeClr val="dk1"/>
                        </a:solidFill>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solidFill>
                      <a:srgbClr val="A4C2F4"/>
                    </a:solidFill>
                  </a:tcPr>
                </a:tc>
              </a:tr>
              <a:tr h="600710">
                <a:tc>
                  <a:txBody>
                    <a:bodyPr/>
                    <a:lstStyle/>
                    <a:p>
                      <a:pPr marL="0" lvl="0" indent="0" algn="l" rtl="0">
                        <a:lnSpc>
                          <a:spcPct val="120000"/>
                        </a:lnSpc>
                        <a:buNone/>
                      </a:pPr>
                      <a:r>
                        <a:rPr lang="en-GB" sz="1000" b="0" spc="60">
                          <a:latin typeface="Microsoft YaHei" panose="020B0503020204020204" charset="-122"/>
                          <a:ea typeface="Microsoft YaHei" panose="020B0503020204020204" charset="-122"/>
                          <a:cs typeface="Helvetica Neue" panose="020B0604020202020204"/>
                          <a:sym typeface="Helvetica Neue" panose="020B0604020202020204"/>
                        </a:rPr>
                        <a:t>Neural Network</a:t>
                      </a:r>
                      <a:endParaRPr lang="en-GB" sz="1000" b="0" spc="60">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tc>
                <a:tc>
                  <a:txBody>
                    <a:bodyPr/>
                    <a:lstStyle/>
                    <a:p>
                      <a:pPr marL="0" lvl="0" indent="0" algn="ctr" rtl="0">
                        <a:lnSpc>
                          <a:spcPct val="120000"/>
                        </a:lnSpc>
                        <a:buNone/>
                      </a:pPr>
                      <a:r>
                        <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rPr>
                        <a:t>69.46%</a:t>
                      </a:r>
                      <a:endPar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tc>
                <a:tc>
                  <a:txBody>
                    <a:bodyPr/>
                    <a:lstStyle/>
                    <a:p>
                      <a:pPr marL="0" lvl="0" indent="0" algn="ctr" rtl="0">
                        <a:lnSpc>
                          <a:spcPct val="120000"/>
                        </a:lnSpc>
                        <a:buNone/>
                      </a:pPr>
                      <a:r>
                        <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rPr>
                        <a:t>44.54%</a:t>
                      </a:r>
                      <a:endPar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tc>
                <a:tc>
                  <a:txBody>
                    <a:bodyPr/>
                    <a:lstStyle/>
                    <a:p>
                      <a:pPr marL="0" lvl="0" indent="0" algn="l" rtl="0">
                        <a:lnSpc>
                          <a:spcPct val="120000"/>
                        </a:lnSpc>
                        <a:buNone/>
                      </a:pPr>
                      <a:r>
                        <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rPr>
                        <a:t>Grindcore (86%), </a:t>
                      </a:r>
                      <a:endParaRPr sz="10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0" lvl="0" indent="0" algn="l" rtl="0">
                        <a:lnSpc>
                          <a:spcPct val="120000"/>
                        </a:lnSpc>
                        <a:buNone/>
                      </a:pPr>
                      <a:r>
                        <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rPr>
                        <a:t>Study (80%),</a:t>
                      </a:r>
                      <a:endParaRPr sz="10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0" lvl="0" indent="0" algn="l" rtl="0">
                        <a:lnSpc>
                          <a:spcPct val="120000"/>
                        </a:lnSpc>
                        <a:buNone/>
                      </a:pPr>
                      <a:r>
                        <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rPr>
                        <a:t>Comedy (78%)</a:t>
                      </a:r>
                      <a:endPar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tc>
                <a:tc>
                  <a:txBody>
                    <a:bodyPr/>
                    <a:lstStyle/>
                    <a:p>
                      <a:pPr marL="0" lvl="0" indent="0" algn="l" rtl="0">
                        <a:lnSpc>
                          <a:spcPct val="120000"/>
                        </a:lnSpc>
                        <a:buNone/>
                      </a:pPr>
                      <a:r>
                        <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rPr>
                        <a:t>Emo (5%),</a:t>
                      </a:r>
                      <a:endParaRPr sz="10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0" lvl="0" indent="0" algn="l" rtl="0">
                        <a:lnSpc>
                          <a:spcPct val="120000"/>
                        </a:lnSpc>
                        <a:buNone/>
                      </a:pPr>
                      <a:r>
                        <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rPr>
                        <a:t>Blues - R&amp;B (11%),</a:t>
                      </a:r>
                      <a:endParaRPr sz="10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0" lvl="0" indent="0" algn="l" rtl="0">
                        <a:lnSpc>
                          <a:spcPct val="120000"/>
                        </a:lnSpc>
                        <a:buNone/>
                      </a:pPr>
                      <a:r>
                        <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rPr>
                        <a:t>Techno (18%)</a:t>
                      </a:r>
                      <a:endPar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tc>
              </a:tr>
              <a:tr h="600075">
                <a:tc>
                  <a:txBody>
                    <a:bodyPr/>
                    <a:lstStyle/>
                    <a:p>
                      <a:pPr marL="0" lvl="0" indent="0" algn="l" rtl="0">
                        <a:lnSpc>
                          <a:spcPct val="120000"/>
                        </a:lnSpc>
                        <a:buNone/>
                      </a:pPr>
                      <a:r>
                        <a:rPr lang="en-GB" sz="1000" b="0" spc="60">
                          <a:latin typeface="Microsoft YaHei" panose="020B0503020204020204" charset="-122"/>
                          <a:ea typeface="Microsoft YaHei" panose="020B0503020204020204" charset="-122"/>
                          <a:cs typeface="Helvetica Neue" panose="020B0604020202020204"/>
                          <a:sym typeface="Helvetica Neue" panose="020B0604020202020204"/>
                        </a:rPr>
                        <a:t>XGBoost</a:t>
                      </a:r>
                      <a:endParaRPr lang="en-GB" sz="1000" b="0" spc="60">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tc>
                <a:tc>
                  <a:txBody>
                    <a:bodyPr/>
                    <a:lstStyle/>
                    <a:p>
                      <a:pPr marL="0" lvl="0" indent="0" algn="ctr" rtl="0">
                        <a:lnSpc>
                          <a:spcPct val="120000"/>
                        </a:lnSpc>
                        <a:buNone/>
                      </a:pPr>
                      <a:r>
                        <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rPr>
                        <a:t>73.74%</a:t>
                      </a:r>
                      <a:endPar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tc>
                <a:tc>
                  <a:txBody>
                    <a:bodyPr/>
                    <a:lstStyle/>
                    <a:p>
                      <a:pPr marL="0" lvl="0" indent="0" algn="ctr" rtl="0">
                        <a:lnSpc>
                          <a:spcPct val="120000"/>
                        </a:lnSpc>
                        <a:buNone/>
                      </a:pPr>
                      <a:r>
                        <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rPr>
                        <a:t>47.47%</a:t>
                      </a:r>
                      <a:endPar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tc>
                <a:tc>
                  <a:txBody>
                    <a:bodyPr/>
                    <a:lstStyle/>
                    <a:p>
                      <a:pPr marL="0" lvl="0" indent="0" algn="l" rtl="0">
                        <a:lnSpc>
                          <a:spcPct val="120000"/>
                        </a:lnSpc>
                        <a:buNone/>
                      </a:pPr>
                      <a:r>
                        <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rPr>
                        <a:t>Grindcore (87%),</a:t>
                      </a:r>
                      <a:endParaRPr sz="10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0" lvl="0" indent="0" algn="l" rtl="0">
                        <a:lnSpc>
                          <a:spcPct val="120000"/>
                        </a:lnSpc>
                        <a:buNone/>
                      </a:pPr>
                      <a:r>
                        <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rPr>
                        <a:t>Sleep (85%),</a:t>
                      </a:r>
                      <a:endParaRPr sz="10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0" lvl="0" indent="0" algn="l" rtl="0">
                        <a:lnSpc>
                          <a:spcPct val="120000"/>
                        </a:lnSpc>
                        <a:buNone/>
                      </a:pPr>
                      <a:r>
                        <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rPr>
                        <a:t>Study (81%)</a:t>
                      </a:r>
                      <a:endPar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tc>
                <a:tc>
                  <a:txBody>
                    <a:bodyPr/>
                    <a:lstStyle/>
                    <a:p>
                      <a:pPr marL="0" lvl="0" indent="0" algn="l" rtl="0">
                        <a:lnSpc>
                          <a:spcPct val="120000"/>
                        </a:lnSpc>
                        <a:buNone/>
                      </a:pPr>
                      <a:r>
                        <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rPr>
                        <a:t>Techno (13%),</a:t>
                      </a:r>
                      <a:endParaRPr sz="10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0" lvl="0" indent="0" algn="l" rtl="0">
                        <a:lnSpc>
                          <a:spcPct val="120000"/>
                        </a:lnSpc>
                        <a:buNone/>
                      </a:pPr>
                      <a:r>
                        <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rPr>
                        <a:t>Emo (16%),</a:t>
                      </a:r>
                      <a:endParaRPr sz="10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0" lvl="0" indent="0" algn="l" rtl="0">
                        <a:lnSpc>
                          <a:spcPct val="120000"/>
                        </a:lnSpc>
                        <a:buClr>
                          <a:schemeClr val="dk1"/>
                        </a:buClr>
                        <a:buSzPts val="1100"/>
                        <a:buFont typeface="Arial" panose="020B0604020202020204"/>
                        <a:buNone/>
                      </a:pPr>
                      <a:r>
                        <a:rPr lang="en-GB"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rPr>
                        <a:t>Blues - R&amp;B (16%)</a:t>
                      </a:r>
                      <a:endParaRPr lang="en-GB"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tc>
              </a:tr>
              <a:tr h="600710">
                <a:tc>
                  <a:txBody>
                    <a:bodyPr/>
                    <a:lstStyle/>
                    <a:p>
                      <a:pPr marL="0" lvl="0" indent="0" algn="l" rtl="0">
                        <a:lnSpc>
                          <a:spcPct val="120000"/>
                        </a:lnSpc>
                        <a:buNone/>
                      </a:pPr>
                      <a:r>
                        <a:rPr lang="en-GB" sz="1000" b="0" spc="60">
                          <a:latin typeface="Microsoft YaHei" panose="020B0503020204020204" charset="-122"/>
                          <a:ea typeface="Microsoft YaHei" panose="020B0503020204020204" charset="-122"/>
                          <a:cs typeface="Helvetica Neue" panose="020B0604020202020204"/>
                          <a:sym typeface="Helvetica Neue" panose="020B0604020202020204"/>
                        </a:rPr>
                        <a:t>KNN</a:t>
                      </a:r>
                      <a:endParaRPr lang="en-GB" sz="1000" b="0" spc="60">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tc>
                <a:tc>
                  <a:txBody>
                    <a:bodyPr/>
                    <a:lstStyle/>
                    <a:p>
                      <a:pPr marL="0" lvl="0" indent="0" algn="ctr" rtl="0">
                        <a:lnSpc>
                          <a:spcPct val="120000"/>
                        </a:lnSpc>
                        <a:buNone/>
                      </a:pPr>
                      <a:r>
                        <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rPr>
                        <a:t>70.36%</a:t>
                      </a:r>
                      <a:endPar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tc>
                <a:tc>
                  <a:txBody>
                    <a:bodyPr/>
                    <a:lstStyle/>
                    <a:p>
                      <a:pPr marL="0" lvl="0" indent="0" algn="ctr" rtl="0">
                        <a:lnSpc>
                          <a:spcPct val="120000"/>
                        </a:lnSpc>
                        <a:buNone/>
                      </a:pPr>
                      <a:r>
                        <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rPr>
                        <a:t>40.99%</a:t>
                      </a:r>
                      <a:endPar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tc>
                <a:tc>
                  <a:txBody>
                    <a:bodyPr/>
                    <a:lstStyle/>
                    <a:p>
                      <a:pPr marL="0" lvl="0" indent="0" algn="l" rtl="0">
                        <a:lnSpc>
                          <a:spcPct val="120000"/>
                        </a:lnSpc>
                        <a:buClr>
                          <a:schemeClr val="dk1"/>
                        </a:buClr>
                        <a:buSzPts val="1100"/>
                        <a:buFont typeface="Arial" panose="020B0604020202020204"/>
                        <a:buNone/>
                      </a:pPr>
                      <a:r>
                        <a:rPr lang="en-GB"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rPr>
                        <a:t>Comedy (77%),</a:t>
                      </a:r>
                      <a:endParaRPr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0" lvl="0" indent="0" algn="l" rtl="0">
                        <a:lnSpc>
                          <a:spcPct val="120000"/>
                        </a:lnSpc>
                        <a:buNone/>
                      </a:pPr>
                      <a:r>
                        <a:rPr lang="en-GB"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rPr>
                        <a:t>Grindcore (75%),</a:t>
                      </a:r>
                      <a:endParaRPr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0" lvl="0" indent="0" algn="l" rtl="0">
                        <a:lnSpc>
                          <a:spcPct val="120000"/>
                        </a:lnSpc>
                        <a:buClr>
                          <a:schemeClr val="dk1"/>
                        </a:buClr>
                        <a:buSzPts val="1100"/>
                        <a:buFont typeface="Arial" panose="020B0604020202020204"/>
                        <a:buNone/>
                      </a:pPr>
                      <a:r>
                        <a:rPr lang="en-GB"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rPr>
                        <a:t>Sleep (70%)</a:t>
                      </a:r>
                      <a:endParaRPr lang="en-GB"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tc>
                <a:tc>
                  <a:txBody>
                    <a:bodyPr/>
                    <a:lstStyle/>
                    <a:p>
                      <a:pPr marL="0" lvl="0" indent="0" algn="l" rtl="0">
                        <a:lnSpc>
                          <a:spcPct val="120000"/>
                        </a:lnSpc>
                        <a:buClr>
                          <a:schemeClr val="dk1"/>
                        </a:buClr>
                        <a:buSzPts val="1100"/>
                        <a:buFont typeface="Arial" panose="020B0604020202020204"/>
                        <a:buNone/>
                      </a:pPr>
                      <a:r>
                        <a:rPr lang="en-GB"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rPr>
                        <a:t>Techno (10%),</a:t>
                      </a:r>
                      <a:endParaRPr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0" lvl="0" indent="0" algn="l" rtl="0">
                        <a:lnSpc>
                          <a:spcPct val="120000"/>
                        </a:lnSpc>
                        <a:buNone/>
                      </a:pPr>
                      <a:r>
                        <a:rPr lang="en-GB" sz="1000" b="0" spc="60">
                          <a:latin typeface="Microsoft YaHei" panose="020B0503020204020204" charset="-122"/>
                          <a:ea typeface="Microsoft YaHei" panose="020B0503020204020204" charset="-122"/>
                          <a:cs typeface="Helvetica Neue Light" panose="020B0604020202020204"/>
                          <a:sym typeface="Helvetica Neue Light" panose="020B0604020202020204"/>
                        </a:rPr>
                        <a:t>Trip - Hop (8%),</a:t>
                      </a:r>
                      <a:endParaRPr sz="10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0" lvl="0" indent="0" algn="l" rtl="0">
                        <a:lnSpc>
                          <a:spcPct val="120000"/>
                        </a:lnSpc>
                        <a:buNone/>
                      </a:pPr>
                      <a:r>
                        <a:rPr lang="en-GB"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rPr>
                        <a:t>Emo (5%)</a:t>
                      </a:r>
                      <a:endParaRPr lang="en-GB" sz="10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tc>
              </a:tr>
            </a:tbl>
          </a:graphicData>
        </a:graphic>
      </p:graphicFrame>
    </p:spTree>
    <p:custDataLst>
      <p:tags r:id="rId9"/>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14" name="Shape 114"/>
        <p:cNvGrpSpPr/>
        <p:nvPr/>
      </p:nvGrpSpPr>
      <p:grpSpPr>
        <a:xfrm>
          <a:off x="0" y="0"/>
          <a:ext cx="0" cy="0"/>
          <a:chOff x="0" y="0"/>
          <a:chExt cx="0" cy="0"/>
        </a:xfrm>
      </p:grpSpPr>
      <p:grpSp>
        <p:nvGrpSpPr>
          <p:cNvPr id="8" name="组合 7"/>
          <p:cNvGrpSpPr/>
          <p:nvPr userDrawn="1">
            <p:custDataLst>
              <p:tags r:id="rId1"/>
            </p:custDataLst>
          </p:nvPr>
        </p:nvGrpSpPr>
        <p:grpSpPr>
          <a:xfrm>
            <a:off x="114620" y="78581"/>
            <a:ext cx="8925795" cy="201335"/>
            <a:chOff x="152827" y="104775"/>
            <a:chExt cx="11901060" cy="268446"/>
          </a:xfrm>
        </p:grpSpPr>
        <p:sp>
          <p:nvSpPr>
            <p:cNvPr id="9" name="等腰三角形 8"/>
            <p:cNvSpPr/>
            <p:nvPr userDrawn="1">
              <p:custDataLst>
                <p:tags r:id="rId2"/>
              </p:custDataLst>
            </p:nvPr>
          </p:nvSpPr>
          <p:spPr>
            <a:xfrm>
              <a:off x="226219" y="104775"/>
              <a:ext cx="339306" cy="268446"/>
            </a:xfrm>
            <a:prstGeom prst="triangle">
              <a:avLst>
                <a:gd name="adj" fmla="val 49837"/>
              </a:avLst>
            </a:prstGeom>
            <a:solidFill>
              <a:schemeClr val="accent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Microsoft YaHei" panose="020B0503020204020204" charset="-122"/>
                <a:ea typeface="Microsoft YaHei" panose="020B0503020204020204" charset="-122"/>
              </a:endParaRPr>
            </a:p>
          </p:txBody>
        </p:sp>
        <p:sp>
          <p:nvSpPr>
            <p:cNvPr id="10" name="等腰三角形 9"/>
            <p:cNvSpPr/>
            <p:nvPr userDrawn="1">
              <p:custDataLst>
                <p:tags r:id="rId3"/>
              </p:custDataLst>
            </p:nvPr>
          </p:nvSpPr>
          <p:spPr>
            <a:xfrm>
              <a:off x="152827" y="161925"/>
              <a:ext cx="335329" cy="211296"/>
            </a:xfrm>
            <a:prstGeom prst="triangle">
              <a:avLst>
                <a:gd name="adj" fmla="val 28002"/>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Microsoft YaHei" panose="020B0503020204020204" charset="-122"/>
                <a:ea typeface="Microsoft YaHei" panose="020B0503020204020204" charset="-122"/>
              </a:endParaRPr>
            </a:p>
          </p:txBody>
        </p:sp>
        <p:sp>
          <p:nvSpPr>
            <p:cNvPr id="11" name="等腰三角形 10"/>
            <p:cNvSpPr/>
            <p:nvPr userDrawn="1">
              <p:custDataLst>
                <p:tags r:id="rId4"/>
              </p:custDataLst>
            </p:nvPr>
          </p:nvSpPr>
          <p:spPr>
            <a:xfrm flipH="1">
              <a:off x="11606211" y="114300"/>
              <a:ext cx="447676" cy="250030"/>
            </a:xfrm>
            <a:prstGeom prst="triangle">
              <a:avLst>
                <a:gd name="adj" fmla="val 73825"/>
              </a:avLst>
            </a:prstGeom>
            <a:noFill/>
            <a:ln>
              <a:solidFill>
                <a:schemeClr val="lt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350" dirty="0">
                <a:solidFill>
                  <a:schemeClr val="lt1"/>
                </a:solidFill>
                <a:latin typeface="Microsoft YaHei" panose="020B0503020204020204" charset="-122"/>
                <a:ea typeface="Microsoft YaHei" panose="020B0503020204020204" charset="-122"/>
              </a:endParaRPr>
            </a:p>
          </p:txBody>
        </p:sp>
        <p:sp>
          <p:nvSpPr>
            <p:cNvPr id="12" name="等腰三角形 11"/>
            <p:cNvSpPr/>
            <p:nvPr userDrawn="1">
              <p:custDataLst>
                <p:tags r:id="rId5"/>
              </p:custDataLst>
            </p:nvPr>
          </p:nvSpPr>
          <p:spPr>
            <a:xfrm flipH="1">
              <a:off x="11649074" y="154781"/>
              <a:ext cx="354804" cy="195261"/>
            </a:xfrm>
            <a:prstGeom prst="triangle">
              <a:avLst>
                <a:gd name="adj" fmla="val 738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350" dirty="0">
                <a:solidFill>
                  <a:schemeClr val="lt1"/>
                </a:solidFill>
                <a:latin typeface="Microsoft YaHei" panose="020B0503020204020204" charset="-122"/>
                <a:ea typeface="Microsoft YaHei" panose="020B0503020204020204" charset="-122"/>
              </a:endParaRPr>
            </a:p>
          </p:txBody>
        </p:sp>
      </p:grpSp>
      <p:sp>
        <p:nvSpPr>
          <p:cNvPr id="256" name="文本框 6"/>
          <p:cNvSpPr txBox="1"/>
          <p:nvPr>
            <p:custDataLst>
              <p:tags r:id="rId6"/>
            </p:custDataLst>
          </p:nvPr>
        </p:nvSpPr>
        <p:spPr>
          <a:xfrm>
            <a:off x="571505" y="114302"/>
            <a:ext cx="8229666" cy="5715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Microsoft YaHei" panose="020B0503020204020204" charset="-122"/>
                <a:ea typeface="Microsoft YaHei" panose="020B0503020204020204" charset="-122"/>
                <a:cs typeface="Microsoft YaHei" panose="020B0503020204020204" charset="-122"/>
              </a:defRPr>
            </a:lvl1pPr>
          </a:lstStyle>
          <a:p>
            <a:pPr marL="0" indent="0" algn="l">
              <a:lnSpc>
                <a:spcPct val="100000"/>
              </a:lnSpc>
              <a:spcBef>
                <a:spcPts val="0"/>
              </a:spcBef>
              <a:spcAft>
                <a:spcPts val="0"/>
              </a:spcAft>
              <a:buSzPct val="100000"/>
              <a:buNone/>
            </a:pPr>
            <a:r>
              <a:rPr lang="en-GB" sz="2700">
                <a:solidFill>
                  <a:schemeClr val="accent1">
                    <a:lumMod val="75000"/>
                  </a:schemeClr>
                </a:solidFill>
                <a:latin typeface="汉仪旗黑-85S" panose="00020600040101010101" pitchFamily="18" charset="-122"/>
                <a:ea typeface="汉仪旗黑-85S" panose="00020600040101010101" pitchFamily="18" charset="-122"/>
                <a:sym typeface="Helvetica Neue" panose="020B0604020202020204"/>
              </a:rPr>
              <a:t>Ensemble Model</a:t>
            </a:r>
            <a:endParaRPr lang="en-GB" sz="2700">
              <a:solidFill>
                <a:schemeClr val="accent1">
                  <a:lumMod val="75000"/>
                </a:schemeClr>
              </a:solidFill>
              <a:latin typeface="汉仪旗黑-85S" panose="00020600040101010101" pitchFamily="18" charset="-122"/>
              <a:ea typeface="汉仪旗黑-85S" panose="00020600040101010101" pitchFamily="18" charset="-122"/>
              <a:sym typeface="Helvetica Neue" panose="020B0604020202020204"/>
            </a:endParaRPr>
          </a:p>
        </p:txBody>
      </p:sp>
      <p:cxnSp>
        <p:nvCxnSpPr>
          <p:cNvPr id="3" name="直接连接符 2"/>
          <p:cNvCxnSpPr/>
          <p:nvPr>
            <p:custDataLst>
              <p:tags r:id="rId7"/>
            </p:custDataLst>
          </p:nvPr>
        </p:nvCxnSpPr>
        <p:spPr>
          <a:xfrm>
            <a:off x="400053" y="228600"/>
            <a:ext cx="0" cy="342903"/>
          </a:xfrm>
          <a:prstGeom prst="line">
            <a:avLst/>
          </a:prstGeom>
          <a:ln w="1016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Google Shape;116;p22"/>
          <p:cNvSpPr txBox="1"/>
          <p:nvPr>
            <p:custDataLst>
              <p:tags r:id="rId8"/>
            </p:custDataLst>
          </p:nvPr>
        </p:nvSpPr>
        <p:spPr>
          <a:xfrm>
            <a:off x="345357" y="858224"/>
            <a:ext cx="8286077" cy="1104129"/>
          </a:xfrm>
          <a:prstGeom prst="rect">
            <a:avLst/>
          </a:prstGeom>
          <a:noFill/>
          <a:ln>
            <a:noFill/>
          </a:ln>
        </p:spPr>
        <p:txBody>
          <a:bodyPr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just" rtl="0">
              <a:spcBef>
                <a:spcPts val="0"/>
              </a:spcBef>
              <a:spcAft>
                <a:spcPts val="1200"/>
              </a:spcAft>
              <a:buNone/>
            </a:pPr>
            <a:r>
              <a:rPr lang="en-GB">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rPr>
              <a:t>We built an ensemble model, including 4 weak learners. This is a voting classifier, using soft voting to obtain probabilities of a song belonging to each of the 56 genres.</a:t>
            </a:r>
            <a:endParaRPr lang="en-GB">
              <a:solidFill>
                <a:schemeClr val="dk2">
                  <a:lumMod val="25000"/>
                </a:schemeClr>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p:txBody>
      </p:sp>
      <p:graphicFrame>
        <p:nvGraphicFramePr>
          <p:cNvPr id="2" name="Google Shape;117;p22"/>
          <p:cNvGraphicFramePr/>
          <p:nvPr/>
        </p:nvGraphicFramePr>
        <p:xfrm>
          <a:off x="400229" y="1922185"/>
          <a:ext cx="8403590" cy="2934335"/>
        </p:xfrm>
        <a:graphic>
          <a:graphicData uri="http://schemas.openxmlformats.org/drawingml/2006/table">
            <a:tbl>
              <a:tblPr>
                <a:noFill/>
                <a:tableStyleId>{230F1B3A-0398-48BD-BE7C-AC8E720358E1}</a:tableStyleId>
              </a:tblPr>
              <a:tblGrid>
                <a:gridCol w="1542415"/>
                <a:gridCol w="2741930"/>
                <a:gridCol w="2085340"/>
                <a:gridCol w="662940"/>
                <a:gridCol w="1370965"/>
              </a:tblGrid>
              <a:tr h="391160">
                <a:tc>
                  <a:txBody>
                    <a:bodyPr/>
                    <a:lstStyle/>
                    <a:p>
                      <a:pPr marL="0" lvl="0" indent="0" algn="ctr" rtl="0">
                        <a:lnSpc>
                          <a:spcPct val="120000"/>
                        </a:lnSpc>
                        <a:buNone/>
                      </a:pPr>
                      <a:r>
                        <a:rPr lang="en-GB" sz="1000" b="1" spc="60">
                          <a:latin typeface="Microsoft YaHei" panose="020B0503020204020204" charset="-122"/>
                          <a:ea typeface="Microsoft YaHei" panose="020B0503020204020204" charset="-122"/>
                          <a:cs typeface="Helvetica Neue" panose="020B0604020202020204"/>
                          <a:sym typeface="Helvetica Neue" panose="020B0604020202020204"/>
                        </a:rPr>
                        <a:t>Weak Learner</a:t>
                      </a:r>
                      <a:endParaRPr lang="en-GB" sz="1000" b="1" spc="60">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lnR w="9525" cap="flat" cmpd="sng">
                      <a:solidFill>
                        <a:srgbClr val="9E9E9E"/>
                      </a:solidFill>
                      <a:prstDash val="solid"/>
                      <a:round/>
                      <a:headEnd type="none" w="sm" len="sm"/>
                      <a:tailEnd type="none" w="sm" len="sm"/>
                    </a:lnR>
                    <a:solidFill>
                      <a:srgbClr val="A4C2F4"/>
                    </a:solidFill>
                  </a:tcPr>
                </a:tc>
                <a:tc>
                  <a:txBody>
                    <a:bodyPr/>
                    <a:lstStyle/>
                    <a:p>
                      <a:pPr marL="0" lvl="0" indent="0" algn="ctr" rtl="0">
                        <a:lnSpc>
                          <a:spcPct val="120000"/>
                        </a:lnSpc>
                        <a:buNone/>
                      </a:pPr>
                      <a:r>
                        <a:rPr lang="en-GB" sz="1000" b="1" spc="60">
                          <a:latin typeface="Microsoft YaHei" panose="020B0503020204020204" charset="-122"/>
                          <a:ea typeface="Microsoft YaHei" panose="020B0503020204020204" charset="-122"/>
                          <a:cs typeface="Helvetica Neue" panose="020B0604020202020204"/>
                          <a:sym typeface="Helvetica Neue" panose="020B0604020202020204"/>
                        </a:rPr>
                        <a:t>Individual result</a:t>
                      </a:r>
                      <a:endParaRPr lang="en-GB" sz="1000" b="1" spc="60">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A4C2F4"/>
                    </a:solidFill>
                  </a:tcPr>
                </a:tc>
                <a:tc>
                  <a:txBody>
                    <a:bodyPr/>
                    <a:lstStyle/>
                    <a:p>
                      <a:pPr marL="0" lvl="0" indent="0" algn="ctr" rtl="0">
                        <a:lnSpc>
                          <a:spcPct val="120000"/>
                        </a:lnSpc>
                        <a:buNone/>
                      </a:pPr>
                      <a:r>
                        <a:rPr lang="en-GB" sz="1000" b="1" spc="60">
                          <a:latin typeface="Microsoft YaHei" panose="020B0503020204020204" charset="-122"/>
                          <a:ea typeface="Microsoft YaHei" panose="020B0503020204020204" charset="-122"/>
                          <a:cs typeface="Helvetica Neue" panose="020B0604020202020204"/>
                          <a:sym typeface="Helvetica Neue" panose="020B0604020202020204"/>
                        </a:rPr>
                        <a:t>Characteristics</a:t>
                      </a:r>
                      <a:endParaRPr lang="en-GB" sz="1000" b="1" spc="60">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A4C2F4"/>
                    </a:solidFill>
                  </a:tcPr>
                </a:tc>
                <a:tc>
                  <a:txBody>
                    <a:bodyPr/>
                    <a:lstStyle/>
                    <a:p>
                      <a:pPr marL="0" lvl="0" indent="0" algn="ctr" rtl="0">
                        <a:lnSpc>
                          <a:spcPct val="120000"/>
                        </a:lnSpc>
                        <a:buNone/>
                      </a:pPr>
                      <a:r>
                        <a:rPr lang="en-GB" sz="1000" b="1" spc="60">
                          <a:latin typeface="Microsoft YaHei" panose="020B0503020204020204" charset="-122"/>
                          <a:ea typeface="Microsoft YaHei" panose="020B0503020204020204" charset="-122"/>
                          <a:cs typeface="Helvetica Neue" panose="020B0604020202020204"/>
                          <a:sym typeface="Helvetica Neue" panose="020B0604020202020204"/>
                        </a:rPr>
                        <a:t>Voting</a:t>
                      </a:r>
                      <a:endParaRPr lang="en-GB" sz="1000" b="1" spc="60">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A4C2F4"/>
                    </a:solidFill>
                  </a:tcPr>
                </a:tc>
                <a:tc>
                  <a:txBody>
                    <a:bodyPr/>
                    <a:lstStyle/>
                    <a:p>
                      <a:pPr marL="0" lvl="0" indent="0" algn="ctr" rtl="0">
                        <a:lnSpc>
                          <a:spcPct val="120000"/>
                        </a:lnSpc>
                        <a:buNone/>
                      </a:pPr>
                      <a:r>
                        <a:rPr lang="en-GB" sz="1000" b="1" spc="60">
                          <a:latin typeface="Microsoft YaHei" panose="020B0503020204020204" charset="-122"/>
                          <a:ea typeface="Microsoft YaHei" panose="020B0503020204020204" charset="-122"/>
                          <a:cs typeface="Helvetica Neue" panose="020B0604020202020204"/>
                          <a:sym typeface="Helvetica Neue" panose="020B0604020202020204"/>
                        </a:rPr>
                        <a:t>Final Result</a:t>
                      </a:r>
                      <a:endParaRPr lang="en-GB" sz="1000" b="1" spc="60">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A4C2F4"/>
                    </a:solidFill>
                  </a:tcPr>
                </a:tc>
              </a:tr>
              <a:tr h="575310">
                <a:tc>
                  <a:txBody>
                    <a:bodyPr/>
                    <a:lstStyle/>
                    <a:p>
                      <a:pPr marL="0" lvl="0" indent="0" algn="ctr" rtl="0">
                        <a:lnSpc>
                          <a:spcPct val="120000"/>
                        </a:lnSpc>
                        <a:buNone/>
                      </a:pPr>
                      <a:r>
                        <a:rPr lang="en-GB" sz="800" b="0" spc="60">
                          <a:solidFill>
                            <a:schemeClr val="dk1"/>
                          </a:solidFill>
                          <a:latin typeface="Microsoft YaHei" panose="020B0503020204020204" charset="-122"/>
                          <a:ea typeface="Microsoft YaHei" panose="020B0503020204020204" charset="-122"/>
                          <a:cs typeface="Helvetica Neue" panose="020B0604020202020204"/>
                          <a:sym typeface="Helvetica Neue" panose="020B0604020202020204"/>
                        </a:rPr>
                        <a:t>Logistic Regression Model</a:t>
                      </a:r>
                      <a:endParaRPr lang="en-GB" sz="800" b="0" spc="60">
                        <a:solidFill>
                          <a:schemeClr val="dk1"/>
                        </a:solidFill>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tc>
                <a:tc>
                  <a:txBody>
                    <a:bodyPr/>
                    <a:lstStyle/>
                    <a:p>
                      <a:pPr marL="0" lvl="0" indent="0" algn="l" rtl="0">
                        <a:lnSpc>
                          <a:spcPct val="120000"/>
                        </a:lnSpc>
                        <a:buNone/>
                      </a:pPr>
                      <a:r>
                        <a:rPr lang="en-GB" sz="800" b="0" spc="60">
                          <a:latin typeface="Microsoft YaHei" panose="020B0503020204020204" charset="-122"/>
                          <a:ea typeface="Microsoft YaHei" panose="020B0503020204020204" charset="-122"/>
                          <a:cs typeface="Helvetica Neue" panose="020B0604020202020204"/>
                          <a:sym typeface="Helvetica Neue" panose="020B0604020202020204"/>
                        </a:rPr>
                        <a:t>Top-3 categorical accuracy:</a:t>
                      </a:r>
                      <a:r>
                        <a:rPr lang="en-GB" sz="800" b="0" spc="60">
                          <a:latin typeface="Microsoft YaHei" panose="020B0503020204020204" charset="-122"/>
                          <a:ea typeface="Microsoft YaHei" panose="020B0503020204020204" charset="-122"/>
                          <a:cs typeface="Helvetica Neue Light" panose="020B0604020202020204"/>
                          <a:sym typeface="Helvetica Neue Light" panose="020B0604020202020204"/>
                        </a:rPr>
                        <a:t> 54.09%</a:t>
                      </a:r>
                      <a:endParaRPr sz="8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0" lvl="0" indent="0" algn="l" rtl="0">
                        <a:lnSpc>
                          <a:spcPct val="120000"/>
                        </a:lnSpc>
                        <a:buNone/>
                      </a:pPr>
                      <a:r>
                        <a:rPr lang="en-GB" sz="800" b="0" spc="60">
                          <a:latin typeface="Microsoft YaHei" panose="020B0503020204020204" charset="-122"/>
                          <a:ea typeface="Microsoft YaHei" panose="020B0503020204020204" charset="-122"/>
                          <a:cs typeface="Helvetica Neue" panose="020B0604020202020204"/>
                          <a:sym typeface="Helvetica Neue" panose="020B0604020202020204"/>
                        </a:rPr>
                        <a:t>Accuracy:</a:t>
                      </a:r>
                      <a:r>
                        <a:rPr lang="en-GB" sz="800" b="0" spc="60">
                          <a:latin typeface="Microsoft YaHei" panose="020B0503020204020204" charset="-122"/>
                          <a:ea typeface="Microsoft YaHei" panose="020B0503020204020204" charset="-122"/>
                          <a:cs typeface="Helvetica Neue Light" panose="020B0604020202020204"/>
                          <a:sym typeface="Helvetica Neue Light" panose="020B0604020202020204"/>
                        </a:rPr>
                        <a:t> 31.01%</a:t>
                      </a:r>
                      <a:endParaRPr lang="en-GB" sz="8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lnT w="9525" cap="flat" cmpd="sng">
                      <a:solidFill>
                        <a:srgbClr val="9E9E9E"/>
                      </a:solidFill>
                      <a:prstDash val="solid"/>
                      <a:round/>
                      <a:headEnd type="none" w="sm" len="sm"/>
                      <a:tailEnd type="none" w="sm" len="sm"/>
                    </a:lnT>
                  </a:tcPr>
                </a:tc>
                <a:tc>
                  <a:txBody>
                    <a:bodyPr/>
                    <a:lstStyle/>
                    <a:p>
                      <a:pPr marL="457200" lvl="0" indent="-292100" algn="l" rtl="0">
                        <a:lnSpc>
                          <a:spcPct val="120000"/>
                        </a:lnSpc>
                        <a:buSzPts val="1000"/>
                        <a:buFont typeface="Helvetica Neue Light" panose="020B0604020202020204"/>
                        <a:buChar char="-"/>
                      </a:pPr>
                      <a:r>
                        <a:rPr lang="en-GB" sz="800" b="0" spc="60">
                          <a:latin typeface="Microsoft YaHei" panose="020B0503020204020204" charset="-122"/>
                          <a:ea typeface="Microsoft YaHei" panose="020B0503020204020204" charset="-122"/>
                          <a:cs typeface="Helvetica Neue Light" panose="020B0604020202020204"/>
                          <a:sym typeface="Helvetica Neue Light" panose="020B0604020202020204"/>
                        </a:rPr>
                        <a:t>Solver: LBFGS</a:t>
                      </a:r>
                      <a:endParaRPr sz="8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457200" lvl="0" indent="-292100" algn="l" rtl="0">
                        <a:lnSpc>
                          <a:spcPct val="120000"/>
                        </a:lnSpc>
                        <a:buSzPts val="1000"/>
                        <a:buFont typeface="Helvetica Neue Light" panose="020B0604020202020204"/>
                        <a:buChar char="-"/>
                      </a:pPr>
                      <a:r>
                        <a:rPr lang="en-GB" sz="800" b="0" spc="60">
                          <a:latin typeface="Microsoft YaHei" panose="020B0503020204020204" charset="-122"/>
                          <a:ea typeface="Microsoft YaHei" panose="020B0503020204020204" charset="-122"/>
                          <a:cs typeface="Helvetica Neue Light" panose="020B0604020202020204"/>
                          <a:sym typeface="Helvetica Neue Light" panose="020B0604020202020204"/>
                        </a:rPr>
                        <a:t>Multinomial</a:t>
                      </a:r>
                      <a:endParaRPr lang="en-GB" sz="8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rowSpan="4">
                  <a:txBody>
                    <a:bodyPr/>
                    <a:lstStyle/>
                    <a:p>
                      <a:pPr marL="0" lvl="0" indent="0" algn="ctr" rtl="0">
                        <a:lnSpc>
                          <a:spcPct val="120000"/>
                        </a:lnSpc>
                        <a:buNone/>
                      </a:pPr>
                      <a:r>
                        <a:rPr lang="en-GB" sz="800" b="0" spc="60">
                          <a:latin typeface="Microsoft YaHei" panose="020B0503020204020204" charset="-122"/>
                          <a:ea typeface="Microsoft YaHei" panose="020B0503020204020204" charset="-122"/>
                          <a:cs typeface="Helvetica Neue Light" panose="020B0604020202020204"/>
                          <a:sym typeface="Helvetica Neue Light" panose="020B0604020202020204"/>
                        </a:rPr>
                        <a:t>Soft Voting</a:t>
                      </a:r>
                      <a:endParaRPr lang="en-GB" sz="8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rowSpan="4">
                  <a:txBody>
                    <a:bodyPr/>
                    <a:lstStyle/>
                    <a:p>
                      <a:pPr marL="0" lvl="0" indent="0" algn="l" rtl="0">
                        <a:lnSpc>
                          <a:spcPct val="120000"/>
                        </a:lnSpc>
                        <a:buNone/>
                      </a:pPr>
                      <a:r>
                        <a:rPr lang="en-GB" sz="800" b="0" spc="60">
                          <a:latin typeface="Microsoft YaHei" panose="020B0503020204020204" charset="-122"/>
                          <a:ea typeface="Microsoft YaHei" panose="020B0503020204020204" charset="-122"/>
                          <a:cs typeface="Helvetica Neue" panose="020B0604020202020204"/>
                          <a:sym typeface="Helvetica Neue" panose="020B0604020202020204"/>
                        </a:rPr>
                        <a:t>Top-3 categorical accuracy:</a:t>
                      </a:r>
                      <a:r>
                        <a:rPr lang="en-GB" sz="800" b="0" spc="60">
                          <a:latin typeface="Microsoft YaHei" panose="020B0503020204020204" charset="-122"/>
                          <a:ea typeface="Microsoft YaHei" panose="020B0503020204020204" charset="-122"/>
                          <a:cs typeface="Helvetica Neue Light" panose="020B0604020202020204"/>
                          <a:sym typeface="Helvetica Neue Light" panose="020B0604020202020204"/>
                        </a:rPr>
                        <a:t> 64.78%</a:t>
                      </a:r>
                      <a:endParaRPr sz="8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0" lvl="0" indent="0" algn="l" rtl="0">
                        <a:lnSpc>
                          <a:spcPct val="120000"/>
                        </a:lnSpc>
                        <a:buNone/>
                      </a:pPr>
                      <a:r>
                        <a:rPr lang="en-GB" sz="800" b="0" spc="60">
                          <a:latin typeface="Microsoft YaHei" panose="020B0503020204020204" charset="-122"/>
                          <a:ea typeface="Microsoft YaHei" panose="020B0503020204020204" charset="-122"/>
                          <a:cs typeface="Helvetica Neue" panose="020B0604020202020204"/>
                          <a:sym typeface="Helvetica Neue" panose="020B0604020202020204"/>
                        </a:rPr>
                        <a:t>Accuracy:</a:t>
                      </a:r>
                      <a:r>
                        <a:rPr lang="en-GB" sz="800" b="0" spc="60">
                          <a:latin typeface="Microsoft YaHei" panose="020B0503020204020204" charset="-122"/>
                          <a:ea typeface="Microsoft YaHei" panose="020B0503020204020204" charset="-122"/>
                          <a:cs typeface="Helvetica Neue Light" panose="020B0604020202020204"/>
                          <a:sym typeface="Helvetica Neue Light" panose="020B0604020202020204"/>
                        </a:rPr>
                        <a:t> 39.53%</a:t>
                      </a:r>
                      <a:endParaRPr lang="en-GB" sz="8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tcPr>
                </a:tc>
              </a:tr>
              <a:tr h="574040">
                <a:tc>
                  <a:txBody>
                    <a:bodyPr/>
                    <a:lstStyle/>
                    <a:p>
                      <a:pPr marL="0" lvl="0" indent="0" algn="ctr" rtl="0">
                        <a:lnSpc>
                          <a:spcPct val="120000"/>
                        </a:lnSpc>
                        <a:buNone/>
                      </a:pPr>
                      <a:r>
                        <a:rPr lang="en-GB" sz="800" b="0" spc="60">
                          <a:solidFill>
                            <a:schemeClr val="dk1"/>
                          </a:solidFill>
                          <a:latin typeface="Microsoft YaHei" panose="020B0503020204020204" charset="-122"/>
                          <a:ea typeface="Microsoft YaHei" panose="020B0503020204020204" charset="-122"/>
                          <a:cs typeface="Helvetica Neue" panose="020B0604020202020204"/>
                          <a:sym typeface="Helvetica Neue" panose="020B0604020202020204"/>
                        </a:rPr>
                        <a:t>KNN Classifier</a:t>
                      </a:r>
                      <a:endParaRPr lang="en-GB" sz="800" b="0" spc="60">
                        <a:solidFill>
                          <a:schemeClr val="dk1"/>
                        </a:solidFill>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tc>
                <a:tc>
                  <a:txBody>
                    <a:bodyPr/>
                    <a:lstStyle/>
                    <a:p>
                      <a:pPr marL="0" lvl="0" indent="0" algn="l" rtl="0">
                        <a:lnSpc>
                          <a:spcPct val="120000"/>
                        </a:lnSpc>
                        <a:buNone/>
                      </a:pPr>
                      <a:r>
                        <a:rPr lang="en-GB" sz="800" b="0" spc="60">
                          <a:solidFill>
                            <a:schemeClr val="dk1"/>
                          </a:solidFill>
                          <a:latin typeface="Microsoft YaHei" panose="020B0503020204020204" charset="-122"/>
                          <a:ea typeface="Microsoft YaHei" panose="020B0503020204020204" charset="-122"/>
                          <a:cs typeface="Helvetica Neue" panose="020B0604020202020204"/>
                          <a:sym typeface="Helvetica Neue" panose="020B0604020202020204"/>
                        </a:rPr>
                        <a:t>Top-3 categorical accuracy:</a:t>
                      </a:r>
                      <a:r>
                        <a:rPr lang="en-GB" sz="8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rPr>
                        <a:t> 70.36%</a:t>
                      </a:r>
                      <a:endParaRPr sz="8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0" lvl="0" indent="0" algn="l" rtl="0">
                        <a:lnSpc>
                          <a:spcPct val="120000"/>
                        </a:lnSpc>
                        <a:buNone/>
                      </a:pPr>
                      <a:r>
                        <a:rPr lang="en-GB" sz="800" b="0" spc="60">
                          <a:solidFill>
                            <a:schemeClr val="dk1"/>
                          </a:solidFill>
                          <a:latin typeface="Microsoft YaHei" panose="020B0503020204020204" charset="-122"/>
                          <a:ea typeface="Microsoft YaHei" panose="020B0503020204020204" charset="-122"/>
                          <a:cs typeface="Helvetica Neue" panose="020B0604020202020204"/>
                          <a:sym typeface="Helvetica Neue" panose="020B0604020202020204"/>
                        </a:rPr>
                        <a:t>Accuracy:</a:t>
                      </a:r>
                      <a:r>
                        <a:rPr lang="en-GB" sz="8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rPr>
                        <a:t> 40.99%</a:t>
                      </a:r>
                      <a:endParaRPr lang="en-GB" sz="8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tc>
                <a:tc>
                  <a:txBody>
                    <a:bodyPr/>
                    <a:lstStyle/>
                    <a:p>
                      <a:pPr marL="457200" lvl="0" indent="-292100" algn="l" rtl="0">
                        <a:lnSpc>
                          <a:spcPct val="120000"/>
                        </a:lnSpc>
                        <a:buSzPts val="1000"/>
                        <a:buFont typeface="Helvetica Neue Light" panose="020B0604020202020204"/>
                        <a:buChar char="-"/>
                      </a:pPr>
                      <a:r>
                        <a:rPr lang="en-GB" sz="8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rPr>
                        <a:t>Number of Neighbors: 10</a:t>
                      </a:r>
                      <a:endParaRPr lang="en-GB" sz="800" b="0" spc="60">
                        <a:solidFill>
                          <a:schemeClr val="dk1"/>
                        </a:solidFill>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lnR w="9525" cap="flat" cmpd="sng">
                      <a:solidFill>
                        <a:srgbClr val="9E9E9E"/>
                      </a:solidFill>
                      <a:prstDash val="solid"/>
                      <a:round/>
                      <a:headEnd type="none" w="sm" len="sm"/>
                      <a:tailEnd type="none" w="sm" len="sm"/>
                    </a:lnR>
                  </a:tcPr>
                </a:tc>
                <a:tc vMerge="1">
                  <a:tcPr/>
                </a:tc>
                <a:tc vMerge="1">
                  <a:tcPr/>
                </a:tc>
              </a:tr>
              <a:tr h="574675">
                <a:tc>
                  <a:txBody>
                    <a:bodyPr/>
                    <a:lstStyle/>
                    <a:p>
                      <a:pPr marL="0" lvl="0" indent="0" algn="ctr" rtl="0">
                        <a:lnSpc>
                          <a:spcPct val="120000"/>
                        </a:lnSpc>
                        <a:buNone/>
                      </a:pPr>
                      <a:r>
                        <a:rPr lang="en-GB" sz="800" b="0" spc="60">
                          <a:solidFill>
                            <a:schemeClr val="dk1"/>
                          </a:solidFill>
                          <a:latin typeface="Microsoft YaHei" panose="020B0503020204020204" charset="-122"/>
                          <a:ea typeface="Microsoft YaHei" panose="020B0503020204020204" charset="-122"/>
                          <a:cs typeface="Helvetica Neue" panose="020B0604020202020204"/>
                          <a:sym typeface="Helvetica Neue" panose="020B0604020202020204"/>
                        </a:rPr>
                        <a:t>SVM Classifier</a:t>
                      </a:r>
                      <a:endParaRPr lang="en-GB" sz="800" b="0" spc="60">
                        <a:solidFill>
                          <a:schemeClr val="dk1"/>
                        </a:solidFill>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tc>
                <a:tc>
                  <a:txBody>
                    <a:bodyPr/>
                    <a:lstStyle/>
                    <a:p>
                      <a:pPr marL="0" lvl="0" indent="0" algn="l" rtl="0">
                        <a:lnSpc>
                          <a:spcPct val="120000"/>
                        </a:lnSpc>
                        <a:buNone/>
                      </a:pPr>
                      <a:r>
                        <a:rPr lang="en-GB" sz="800" b="0" spc="60">
                          <a:latin typeface="Microsoft YaHei" panose="020B0503020204020204" charset="-122"/>
                          <a:ea typeface="Microsoft YaHei" panose="020B0503020204020204" charset="-122"/>
                          <a:cs typeface="Helvetica Neue" panose="020B0604020202020204"/>
                          <a:sym typeface="Helvetica Neue" panose="020B0604020202020204"/>
                        </a:rPr>
                        <a:t>Top-3 categorical accuracy: </a:t>
                      </a:r>
                      <a:r>
                        <a:rPr lang="en-GB" sz="800" b="0" spc="60">
                          <a:latin typeface="Microsoft YaHei" panose="020B0503020204020204" charset="-122"/>
                          <a:ea typeface="Microsoft YaHei" panose="020B0503020204020204" charset="-122"/>
                          <a:cs typeface="Helvetica Neue Light" panose="020B0604020202020204"/>
                          <a:sym typeface="Helvetica Neue Light" panose="020B0604020202020204"/>
                        </a:rPr>
                        <a:t>56.9%</a:t>
                      </a:r>
                      <a:endParaRPr sz="8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0" lvl="0" indent="0" algn="l" rtl="0">
                        <a:lnSpc>
                          <a:spcPct val="120000"/>
                        </a:lnSpc>
                        <a:buNone/>
                      </a:pPr>
                      <a:r>
                        <a:rPr lang="en-GB" sz="800" b="0" spc="60">
                          <a:latin typeface="Microsoft YaHei" panose="020B0503020204020204" charset="-122"/>
                          <a:ea typeface="Microsoft YaHei" panose="020B0503020204020204" charset="-122"/>
                          <a:cs typeface="Helvetica Neue" panose="020B0604020202020204"/>
                          <a:sym typeface="Helvetica Neue" panose="020B0604020202020204"/>
                        </a:rPr>
                        <a:t>Accuracy: </a:t>
                      </a:r>
                      <a:r>
                        <a:rPr lang="en-GB" sz="800" b="0" spc="60">
                          <a:latin typeface="Microsoft YaHei" panose="020B0503020204020204" charset="-122"/>
                          <a:ea typeface="Microsoft YaHei" panose="020B0503020204020204" charset="-122"/>
                          <a:cs typeface="Helvetica Neue Light" panose="020B0604020202020204"/>
                          <a:sym typeface="Helvetica Neue Light" panose="020B0604020202020204"/>
                        </a:rPr>
                        <a:t>33.14%</a:t>
                      </a:r>
                      <a:endParaRPr lang="en-GB" sz="8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tc>
                <a:tc>
                  <a:txBody>
                    <a:bodyPr/>
                    <a:lstStyle/>
                    <a:p>
                      <a:pPr marL="457200" lvl="0" indent="-292100" algn="l" rtl="0">
                        <a:lnSpc>
                          <a:spcPct val="120000"/>
                        </a:lnSpc>
                        <a:buSzPts val="1000"/>
                        <a:buFont typeface="Helvetica Neue Light" panose="020B0604020202020204"/>
                        <a:buChar char="-"/>
                      </a:pPr>
                      <a:r>
                        <a:rPr lang="en-GB" sz="800" b="0" spc="60">
                          <a:latin typeface="Microsoft YaHei" panose="020B0503020204020204" charset="-122"/>
                          <a:ea typeface="Microsoft YaHei" panose="020B0503020204020204" charset="-122"/>
                          <a:cs typeface="Helvetica Neue Light" panose="020B0604020202020204"/>
                          <a:sym typeface="Helvetica Neue Light" panose="020B0604020202020204"/>
                        </a:rPr>
                        <a:t>Linear Kernel</a:t>
                      </a:r>
                      <a:endParaRPr lang="en-GB" sz="8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lnR w="9525" cap="flat" cmpd="sng">
                      <a:solidFill>
                        <a:srgbClr val="9E9E9E"/>
                      </a:solidFill>
                      <a:prstDash val="solid"/>
                      <a:round/>
                      <a:headEnd type="none" w="sm" len="sm"/>
                      <a:tailEnd type="none" w="sm" len="sm"/>
                    </a:lnR>
                  </a:tcPr>
                </a:tc>
                <a:tc vMerge="1">
                  <a:tcPr/>
                </a:tc>
                <a:tc vMerge="1">
                  <a:tcPr/>
                </a:tc>
              </a:tr>
              <a:tr h="819150">
                <a:tc>
                  <a:txBody>
                    <a:bodyPr/>
                    <a:lstStyle/>
                    <a:p>
                      <a:pPr marL="0" lvl="0" indent="0" algn="ctr" rtl="0">
                        <a:lnSpc>
                          <a:spcPct val="120000"/>
                        </a:lnSpc>
                        <a:buNone/>
                      </a:pPr>
                      <a:r>
                        <a:rPr lang="en-GB" sz="800" b="0" spc="60">
                          <a:solidFill>
                            <a:schemeClr val="dk1"/>
                          </a:solidFill>
                          <a:latin typeface="Microsoft YaHei" panose="020B0503020204020204" charset="-122"/>
                          <a:ea typeface="Microsoft YaHei" panose="020B0503020204020204" charset="-122"/>
                          <a:cs typeface="Helvetica Neue" panose="020B0604020202020204"/>
                          <a:sym typeface="Helvetica Neue" panose="020B0604020202020204"/>
                        </a:rPr>
                        <a:t>Decision Tree Classifier</a:t>
                      </a:r>
                      <a:endParaRPr lang="en-GB" sz="800" b="0" spc="60">
                        <a:solidFill>
                          <a:schemeClr val="dk1"/>
                        </a:solidFill>
                        <a:latin typeface="Microsoft YaHei" panose="020B0503020204020204" charset="-122"/>
                        <a:ea typeface="Microsoft YaHei" panose="020B0503020204020204" charset="-122"/>
                        <a:cs typeface="Helvetica Neue" panose="020B0604020202020204"/>
                        <a:sym typeface="Helvetica Neue" panose="020B0604020202020204"/>
                      </a:endParaRPr>
                    </a:p>
                  </a:txBody>
                  <a:tcPr marL="25400" marR="25400" marT="25400" marB="25400" anchor="ctr"/>
                </a:tc>
                <a:tc>
                  <a:txBody>
                    <a:bodyPr/>
                    <a:lstStyle/>
                    <a:p>
                      <a:pPr marL="0" lvl="0" indent="0" algn="l" rtl="0">
                        <a:lnSpc>
                          <a:spcPct val="120000"/>
                        </a:lnSpc>
                        <a:buNone/>
                      </a:pPr>
                      <a:r>
                        <a:rPr lang="en-GB" sz="800" b="0" spc="60">
                          <a:latin typeface="Microsoft YaHei" panose="020B0503020204020204" charset="-122"/>
                          <a:ea typeface="Microsoft YaHei" panose="020B0503020204020204" charset="-122"/>
                          <a:cs typeface="Helvetica Neue" panose="020B0604020202020204"/>
                          <a:sym typeface="Helvetica Neue" panose="020B0604020202020204"/>
                        </a:rPr>
                        <a:t>Top-3 categorical accuracy:</a:t>
                      </a:r>
                      <a:r>
                        <a:rPr lang="en-GB" sz="800" b="0" spc="60">
                          <a:latin typeface="Microsoft YaHei" panose="020B0503020204020204" charset="-122"/>
                          <a:ea typeface="Microsoft YaHei" panose="020B0503020204020204" charset="-122"/>
                          <a:cs typeface="Helvetica Neue Light" panose="020B0604020202020204"/>
                          <a:sym typeface="Helvetica Neue Light" panose="020B0604020202020204"/>
                        </a:rPr>
                        <a:t> 98.94%</a:t>
                      </a:r>
                      <a:endParaRPr sz="8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0" lvl="0" indent="0" algn="l" rtl="0">
                        <a:lnSpc>
                          <a:spcPct val="120000"/>
                        </a:lnSpc>
                        <a:buNone/>
                      </a:pPr>
                      <a:r>
                        <a:rPr lang="en-GB" sz="800" b="0" spc="60">
                          <a:latin typeface="Microsoft YaHei" panose="020B0503020204020204" charset="-122"/>
                          <a:ea typeface="Microsoft YaHei" panose="020B0503020204020204" charset="-122"/>
                          <a:cs typeface="Helvetica Neue" panose="020B0604020202020204"/>
                          <a:sym typeface="Helvetica Neue" panose="020B0604020202020204"/>
                        </a:rPr>
                        <a:t>Accuracy:</a:t>
                      </a:r>
                      <a:r>
                        <a:rPr lang="en-GB" sz="800" b="0" spc="60">
                          <a:latin typeface="Microsoft YaHei" panose="020B0503020204020204" charset="-122"/>
                          <a:ea typeface="Microsoft YaHei" panose="020B0503020204020204" charset="-122"/>
                          <a:cs typeface="Helvetica Neue Light" panose="020B0604020202020204"/>
                          <a:sym typeface="Helvetica Neue Light" panose="020B0604020202020204"/>
                        </a:rPr>
                        <a:t> 39.49%</a:t>
                      </a:r>
                      <a:endParaRPr lang="en-GB" sz="8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tc>
                <a:tc>
                  <a:txBody>
                    <a:bodyPr/>
                    <a:lstStyle/>
                    <a:p>
                      <a:pPr marL="457200" lvl="0" indent="-292100" algn="l" rtl="0">
                        <a:lnSpc>
                          <a:spcPct val="120000"/>
                        </a:lnSpc>
                        <a:buSzPts val="1000"/>
                        <a:buFont typeface="Helvetica Neue Light" panose="020B0604020202020204"/>
                        <a:buChar char="-"/>
                      </a:pPr>
                      <a:r>
                        <a:rPr lang="en-GB" sz="800" b="0" spc="60">
                          <a:latin typeface="Microsoft YaHei" panose="020B0503020204020204" charset="-122"/>
                          <a:ea typeface="Microsoft YaHei" panose="020B0503020204020204" charset="-122"/>
                          <a:cs typeface="Helvetica Neue Light" panose="020B0604020202020204"/>
                          <a:sym typeface="Helvetica Neue Light" panose="020B0604020202020204"/>
                        </a:rPr>
                        <a:t>Gini Index Criterion</a:t>
                      </a:r>
                      <a:endParaRPr sz="8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p>
                      <a:pPr marL="457200" lvl="0" indent="-292100" algn="l" rtl="0">
                        <a:lnSpc>
                          <a:spcPct val="120000"/>
                        </a:lnSpc>
                        <a:buSzPts val="1000"/>
                        <a:buFont typeface="Helvetica Neue Light" panose="020B0604020202020204"/>
                        <a:buChar char="-"/>
                      </a:pPr>
                      <a:r>
                        <a:rPr lang="en-GB" sz="800" b="0" spc="60">
                          <a:latin typeface="Microsoft YaHei" panose="020B0503020204020204" charset="-122"/>
                          <a:ea typeface="Microsoft YaHei" panose="020B0503020204020204" charset="-122"/>
                          <a:cs typeface="Helvetica Neue Light" panose="020B0604020202020204"/>
                          <a:sym typeface="Helvetica Neue Light" panose="020B0604020202020204"/>
                        </a:rPr>
                        <a:t>Best split instead of best random split</a:t>
                      </a:r>
                      <a:endParaRPr lang="en-GB" sz="800" b="0" spc="60">
                        <a:latin typeface="Microsoft YaHei" panose="020B0503020204020204" charset="-122"/>
                        <a:ea typeface="Microsoft YaHei" panose="020B0503020204020204" charset="-122"/>
                        <a:cs typeface="Helvetica Neue Light" panose="020B0604020202020204"/>
                        <a:sym typeface="Helvetica Neue Light" panose="020B0604020202020204"/>
                      </a:endParaRPr>
                    </a:p>
                  </a:txBody>
                  <a:tcPr marL="25400" marR="25400" marT="25400" marB="25400" anchor="ctr">
                    <a:lnR w="9525" cap="flat" cmpd="sng">
                      <a:solidFill>
                        <a:srgbClr val="9E9E9E"/>
                      </a:solidFill>
                      <a:prstDash val="solid"/>
                      <a:round/>
                      <a:headEnd type="none" w="sm" len="sm"/>
                      <a:tailEnd type="none" w="sm" len="sm"/>
                    </a:lnR>
                  </a:tcPr>
                </a:tc>
                <a:tc vMerge="1">
                  <a:tcPr/>
                </a:tc>
                <a:tc vMerge="1">
                  <a:tcPr/>
                </a:tc>
              </a:tr>
            </a:tbl>
          </a:graphicData>
        </a:graphic>
      </p:graphicFrame>
    </p:spTree>
    <p:custDataLst>
      <p:tags r:id="rId9"/>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0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20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0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0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0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0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0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41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9.xml><?xml version="1.0" encoding="utf-8"?>
<p:tagLst xmlns:p="http://schemas.openxmlformats.org/presentationml/2006/main">
  <p:tag name="KSO_WM_TEMPLATE_THUMBS_INDEX" val="1、4、7、9、12、16、21、24、25、26、27、30、35、39、42、43"/>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411"/>
  <p:tag name="KSO_WM_TEMPLATE_MASTER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p="http://schemas.openxmlformats.org/presentationml/2006/main">
  <p:tag name="KSO_WM_UNIT_ISCONTENTSTITLE" val="0"/>
  <p:tag name="KSO_WM_UNIT_ISNUMDGMTITLE" val="0"/>
  <p:tag name="KSO_WM_UNIT_PRESET_TEXT" val="工作汇报"/>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411_1*a*1"/>
  <p:tag name="KSO_WM_TEMPLATE_CATEGORY" val="custom"/>
  <p:tag name="KSO_WM_TEMPLATE_INDEX" val="20204411"/>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221.xml><?xml version="1.0" encoding="utf-8"?>
<p:tagLst xmlns:p="http://schemas.openxmlformats.org/presentationml/2006/main">
  <p:tag name="KSO_WM_TEMPLATE_THUMBS_INDEX" val="1、4、7、9、12、16、21、24、25、26、27、30、35、39、42、43"/>
  <p:tag name="KSO_WM_SLIDE_ID" val="custom20204411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4411"/>
  <p:tag name="KSO_WM_SLIDE_LAYOUT" val="a_b"/>
  <p:tag name="KSO_WM_SLIDE_LAYOUT_CNT" val="1_3"/>
</p:tagLst>
</file>

<file path=ppt/tags/tag22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2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22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29.xml><?xml version="1.0" encoding="utf-8"?>
<p:tagLst xmlns:p="http://schemas.openxmlformats.org/presentationml/2006/main">
  <p:tag name="KSO_WM_UNIT_TEXT_FILL_FORE_SCHEMECOLOR_INDEX_BRIGHTNESS" val="0"/>
  <p:tag name="KSO_WM_UNIT_TEXT_FILL_FORE_SCHEMECOLOR_INDEX" val="3"/>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0.xml><?xml version="1.0" encoding="utf-8"?>
<p:tagLst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5-08T23:41:05&quot;,&quot;maxSize&quot;:{&quot;size1&quot;:22.2},&quot;minSize&quot;:{&quot;size1&quot;:13.5},&quot;normalSize&quot;:{&quot;size1&quot;:13.5},&quot;subLayout&quot;:[{&quot;id&quot;:&quot;2024-05-08T23:41:05&quot;,&quot;margin&quot;:{&quot;bottom&quot;:0.025999998673796654,&quot;left&quot;:2.117000102996826,&quot;right&quot;:1.2699999809265137,&quot;top&quot;:0.4230000376701355},&quot;type&quot;:0},{&quot;id&quot;:&quot;2024-05-08T23:41:05&quot;,&quot;margin&quot;:{&quot;bottom&quot;:0.847000002861023,&quot;left&quot;:1.2790000438690186,&quot;right&quot;:1.2609999179840088,&quot;top&quot;:0.3970000147819519},&quot;type&quot;:0}],&quot;type&quot;:0}"/>
  <p:tag name="KSO_WM_SLIDE_RATIO" val="1.777778"/>
  <p:tag name="KSO_WM_SLIDE_BACKGROUND" val="[&quot;general&quot;]"/>
  <p:tag name="KSO_WM_SLIDE_BACKGROUND_TYPE" val="general"/>
</p:tagLst>
</file>

<file path=ppt/tags/tag23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32.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23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04638_2*l_i*1_1"/>
  <p:tag name="KSO_WM_TEMPLATE_CATEGORY" val="diagram"/>
  <p:tag name="KSO_WM_TEMPLATE_INDEX" val="20204638"/>
  <p:tag name="KSO_WM_UNIT_LAYERLEVEL" val="1_1"/>
  <p:tag name="KSO_WM_TAG_VERSION" val="1.0"/>
  <p:tag name="KSO_WM_BEAUTIFY_FLAG" val="#wm#"/>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0"/>
  <p:tag name="KSO_WM_DIAGRAM_VIRTUALLY_FRAME" val="{&quot;height&quot;:210.18645669291337,&quot;left&quot;:291.65,&quot;top&quot;:101.45,&quot;width&quot;:417.4}"/>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204638_2*l_i*1_2"/>
  <p:tag name="KSO_WM_TEMPLATE_CATEGORY" val="diagram"/>
  <p:tag name="KSO_WM_TEMPLATE_INDEX" val="20204638"/>
  <p:tag name="KSO_WM_UNIT_LAYERLEVEL" val="1_1"/>
  <p:tag name="KSO_WM_TAG_VERSION" val="1.0"/>
  <p:tag name="KSO_WM_BEAUTIFY_FLAG" val="#wm#"/>
  <p:tag name="KSO_WM_UNIT_LINE_FORE_SCHEMECOLOR_INDEX_BRIGHTNESS" val="-0.5"/>
  <p:tag name="KSO_WM_UNIT_LINE_FORE_SCHEMECOLOR_INDEX" val="5"/>
  <p:tag name="KSO_WM_UNIT_LINE_FILL_TYPE" val="2"/>
  <p:tag name="KSO_WM_UNIT_USESOURCEFORMAT_APPLY" val="0"/>
  <p:tag name="KSO_WM_DIAGRAM_VIRTUALLY_FRAME" val="{&quot;height&quot;:210.18645669291337,&quot;left&quot;:291.65,&quot;top&quot;:101.45,&quot;width&quot;:417.4}"/>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p="http://schemas.openxmlformats.org/presentationml/2006/main">
  <p:tag name="KSO_WM_UNIT_SUBTYPE" val="a"/>
  <p:tag name="KSO_WM_UNIT_NOCLEAR" val="0"/>
  <p:tag name="KSO_WM_UNIT_VALUE" val="405"/>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4638_2*l_h_f*1_1_1"/>
  <p:tag name="KSO_WM_TEMPLATE_CATEGORY" val="diagram"/>
  <p:tag name="KSO_WM_TEMPLATE_INDEX" val="20204638"/>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TEXT_FILL_FORE_SCHEMECOLOR_INDEX_BRIGHTNESS" val="0.35"/>
  <p:tag name="KSO_WM_UNIT_TEXT_FILL_FORE_SCHEMECOLOR_INDEX" val="13"/>
  <p:tag name="KSO_WM_UNIT_TEXT_FILL_TYPE" val="1"/>
  <p:tag name="KSO_WM_UNIT_USESOURCEFORMAT_APPLY" val="0"/>
  <p:tag name="KSO_WM_DIAGRAM_VIRTUALLY_FRAME" val="{&quot;height&quot;:210.18645669291337,&quot;left&quot;:291.65,&quot;top&quot;:101.45,&quot;width&quot;:417.4}"/>
</p:tagLst>
</file>

<file path=ppt/tags/tag241.xml><?xml version="1.0" encoding="utf-8"?>
<p:tagLst xmlns:p="http://schemas.openxmlformats.org/presentationml/2006/main">
  <p:tag name="KSO_WM_UNIT_SUBTYPE" val="a"/>
  <p:tag name="KSO_WM_UNIT_NOCLEAR" val="0"/>
  <p:tag name="KSO_WM_UNIT_VALUE" val="405"/>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4638_2*l_h_f*1_2_1"/>
  <p:tag name="KSO_WM_TEMPLATE_CATEGORY" val="diagram"/>
  <p:tag name="KSO_WM_TEMPLATE_INDEX" val="20204638"/>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TEXT_FILL_FORE_SCHEMECOLOR_INDEX_BRIGHTNESS" val="0.35"/>
  <p:tag name="KSO_WM_UNIT_TEXT_FILL_FORE_SCHEMECOLOR_INDEX" val="13"/>
  <p:tag name="KSO_WM_UNIT_TEXT_FILL_TYPE" val="1"/>
  <p:tag name="KSO_WM_UNIT_USESOURCEFORMAT_APPLY" val="0"/>
  <p:tag name="KSO_WM_DIAGRAM_VIRTUALLY_FRAME" val="{&quot;height&quot;:210.18645669291337,&quot;left&quot;:291.65,&quot;top&quot;:101.45,&quot;width&quot;:417.4}"/>
</p:tagLst>
</file>

<file path=ppt/tags/tag242.xml><?xml version="1.0" encoding="utf-8"?>
<p:tagLst xmlns:p="http://schemas.openxmlformats.org/presentationml/2006/main">
  <p:tag name="KSO_WM_UNIT_SUBTYPE" val="a"/>
  <p:tag name="KSO_WM_UNIT_NOCLEAR" val="0"/>
  <p:tag name="KSO_WM_UNIT_VALUE" val="405"/>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4638_2*l_h_f*1_3_1"/>
  <p:tag name="KSO_WM_TEMPLATE_CATEGORY" val="diagram"/>
  <p:tag name="KSO_WM_TEMPLATE_INDEX" val="20204638"/>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
  <p:tag name="KSO_WM_UNIT_TEXT_FILL_FORE_SCHEMECOLOR_INDEX_BRIGHTNESS" val="0.35"/>
  <p:tag name="KSO_WM_UNIT_TEXT_FILL_FORE_SCHEMECOLOR_INDEX" val="13"/>
  <p:tag name="KSO_WM_UNIT_TEXT_FILL_TYPE" val="1"/>
  <p:tag name="KSO_WM_UNIT_USESOURCEFORMAT_APPLY" val="0"/>
  <p:tag name="KSO_WM_DIAGRAM_VIRTUALLY_FRAME" val="{&quot;height&quot;:210.18645669291337,&quot;left&quot;:291.65,&quot;top&quot;:101.45,&quot;width&quot;:417.4}"/>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diagram20204638_2*l_i*1_3"/>
  <p:tag name="KSO_WM_TEMPLATE_CATEGORY" val="diagram"/>
  <p:tag name="KSO_WM_TEMPLATE_INDEX" val="20204638"/>
  <p:tag name="KSO_WM_UNIT_LAYERLEVEL" val="1_1"/>
  <p:tag name="KSO_WM_TAG_VERSION" val="1.0"/>
  <p:tag name="KSO_WM_BEAUTIFY_FLAG" val="#wm#"/>
  <p:tag name="KSO_WM_UNIT_LINE_FORE_SCHEMECOLOR_INDEX_BRIGHTNESS" val="-0.5"/>
  <p:tag name="KSO_WM_UNIT_LINE_FORE_SCHEMECOLOR_INDEX" val="5"/>
  <p:tag name="KSO_WM_UNIT_LINE_FILL_TYPE" val="2"/>
  <p:tag name="KSO_WM_UNIT_USESOURCEFORMAT_APPLY" val="0"/>
  <p:tag name="KSO_WM_DIAGRAM_VIRTUALLY_FRAME" val="{&quot;height&quot;:210.18645669291337,&quot;left&quot;:291.65,&quot;top&quot;:101.45,&quot;width&quot;:417.4}"/>
</p:tagLst>
</file>

<file path=ppt/tags/tag244.xml><?xml version="1.0" encoding="utf-8"?>
<p:tagLst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5-08T23:41:04&quot;,&quot;maxSize&quot;:{&quot;size1&quot;:22.2},&quot;minSize&quot;:{&quot;size1&quot;:13.5},&quot;normalSize&quot;:{&quot;size1&quot;:19.333333333333332},&quot;subLayout&quot;:[{&quot;id&quot;:&quot;2024-05-08T23:41:04&quot;,&quot;margin&quot;:{&quot;bottom&quot;:0.025999996811151505,&quot;left&quot;:2.117000102996826,&quot;right&quot;:1.2699999809265137,&quot;top&quot;:0.4230000674724579},&quot;type&quot;:0},{&quot;id&quot;:&quot;2024-05-08T23:41:04&quot;,&quot;margin&quot;:{&quot;bottom&quot;:0.847000002861023,&quot;left&quot;:1.2790000438690186,&quot;right&quot;:1.2609999179840088,&quot;top&quot;:0.3970000147819519},&quot;type&quot;:0}],&quot;type&quot;:0}"/>
  <p:tag name="KSO_WM_SLIDE_RATIO" val="1.777778"/>
  <p:tag name="KSO_WM_SLIDE_BACKGROUND" val="[&quot;general&quot;]"/>
  <p:tag name="KSO_WM_SLIDE_BACKGROUND_TYPE" val="general"/>
</p:tagLst>
</file>

<file path=ppt/tags/tag24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4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24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52.xml><?xml version="1.0" encoding="utf-8"?>
<p:tagLst xmlns:p="http://schemas.openxmlformats.org/presentationml/2006/main">
  <p:tag name="KSO_WM_UNIT_VALUE" val="1650*1015"/>
  <p:tag name="KSO_WM_UNIT_HIGHLIGHT" val="0"/>
  <p:tag name="KSO_WM_UNIT_COMPATIBLE" val="0"/>
  <p:tag name="KSO_WM_UNIT_DIAGRAM_ISNUMVISUAL" val="0"/>
  <p:tag name="KSO_WM_UNIT_DIAGRAM_ISREFERUNIT" val="0"/>
  <p:tag name="KSO_WM_UNIT_TYPE" val="d"/>
  <p:tag name="KSO_WM_UNIT_INDEX" val="1"/>
  <p:tag name="KSO_WM_UNIT_ID" val="diagram20208729_1*d*1"/>
  <p:tag name="KSO_WM_TEMPLATE_CATEGORY" val="diagram"/>
  <p:tag name="KSO_WM_TEMPLATE_INDEX" val="20208729"/>
  <p:tag name="KSO_WM_UNIT_LAYERLEVEL" val="1"/>
  <p:tag name="KSO_WM_TAG_VERSION" val="1.0"/>
  <p:tag name="KSO_WM_BEAUTIFY_FLAG" val="#wm#"/>
  <p:tag name="KSO_WM_CHIP_GROUPID" val="5e7310da9a230a26b9e88a19"/>
  <p:tag name="KSO_WM_CHIP_XID" val="5e7310da9a230a26b9e88a1a"/>
  <p:tag name="KSO_WM_UNIT_DEC_AREA_ID" val="c86b8c2f60ad4da68d7412bd7b3723f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c36602a7c014b12ac85ad94f1f60d1e"/>
  <p:tag name="KSO_WM_TEMPLATE_ASSEMBLE_XID" val="6130c4e0c26b0a66a1c57d0a"/>
  <p:tag name="KSO_WM_TEMPLATE_ASSEMBLE_GROUPID" val="6130c4e0c26b0a66a1c57d0a"/>
</p:tagLst>
</file>

<file path=ppt/tags/tag253.xml><?xml version="1.0" encoding="utf-8"?>
<p:tagLst xmlns:p="http://schemas.openxmlformats.org/presentationml/2006/main">
  <p:tag name="KSO_WM_UNIT_BLOCK" val="0"/>
  <p:tag name="KSO_WM_UNIT_SM_LIMIT_TYPE" val="2"/>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UNIT_DEC_AREA_ID" val="3e8fe6ed19184391b743ea4b49b24907"/>
  <p:tag name="KSO_WM_UNIT_HIGHLIGHT" val="0"/>
  <p:tag name="KSO_WM_UNIT_COMPATIBLE" val="0"/>
  <p:tag name="KSO_WM_UNIT_DIAGRAM_ISNUMVISUAL" val="0"/>
  <p:tag name="KSO_WM_UNIT_DIAGRAM_ISREFERUNIT" val="0"/>
  <p:tag name="KSO_WM_UNIT_TYPE" val="i"/>
  <p:tag name="KSO_WM_UNIT_INDEX" val="2"/>
  <p:tag name="KSO_WM_UNIT_ID" val="diagram20208729_1*i*2"/>
  <p:tag name="KSO_WM_TEMPLATE_CATEGORY" val="diagram"/>
  <p:tag name="KSO_WM_TEMPLATE_INDEX" val="20208729"/>
  <p:tag name="KSO_WM_UNIT_LAYERLEVEL" val="1"/>
  <p:tag name="KSO_WM_TAG_VERSION" val="1.0"/>
  <p:tag name="KSO_WM_BEAUTIFY_FLAG" val="#wm#"/>
  <p:tag name="KSO_WM_CHIP_GROUPID" val="5ef165425bb2a422ac9a2a19"/>
  <p:tag name="KSO_WM_CHIP_XID" val="5ef165425bb2a422ac9a2a1a"/>
  <p:tag name="KSO_WM_UNIT_FILL_FORE_SCHEMECOLOR_INDEX_BRIGHTNESS" val="-0.05"/>
  <p:tag name="KSO_WM_UNIT_FILL_FORE_SCHEMECOLOR_INDEX" val="16"/>
  <p:tag name="KSO_WM_UNIT_FILL_TYPE" val="1"/>
  <p:tag name="KSO_WM_UNIT_TEXT_FILL_FORE_SCHEMECOLOR_INDEX_BRIGHTNESS" val="0"/>
  <p:tag name="KSO_WM_UNIT_TEXT_FILL_FORE_SCHEMECOLOR_INDEX" val="2"/>
  <p:tag name="KSO_WM_UNIT_TEXT_FILL_TYPE" val="1"/>
  <p:tag name="KSO_WM_UNIT_VALUE" val="558"/>
  <p:tag name="KSO_WM_TEMPLATE_ASSEMBLE_XID" val="6130c4e0c26b0a66a1c57d0a"/>
  <p:tag name="KSO_WM_TEMPLATE_ASSEMBLE_GROUPID" val="6130c4e0c26b0a66a1c57d0a"/>
</p:tagLst>
</file>

<file path=ppt/tags/tag254.xml><?xml version="1.0" encoding="utf-8"?>
<p:tagLst xmlns:p="http://schemas.openxmlformats.org/presentationml/2006/main">
  <p:tag name="KSO_WM_UNIT_BLOCK" val="0"/>
  <p:tag name="KSO_WM_UNIT_SM_LIMIT_TYPE" val="2"/>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UNIT_DEC_AREA_ID" val="c3ffa0f96dbf4783adc73d0c057bc31c"/>
  <p:tag name="KSO_WM_UNIT_HIGHLIGHT" val="0"/>
  <p:tag name="KSO_WM_UNIT_COMPATIBLE" val="0"/>
  <p:tag name="KSO_WM_UNIT_DIAGRAM_ISNUMVISUAL" val="0"/>
  <p:tag name="KSO_WM_UNIT_DIAGRAM_ISREFERUNIT" val="0"/>
  <p:tag name="KSO_WM_UNIT_TYPE" val="i"/>
  <p:tag name="KSO_WM_UNIT_INDEX" val="3"/>
  <p:tag name="KSO_WM_UNIT_ID" val="diagram20208729_1*i*3"/>
  <p:tag name="KSO_WM_TEMPLATE_CATEGORY" val="diagram"/>
  <p:tag name="KSO_WM_TEMPLATE_INDEX" val="20208729"/>
  <p:tag name="KSO_WM_UNIT_LAYERLEVEL" val="1"/>
  <p:tag name="KSO_WM_TAG_VERSION" val="1.0"/>
  <p:tag name="KSO_WM_BEAUTIFY_FLAG" val="#wm#"/>
  <p:tag name="KSO_WM_CHIP_GROUPID" val="5ef165425bb2a422ac9a2a19"/>
  <p:tag name="KSO_WM_CHIP_XID" val="5ef165425bb2a422ac9a2a1a"/>
  <p:tag name="KSO_WM_UNIT_TEXT_FILL_FORE_SCHEMECOLOR_INDEX_BRIGHTNESS" val="-0.05"/>
  <p:tag name="KSO_WM_UNIT_TEXT_FILL_FORE_SCHEMECOLOR_INDEX" val="14"/>
  <p:tag name="KSO_WM_UNIT_TEXT_FILL_TYPE" val="1"/>
  <p:tag name="KSO_WM_UNIT_VALUE" val="1"/>
  <p:tag name="KSO_WM_TEMPLATE_ASSEMBLE_XID" val="6130c4e0c26b0a66a1c57d0a"/>
  <p:tag name="KSO_WM_TEMPLATE_ASSEMBLE_GROUPID" val="6130c4e0c26b0a66a1c57d0a"/>
</p:tagLst>
</file>

<file path=ppt/tags/tag255.xml><?xml version="1.0" encoding="utf-8"?>
<p:tagLst xmlns:p="http://schemas.openxmlformats.org/presentationml/2006/main">
  <p:tag name="KSO_WM_UNIT_BLOCK" val="0"/>
  <p:tag name="KSO_WM_UNIT_SM_LIMIT_TYPE" val="2"/>
  <p:tag name="KSO_WM_UNIT_DEC_AREA_ID" val="0c99556ae42343bcaa3de160fa14fc05"/>
  <p:tag name="KSO_WM_UNIT_HIGHLIGHT" val="0"/>
  <p:tag name="KSO_WM_UNIT_COMPATIBLE" val="0"/>
  <p:tag name="KSO_WM_UNIT_DIAGRAM_ISNUMVISUAL" val="0"/>
  <p:tag name="KSO_WM_UNIT_DIAGRAM_ISREFERUNIT" val="0"/>
  <p:tag name="KSO_WM_UNIT_TYPE" val="i"/>
  <p:tag name="KSO_WM_UNIT_INDEX" val="4"/>
  <p:tag name="KSO_WM_UNIT_ID" val="diagram20208729_1*i*4"/>
  <p:tag name="KSO_WM_TEMPLATE_CATEGORY" val="diagram"/>
  <p:tag name="KSO_WM_TEMPLATE_INDEX" val="20208729"/>
  <p:tag name="KSO_WM_UNIT_LAYERLEVEL" val="1"/>
  <p:tag name="KSO_WM_TAG_VERSION" val="1.0"/>
  <p:tag name="KSO_WM_BEAUTIFY_FLAG" val="#wm#"/>
  <p:tag name="KSO_WM_CHIP_GROUPID" val="5ef165425bb2a422ac9a2a19"/>
  <p:tag name="KSO_WM_CHIP_XID" val="5ef165425bb2a422ac9a2a1a"/>
  <p:tag name="KSO_WM_TEMPLATE_ASSEMBLE_XID" val="6130c4e0c26b0a66a1c57d0a"/>
  <p:tag name="KSO_WM_TEMPLATE_ASSEMBLE_GROUPID" val="6130c4e0c26b0a66a1c57d0a"/>
</p:tagLst>
</file>

<file path=ppt/tags/tag256.xml><?xml version="1.0" encoding="utf-8"?>
<p:tagLst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5-08T23:41:05&quot;,&quot;maxSize&quot;:{&quot;size1&quot;:22.2},&quot;minSize&quot;:{&quot;size1&quot;:13.5},&quot;normalSize&quot;:{&quot;size1&quot;:19.333333333333332},&quot;subLayout&quot;:[{&quot;id&quot;:&quot;2024-05-08T23:41:05&quot;,&quot;margin&quot;:{&quot;bottom&quot;:0.025999996811151505,&quot;left&quot;:2.117000102996826,&quot;right&quot;:1.2699999809265137,&quot;top&quot;:0.4230000674724579},&quot;type&quot;:0},{&quot;id&quot;:&quot;2024-05-08T23:41:05&quot;,&quot;margin&quot;:{&quot;bottom&quot;:0.847000002861023,&quot;left&quot;:1.2790000438690186,&quot;right&quot;:1.2609999179840088,&quot;top&quot;:0.3970000147819519},&quot;type&quot;:0}],&quot;type&quot;:0}"/>
  <p:tag name="KSO_WM_SLIDE_RATIO" val="1.777778"/>
  <p:tag name="KSO_WM_SLIDE_BACKGROUND" val="[&quot;general&quot;]"/>
  <p:tag name="KSO_WM_SLIDE_BACKGROUND_TYPE" val="general"/>
</p:tagLst>
</file>

<file path=ppt/tags/tag25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5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261.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64.xml><?xml version="1.0" encoding="utf-8"?>
<p:tagLst xmlns:p="http://schemas.openxmlformats.org/presentationml/2006/main">
  <p:tag name="KSO_WM_UNIT_TEXT_FILL_FORE_SCHEMECOLOR_INDEX_BRIGHTNESS" val="0"/>
  <p:tag name="KSO_WM_UNIT_TEXT_FILL_FORE_SCHEMECOLOR_INDEX" val="3"/>
  <p:tag name="KSO_WM_UNIT_TEXT_FILL_TYPE" val="1"/>
</p:tagLst>
</file>

<file path=ppt/tags/tag265.xml><?xml version="1.0" encoding="utf-8"?>
<p:tagLst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5-08T23:41:08&quot;,&quot;maxSize&quot;:{&quot;size1&quot;:22.2},&quot;minSize&quot;:{&quot;size1&quot;:13.5},&quot;normalSize&quot;:{&quot;size1&quot;:13.5},&quot;subLayout&quot;:[{&quot;id&quot;:&quot;2024-05-08T23:41:08&quot;,&quot;margin&quot;:{&quot;bottom&quot;:0.025999998673796654,&quot;left&quot;:2.117000102996826,&quot;right&quot;:1.2699999809265137,&quot;top&quot;:0.4230000376701355},&quot;type&quot;:0},{&quot;id&quot;:&quot;2024-05-08T23:41:08&quot;,&quot;margin&quot;:{&quot;bottom&quot;:0.847000002861023,&quot;left&quot;:1.2790000438690186,&quot;right&quot;:1.2609999179840088,&quot;top&quot;:0.3970000147819519},&quot;type&quot;:0}],&quot;type&quot;:0}"/>
  <p:tag name="KSO_WM_SLIDE_RATIO" val="1.777778"/>
  <p:tag name="KSO_WM_SLIDE_BACKGROUND" val="[&quot;general&quot;]"/>
  <p:tag name="KSO_WM_SLIDE_BACKGROUND_TYPE" val="general"/>
</p:tagLst>
</file>

<file path=ppt/tags/tag26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6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73.xml><?xml version="1.0" encoding="utf-8"?>
<p:tagLst xmlns:p="http://schemas.openxmlformats.org/presentationml/2006/main">
  <p:tag name="KSO_WM_UNIT_TEXT_FILL_FORE_SCHEMECOLOR_INDEX_BRIGHTNESS" val="0"/>
  <p:tag name="KSO_WM_UNIT_TEXT_FILL_FORE_SCHEMECOLOR_INDEX" val="3"/>
  <p:tag name="KSO_WM_UNIT_TEXT_FILL_TYPE" val="1"/>
</p:tagLst>
</file>

<file path=ppt/tags/tag274.xml><?xml version="1.0" encoding="utf-8"?>
<p:tagLst xmlns:p="http://schemas.openxmlformats.org/presentationml/2006/main">
  <p:tag name="KSO_WM_UNIT_TEXT_FILL_FORE_SCHEMECOLOR_INDEX_BRIGHTNESS" val="0"/>
  <p:tag name="KSO_WM_UNIT_TEXT_FILL_FORE_SCHEMECOLOR_INDEX" val="3"/>
  <p:tag name="KSO_WM_UNIT_TEXT_FILL_TYPE" val="1"/>
</p:tagLst>
</file>

<file path=ppt/tags/tag275.xml><?xml version="1.0" encoding="utf-8"?>
<p:tagLst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5-08T23:41:09&quot;,&quot;maxSize&quot;:{&quot;size1&quot;:22.2},&quot;minSize&quot;:{&quot;size1&quot;:13.5},&quot;normalSize&quot;:{&quot;size1&quot;:19.333333333333332},&quot;subLayout&quot;:[{&quot;id&quot;:&quot;2024-05-08T23:41:09&quot;,&quot;margin&quot;:{&quot;bottom&quot;:0.025999996811151505,&quot;left&quot;:2.117000102996826,&quot;right&quot;:1.2699999809265137,&quot;top&quot;:0.4230000674724579},&quot;type&quot;:0},{&quot;id&quot;:&quot;2024-05-08T23:41:09&quot;,&quot;margin&quot;:{&quot;bottom&quot;:0.847000002861023,&quot;left&quot;:1.2790000438690186,&quot;right&quot;:1.2609999179840088,&quot;top&quot;:0.3970000147819519},&quot;type&quot;:0}],&quot;type&quot;:0}"/>
  <p:tag name="KSO_WM_SLIDE_RATIO" val="1.777778"/>
  <p:tag name="KSO_WM_SLIDE_BACKGROUND" val="[&quot;general&quot;]"/>
  <p:tag name="KSO_WM_SLIDE_BACKGROUND_TYPE" val="general"/>
</p:tagLst>
</file>

<file path=ppt/tags/tag27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7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83.xml><?xml version="1.0" encoding="utf-8"?>
<p:tagLst xmlns:p="http://schemas.openxmlformats.org/presentationml/2006/main">
  <p:tag name="KSO_WM_UNIT_TEXT_FILL_FORE_SCHEMECOLOR_INDEX_BRIGHTNESS" val="0"/>
  <p:tag name="KSO_WM_UNIT_TEXT_FILL_FORE_SCHEMECOLOR_INDEX" val="3"/>
  <p:tag name="KSO_WM_UNIT_TEXT_FILL_TYPE" val="1"/>
</p:tagLst>
</file>

<file path=ppt/tags/tag284.xml><?xml version="1.0" encoding="utf-8"?>
<p:tagLst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5-08T23:41:06&quot;,&quot;maxSize&quot;:{&quot;size1&quot;:22.2},&quot;minSize&quot;:{&quot;size1&quot;:13.5},&quot;normalSize&quot;:{&quot;size1&quot;:13.5},&quot;subLayout&quot;:[{&quot;id&quot;:&quot;2024-05-08T23:41:06&quot;,&quot;margin&quot;:{&quot;bottom&quot;:0.025999998673796654,&quot;left&quot;:2.117000102996826,&quot;right&quot;:1.2699999809265137,&quot;top&quot;:0.4230000376701355},&quot;type&quot;:0},{&quot;id&quot;:&quot;2024-05-08T23:41:06&quot;,&quot;margin&quot;:{&quot;bottom&quot;:0.847000002861023,&quot;left&quot;:1.2790000438690186,&quot;right&quot;:1.2609999179840088,&quot;top&quot;:0.3970000147819519},&quot;type&quot;:0}],&quot;type&quot;:0}"/>
  <p:tag name="KSO_WM_SLIDE_RATIO" val="1.777778"/>
  <p:tag name="KSO_WM_SLIDE_BACKGROUND" val="[&quot;general&quot;]"/>
  <p:tag name="KSO_WM_SLIDE_BACKGROUND_TYPE" val="general"/>
</p:tagLst>
</file>

<file path=ppt/tags/tag28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8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289.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292.xml><?xml version="1.0" encoding="utf-8"?>
<p:tagLst xmlns:p="http://schemas.openxmlformats.org/presentationml/2006/main">
  <p:tag name="KSO_WM_UNIT_TEXT_FILL_FORE_SCHEMECOLOR_INDEX_BRIGHTNESS" val="0"/>
  <p:tag name="KSO_WM_UNIT_TEXT_FILL_FORE_SCHEMECOLOR_INDEX" val="3"/>
  <p:tag name="KSO_WM_UNIT_TEXT_FILL_TYPE" val="1"/>
</p:tagLst>
</file>

<file path=ppt/tags/tag293.xml><?xml version="1.0" encoding="utf-8"?>
<p:tagLst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5-08T23:41:07&quot;,&quot;maxSize&quot;:{&quot;size1&quot;:22.2},&quot;minSize&quot;:{&quot;size1&quot;:13.5},&quot;normalSize&quot;:{&quot;size1&quot;:13.5},&quot;subLayout&quot;:[{&quot;id&quot;:&quot;2024-05-08T23:41:07&quot;,&quot;margin&quot;:{&quot;bottom&quot;:0.025999998673796654,&quot;left&quot;:2.117000102996826,&quot;right&quot;:1.2699999809265137,&quot;top&quot;:0.4230000376701355},&quot;type&quot;:0},{&quot;id&quot;:&quot;2024-05-08T23:41:07&quot;,&quot;margin&quot;:{&quot;bottom&quot;:0.847000002861023,&quot;left&quot;:1.2790000438690186,&quot;right&quot;:1.2609999179840088,&quot;top&quot;:0.3970000147819519},&quot;type&quot;:0}],&quot;type&quot;:0}"/>
  <p:tag name="KSO_WM_SLIDE_RATIO" val="1.777778"/>
  <p:tag name="KSO_WM_SLIDE_BACKGROUND" val="[&quot;general&quot;]"/>
  <p:tag name="KSO_WM_SLIDE_BACKGROUND_TYPE" val="general"/>
</p:tagLst>
</file>

<file path=ppt/tags/tag29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9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298.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301.xml><?xml version="1.0" encoding="utf-8"?>
<p:tagLst xmlns:p="http://schemas.openxmlformats.org/presentationml/2006/main">
  <p:tag name="KSO_WM_UNIT_TEXT_FILL_FORE_SCHEMECOLOR_INDEX_BRIGHTNESS" val="0"/>
  <p:tag name="KSO_WM_UNIT_TEXT_FILL_FORE_SCHEMECOLOR_INDEX" val="3"/>
  <p:tag name="KSO_WM_UNIT_TEXT_FILL_TYPE" val="1"/>
</p:tagLst>
</file>

<file path=ppt/tags/tag302.xml><?xml version="1.0" encoding="utf-8"?>
<p:tagLst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5-08T23:41:07&quot;,&quot;maxSize&quot;:{&quot;size1&quot;:22.2},&quot;minSize&quot;:{&quot;size1&quot;:13.5},&quot;normalSize&quot;:{&quot;size1&quot;:13.5},&quot;subLayout&quot;:[{&quot;id&quot;:&quot;2024-05-08T23:41:07&quot;,&quot;margin&quot;:{&quot;bottom&quot;:0.025999998673796654,&quot;left&quot;:2.117000102996826,&quot;right&quot;:1.2699999809265137,&quot;top&quot;:0.4230000376701355},&quot;type&quot;:0},{&quot;id&quot;:&quot;2024-05-08T23:41:07&quot;,&quot;margin&quot;:{&quot;bottom&quot;:0.847000002861023,&quot;left&quot;:1.2790000438690186,&quot;right&quot;:1.2609999179840088,&quot;top&quot;:0.3970000147819519},&quot;type&quot;:0}],&quot;type&quot;:0}"/>
  <p:tag name="KSO_WM_SLIDE_RATIO" val="1.777778"/>
  <p:tag name="KSO_WM_SLIDE_BACKGROUND" val="[&quot;general&quot;]"/>
  <p:tag name="KSO_WM_SLIDE_BACKGROUND_TYPE" val="general"/>
</p:tagLst>
</file>

<file path=ppt/tags/tag303.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04.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05.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06.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2"/>
  <p:tag name="KSO_WM_UNIT_TEXT_FILL_TYPE" val="1"/>
</p:tagLst>
</file>

<file path=ppt/tags/tag307.xml><?xml version="1.0" encoding="utf-8"?>
<p:tagLst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0.xml><?xml version="1.0" encoding="utf-8"?>
<p:tagLst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5-08T23:41:08&quot;,&quot;maxSize&quot;:{&quot;size1&quot;:22.2},&quot;minSize&quot;:{&quot;size1&quot;:13.5},&quot;normalSize&quot;:{&quot;size1&quot;:13.5},&quot;subLayout&quot;:[{&quot;id&quot;:&quot;2024-05-08T23:41:08&quot;,&quot;margin&quot;:{&quot;bottom&quot;:0.025999998673796654,&quot;left&quot;:2.117000102996826,&quot;right&quot;:1.2699999809265137,&quot;top&quot;:0.4230000376701355},&quot;type&quot;:0},{&quot;id&quot;:&quot;2024-05-08T23:41:08&quot;,&quot;margin&quot;:{&quot;bottom&quot;:0.847000002861023,&quot;left&quot;:1.2790000438690186,&quot;right&quot;:1.2609999179840088,&quot;top&quot;:0.3970000147819519},&quot;type&quot;:0}],&quot;type&quot;:0}"/>
  <p:tag name="KSO_WM_SLIDE_RATIO" val="1.777778"/>
  <p:tag name="KSO_WM_SLIDE_BACKGROUND" val="[&quot;general&quot;]"/>
  <p:tag name="KSO_WM_SLIDE_BACKGROUND_TYPE" val="general"/>
</p:tagLst>
</file>

<file path=ppt/tags/tag311.xml><?xml version="1.0" encoding="utf-8"?>
<p:tagLst xmlns:p="http://schemas.openxmlformats.org/presentationml/2006/main">
  <p:tag name="commondata" val="eyJoZGlkIjoiMTJjNTdkOTZkNmE4MWZhNmZmNjQyNTExOWJjMjk0ZTMifQ=="/>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ECEDEF"/>
      </a:dk2>
      <a:lt2>
        <a:srgbClr val="FFFFFF"/>
      </a:lt2>
      <a:accent1>
        <a:srgbClr val="79B1E3"/>
      </a:accent1>
      <a:accent2>
        <a:srgbClr val="8EA6D9"/>
      </a:accent2>
      <a:accent3>
        <a:srgbClr val="A39BCF"/>
      </a:accent3>
      <a:accent4>
        <a:srgbClr val="B98FC5"/>
      </a:accent4>
      <a:accent5>
        <a:srgbClr val="CE84BB"/>
      </a:accent5>
      <a:accent6>
        <a:srgbClr val="E379B1"/>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6738</Words>
  <Application>WPS 演示</Application>
  <PresentationFormat/>
  <Paragraphs>257</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10</vt:i4>
      </vt:variant>
    </vt:vector>
  </HeadingPairs>
  <TitlesOfParts>
    <vt:vector size="22" baseType="lpstr">
      <vt:lpstr>Arial</vt:lpstr>
      <vt:lpstr>SimSun</vt:lpstr>
      <vt:lpstr>Wingdings</vt:lpstr>
      <vt:lpstr>Arial</vt:lpstr>
      <vt:lpstr>Microsoft YaHei</vt:lpstr>
      <vt:lpstr>汉仪旗黑-85S</vt:lpstr>
      <vt:lpstr>SimHei</vt:lpstr>
      <vt:lpstr>Helvetica Neue</vt:lpstr>
      <vt:lpstr>Helvetica Neue Light</vt:lpstr>
      <vt:lpstr>Arial Unicode MS</vt:lpstr>
      <vt:lpstr>Simple Light</vt:lpstr>
      <vt:lpstr>2_Office 主题​​</vt:lpstr>
      <vt:lpstr>Music Genre Classification from Audio Features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 from Audio Features</dc:title>
  <dc:creator/>
  <cp:lastModifiedBy>8207429812</cp:lastModifiedBy>
  <cp:revision>5</cp:revision>
  <dcterms:created xsi:type="dcterms:W3CDTF">2024-05-08T15:48:00Z</dcterms:created>
  <dcterms:modified xsi:type="dcterms:W3CDTF">2024-05-08T18:51:15Z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8057B920A72D4D1B85AE891FDF9B622D_13</vt:lpwstr>
  </property>
  <property fmtid="{D5CDD505-2E9C-101B-9397-08002B2CF9AE}" pid="3" name="KSOProductBuildVer">
    <vt:lpwstr>2052-12.1.0.16729</vt:lpwstr>
  </property>
</Properties>
</file>