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15"/>
  </p:handoutMasterIdLst>
  <p:sldIdLst>
    <p:sldId id="257" r:id="rId2"/>
    <p:sldId id="259" r:id="rId3"/>
    <p:sldId id="260" r:id="rId4"/>
    <p:sldId id="261" r:id="rId5"/>
    <p:sldId id="262" r:id="rId6"/>
    <p:sldId id="288" r:id="rId7"/>
    <p:sldId id="289" r:id="rId8"/>
    <p:sldId id="290" r:id="rId9"/>
    <p:sldId id="267" r:id="rId10"/>
    <p:sldId id="268" r:id="rId11"/>
    <p:sldId id="276" r:id="rId12"/>
    <p:sldId id="286"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6092"/>
    <a:srgbClr val="1B449C"/>
    <a:srgbClr val="F18A21"/>
    <a:srgbClr val="B11F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23" autoAdjust="0"/>
    <p:restoredTop sz="94667"/>
  </p:normalViewPr>
  <p:slideViewPr>
    <p:cSldViewPr snapToGrid="0" snapToObjects="1" showGuides="1">
      <p:cViewPr varScale="1">
        <p:scale>
          <a:sx n="97" d="100"/>
          <a:sy n="97" d="100"/>
        </p:scale>
        <p:origin x="884" y="64"/>
      </p:cViewPr>
      <p:guideLst>
        <p:guide orient="horz" pos="2183"/>
        <p:guide pos="3840"/>
      </p:guideLst>
    </p:cSldViewPr>
  </p:slideViewPr>
  <p:notesTextViewPr>
    <p:cViewPr>
      <p:scale>
        <a:sx n="1" d="1"/>
        <a:sy n="1" d="1"/>
      </p:scale>
      <p:origin x="0" y="0"/>
    </p:cViewPr>
  </p:notesTextViewPr>
  <p:sorterViewPr>
    <p:cViewPr>
      <p:scale>
        <a:sx n="200" d="100"/>
        <a:sy n="200" d="100"/>
      </p:scale>
      <p:origin x="0" y="0"/>
    </p:cViewPr>
  </p:sorterViewPr>
  <p:notesViewPr>
    <p:cSldViewPr snapToGrid="0" snapToObjects="1" showGuides="1">
      <p:cViewPr varScale="1">
        <p:scale>
          <a:sx n="68" d="100"/>
          <a:sy n="68" d="100"/>
        </p:scale>
        <p:origin x="364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D80183-5387-2245-A9EE-6DA953CE71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7658F5B-596C-2947-B065-F2CC285777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F5F93-81FF-AA4F-A74B-41EA611D89E1}" type="datetimeFigureOut">
              <a:rPr lang="en-US" smtClean="0"/>
              <a:t>12/2/2024</a:t>
            </a:fld>
            <a:endParaRPr lang="en-US" dirty="0"/>
          </a:p>
        </p:txBody>
      </p:sp>
      <p:sp>
        <p:nvSpPr>
          <p:cNvPr id="4" name="Footer Placeholder 3">
            <a:extLst>
              <a:ext uri="{FF2B5EF4-FFF2-40B4-BE49-F238E27FC236}">
                <a16:creationId xmlns:a16="http://schemas.microsoft.com/office/drawing/2014/main" id="{92821AC2-7DA6-E94B-A59F-60B2F2D94B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FD081F0-C80B-F546-BF07-337FC0F1D3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9AB9D1-4BFF-F748-8587-A2A4F2CCAFB8}" type="slidenum">
              <a:rPr lang="en-US" smtClean="0"/>
              <a:t>‹#›</a:t>
            </a:fld>
            <a:endParaRPr lang="en-US" dirty="0"/>
          </a:p>
        </p:txBody>
      </p:sp>
    </p:spTree>
    <p:extLst>
      <p:ext uri="{BB962C8B-B14F-4D97-AF65-F5344CB8AC3E}">
        <p14:creationId xmlns:p14="http://schemas.microsoft.com/office/powerpoint/2010/main" val="2951113785"/>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AC4CE8-D853-DD48-8454-F07EBB942531}"/>
              </a:ext>
            </a:extLst>
          </p:cNvPr>
          <p:cNvSpPr>
            <a:spLocks noGrp="1"/>
          </p:cNvSpPr>
          <p:nvPr>
            <p:ph type="dt" sz="half" idx="10"/>
          </p:nvPr>
        </p:nvSpPr>
        <p:spPr/>
        <p:txBody>
          <a:bodyPr/>
          <a:lstStyle/>
          <a:p>
            <a:fld id="{FE6ECD8E-F46D-3742-8DB3-15EA7EDE33E9}" type="datetimeFigureOut">
              <a:rPr lang="en-US" smtClean="0"/>
              <a:t>12/2/2024</a:t>
            </a:fld>
            <a:endParaRPr lang="en-US" dirty="0"/>
          </a:p>
        </p:txBody>
      </p:sp>
      <p:sp>
        <p:nvSpPr>
          <p:cNvPr id="3" name="Footer Placeholder 2">
            <a:extLst>
              <a:ext uri="{FF2B5EF4-FFF2-40B4-BE49-F238E27FC236}">
                <a16:creationId xmlns:a16="http://schemas.microsoft.com/office/drawing/2014/main" id="{7B77AD8A-4D13-7641-99E1-53275F8DEE6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48F9DE1-266C-C741-A550-8D78764C13A5}"/>
              </a:ext>
            </a:extLst>
          </p:cNvPr>
          <p:cNvSpPr>
            <a:spLocks noGrp="1"/>
          </p:cNvSpPr>
          <p:nvPr>
            <p:ph type="sldNum" sz="quarter" idx="12"/>
          </p:nvPr>
        </p:nvSpPr>
        <p:spPr/>
        <p:txBody>
          <a:bodyPr/>
          <a:lstStyle/>
          <a:p>
            <a:fld id="{3496E2C1-EFD5-174A-B3D8-A7AF45942699}" type="slidenum">
              <a:rPr lang="en-US" smtClean="0"/>
              <a:t>‹#›</a:t>
            </a:fld>
            <a:endParaRPr lang="en-US" dirty="0"/>
          </a:p>
        </p:txBody>
      </p:sp>
    </p:spTree>
    <p:extLst>
      <p:ext uri="{BB962C8B-B14F-4D97-AF65-F5344CB8AC3E}">
        <p14:creationId xmlns:p14="http://schemas.microsoft.com/office/powerpoint/2010/main" val="845358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7127E57-9984-4A48-AEE3-AD41275B9842}"/>
              </a:ext>
            </a:extLst>
          </p:cNvPr>
          <p:cNvSpPr>
            <a:spLocks noGrp="1"/>
          </p:cNvSpPr>
          <p:nvPr>
            <p:ph type="pic" sz="quarter" idx="10"/>
          </p:nvPr>
        </p:nvSpPr>
        <p:spPr>
          <a:xfrm>
            <a:off x="6945985" y="1746615"/>
            <a:ext cx="4708373" cy="3366401"/>
          </a:xfrm>
          <a:custGeom>
            <a:avLst/>
            <a:gdLst>
              <a:gd name="connsiteX0" fmla="*/ 3226800 w 4708373"/>
              <a:gd name="connsiteY0" fmla="*/ 130903 h 3366401"/>
              <a:gd name="connsiteX1" fmla="*/ 4708373 w 4708373"/>
              <a:gd name="connsiteY1" fmla="*/ 130903 h 3366401"/>
              <a:gd name="connsiteX2" fmla="*/ 4708373 w 4708373"/>
              <a:gd name="connsiteY2" fmla="*/ 3233867 h 3366401"/>
              <a:gd name="connsiteX3" fmla="*/ 3226800 w 4708373"/>
              <a:gd name="connsiteY3" fmla="*/ 3233867 h 3366401"/>
              <a:gd name="connsiteX4" fmla="*/ 0 w 4708373"/>
              <a:gd name="connsiteY4" fmla="*/ 130903 h 3366401"/>
              <a:gd name="connsiteX5" fmla="*/ 1481573 w 4708373"/>
              <a:gd name="connsiteY5" fmla="*/ 130903 h 3366401"/>
              <a:gd name="connsiteX6" fmla="*/ 1481573 w 4708373"/>
              <a:gd name="connsiteY6" fmla="*/ 3233867 h 3366401"/>
              <a:gd name="connsiteX7" fmla="*/ 0 w 4708373"/>
              <a:gd name="connsiteY7" fmla="*/ 3233867 h 3366401"/>
              <a:gd name="connsiteX8" fmla="*/ 1613400 w 4708373"/>
              <a:gd name="connsiteY8" fmla="*/ 0 h 3366401"/>
              <a:gd name="connsiteX9" fmla="*/ 3094973 w 4708373"/>
              <a:gd name="connsiteY9" fmla="*/ 0 h 3366401"/>
              <a:gd name="connsiteX10" fmla="*/ 3094973 w 4708373"/>
              <a:gd name="connsiteY10" fmla="*/ 3366401 h 3366401"/>
              <a:gd name="connsiteX11" fmla="*/ 1613400 w 4708373"/>
              <a:gd name="connsiteY11" fmla="*/ 3366401 h 3366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08373" h="3366401">
                <a:moveTo>
                  <a:pt x="3226800" y="130903"/>
                </a:moveTo>
                <a:lnTo>
                  <a:pt x="4708373" y="130903"/>
                </a:lnTo>
                <a:lnTo>
                  <a:pt x="4708373" y="3233867"/>
                </a:lnTo>
                <a:lnTo>
                  <a:pt x="3226800" y="3233867"/>
                </a:lnTo>
                <a:close/>
                <a:moveTo>
                  <a:pt x="0" y="130903"/>
                </a:moveTo>
                <a:lnTo>
                  <a:pt x="1481573" y="130903"/>
                </a:lnTo>
                <a:lnTo>
                  <a:pt x="1481573" y="3233867"/>
                </a:lnTo>
                <a:lnTo>
                  <a:pt x="0" y="3233867"/>
                </a:lnTo>
                <a:close/>
                <a:moveTo>
                  <a:pt x="1613400" y="0"/>
                </a:moveTo>
                <a:lnTo>
                  <a:pt x="3094973" y="0"/>
                </a:lnTo>
                <a:lnTo>
                  <a:pt x="3094973" y="3366401"/>
                </a:lnTo>
                <a:lnTo>
                  <a:pt x="1613400" y="3366401"/>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055279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78CB51C-5ED5-9247-8A6C-EA0C274C0603}"/>
              </a:ext>
            </a:extLst>
          </p:cNvPr>
          <p:cNvSpPr>
            <a:spLocks noGrp="1"/>
          </p:cNvSpPr>
          <p:nvPr>
            <p:ph type="pic" sz="quarter" idx="10"/>
          </p:nvPr>
        </p:nvSpPr>
        <p:spPr>
          <a:xfrm>
            <a:off x="1890810" y="1579187"/>
            <a:ext cx="4223873" cy="3699622"/>
          </a:xfrm>
          <a:custGeom>
            <a:avLst/>
            <a:gdLst>
              <a:gd name="connsiteX0" fmla="*/ 2374062 w 4223873"/>
              <a:gd name="connsiteY0" fmla="*/ 0 h 3699622"/>
              <a:gd name="connsiteX1" fmla="*/ 4223873 w 4223873"/>
              <a:gd name="connsiteY1" fmla="*/ 1849811 h 3699622"/>
              <a:gd name="connsiteX2" fmla="*/ 2374062 w 4223873"/>
              <a:gd name="connsiteY2" fmla="*/ 3699622 h 3699622"/>
              <a:gd name="connsiteX3" fmla="*/ 2362745 w 4223873"/>
              <a:gd name="connsiteY3" fmla="*/ 3699051 h 3699622"/>
              <a:gd name="connsiteX4" fmla="*/ 2362745 w 4223873"/>
              <a:gd name="connsiteY4" fmla="*/ 3699622 h 3699622"/>
              <a:gd name="connsiteX5" fmla="*/ 462786 w 4223873"/>
              <a:gd name="connsiteY5" fmla="*/ 3699622 h 3699622"/>
              <a:gd name="connsiteX6" fmla="*/ 404095 w 4223873"/>
              <a:gd name="connsiteY6" fmla="*/ 3589590 h 3699622"/>
              <a:gd name="connsiteX7" fmla="*/ 0 w 4223873"/>
              <a:gd name="connsiteY7" fmla="*/ 1849812 h 3699622"/>
              <a:gd name="connsiteX8" fmla="*/ 404095 w 4223873"/>
              <a:gd name="connsiteY8" fmla="*/ 110034 h 3699622"/>
              <a:gd name="connsiteX9" fmla="*/ 462787 w 4223873"/>
              <a:gd name="connsiteY9" fmla="*/ 1 h 3699622"/>
              <a:gd name="connsiteX10" fmla="*/ 2362745 w 4223873"/>
              <a:gd name="connsiteY10" fmla="*/ 1 h 3699622"/>
              <a:gd name="connsiteX11" fmla="*/ 2362745 w 4223873"/>
              <a:gd name="connsiteY11" fmla="*/ 572 h 3699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223873" h="3699622">
                <a:moveTo>
                  <a:pt x="2374062" y="0"/>
                </a:moveTo>
                <a:cubicBezTo>
                  <a:pt x="3395684" y="0"/>
                  <a:pt x="4223873" y="828189"/>
                  <a:pt x="4223873" y="1849811"/>
                </a:cubicBezTo>
                <a:cubicBezTo>
                  <a:pt x="4223873" y="2871433"/>
                  <a:pt x="3395684" y="3699622"/>
                  <a:pt x="2374062" y="3699622"/>
                </a:cubicBezTo>
                <a:lnTo>
                  <a:pt x="2362745" y="3699051"/>
                </a:lnTo>
                <a:lnTo>
                  <a:pt x="2362745" y="3699622"/>
                </a:lnTo>
                <a:lnTo>
                  <a:pt x="462786" y="3699622"/>
                </a:lnTo>
                <a:lnTo>
                  <a:pt x="404095" y="3589590"/>
                </a:lnTo>
                <a:cubicBezTo>
                  <a:pt x="145361" y="3064940"/>
                  <a:pt x="0" y="2474351"/>
                  <a:pt x="0" y="1849812"/>
                </a:cubicBezTo>
                <a:cubicBezTo>
                  <a:pt x="0" y="1225273"/>
                  <a:pt x="145361" y="634685"/>
                  <a:pt x="404095" y="110034"/>
                </a:cubicBezTo>
                <a:lnTo>
                  <a:pt x="462787" y="1"/>
                </a:lnTo>
                <a:lnTo>
                  <a:pt x="2362745" y="1"/>
                </a:lnTo>
                <a:lnTo>
                  <a:pt x="2362745" y="572"/>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403720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EAE9DAC-AB91-F246-B52E-B2E0666DE631}"/>
              </a:ext>
            </a:extLst>
          </p:cNvPr>
          <p:cNvSpPr>
            <a:spLocks noGrp="1"/>
          </p:cNvSpPr>
          <p:nvPr>
            <p:ph type="pic" sz="quarter" idx="10"/>
          </p:nvPr>
        </p:nvSpPr>
        <p:spPr>
          <a:xfrm>
            <a:off x="6710766" y="1194339"/>
            <a:ext cx="4215539" cy="4964358"/>
          </a:xfrm>
          <a:custGeom>
            <a:avLst/>
            <a:gdLst>
              <a:gd name="connsiteX0" fmla="*/ 0 w 4215539"/>
              <a:gd name="connsiteY0" fmla="*/ 0 h 4964358"/>
              <a:gd name="connsiteX1" fmla="*/ 4215539 w 4215539"/>
              <a:gd name="connsiteY1" fmla="*/ 0 h 4964358"/>
              <a:gd name="connsiteX2" fmla="*/ 4215539 w 4215539"/>
              <a:gd name="connsiteY2" fmla="*/ 4671677 h 4964358"/>
              <a:gd name="connsiteX3" fmla="*/ 4109299 w 4215539"/>
              <a:gd name="connsiteY3" fmla="*/ 4744329 h 4964358"/>
              <a:gd name="connsiteX4" fmla="*/ 3074132 w 4215539"/>
              <a:gd name="connsiteY4" fmla="*/ 4957859 h 4964358"/>
              <a:gd name="connsiteX5" fmla="*/ 0 w 4215539"/>
              <a:gd name="connsiteY5" fmla="*/ 4700180 h 4964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5539" h="4964358">
                <a:moveTo>
                  <a:pt x="0" y="0"/>
                </a:moveTo>
                <a:lnTo>
                  <a:pt x="4215539" y="0"/>
                </a:lnTo>
                <a:lnTo>
                  <a:pt x="4215539" y="4671677"/>
                </a:lnTo>
                <a:lnTo>
                  <a:pt x="4109299" y="4744329"/>
                </a:lnTo>
                <a:cubicBezTo>
                  <a:pt x="3794489" y="4933211"/>
                  <a:pt x="3453672" y="4984326"/>
                  <a:pt x="3074132" y="4957859"/>
                </a:cubicBezTo>
                <a:lnTo>
                  <a:pt x="0" y="470018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755059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035EF3F-A37B-F543-B36F-0F6324824DE7}"/>
              </a:ext>
            </a:extLst>
          </p:cNvPr>
          <p:cNvSpPr>
            <a:spLocks noGrp="1"/>
          </p:cNvSpPr>
          <p:nvPr>
            <p:ph type="pic" sz="quarter" idx="10"/>
          </p:nvPr>
        </p:nvSpPr>
        <p:spPr>
          <a:xfrm>
            <a:off x="1426642" y="2630837"/>
            <a:ext cx="2634712" cy="3277892"/>
          </a:xfrm>
          <a:custGeom>
            <a:avLst/>
            <a:gdLst>
              <a:gd name="connsiteX0" fmla="*/ 0 w 2634712"/>
              <a:gd name="connsiteY0" fmla="*/ 0 h 3277892"/>
              <a:gd name="connsiteX1" fmla="*/ 2634712 w 2634712"/>
              <a:gd name="connsiteY1" fmla="*/ 0 h 3277892"/>
              <a:gd name="connsiteX2" fmla="*/ 2634712 w 2634712"/>
              <a:gd name="connsiteY2" fmla="*/ 3277892 h 3277892"/>
              <a:gd name="connsiteX3" fmla="*/ 0 w 2634712"/>
              <a:gd name="connsiteY3" fmla="*/ 3277892 h 3277892"/>
            </a:gdLst>
            <a:ahLst/>
            <a:cxnLst>
              <a:cxn ang="0">
                <a:pos x="connsiteX0" y="connsiteY0"/>
              </a:cxn>
              <a:cxn ang="0">
                <a:pos x="connsiteX1" y="connsiteY1"/>
              </a:cxn>
              <a:cxn ang="0">
                <a:pos x="connsiteX2" y="connsiteY2"/>
              </a:cxn>
              <a:cxn ang="0">
                <a:pos x="connsiteX3" y="connsiteY3"/>
              </a:cxn>
            </a:cxnLst>
            <a:rect l="l" t="t" r="r" b="b"/>
            <a:pathLst>
              <a:path w="2634712" h="3277892">
                <a:moveTo>
                  <a:pt x="0" y="0"/>
                </a:moveTo>
                <a:lnTo>
                  <a:pt x="2634712" y="0"/>
                </a:lnTo>
                <a:lnTo>
                  <a:pt x="2634712" y="3277892"/>
                </a:lnTo>
                <a:lnTo>
                  <a:pt x="0" y="3277892"/>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46D89849-1BB9-F64C-8935-C0DD98A305F4}"/>
              </a:ext>
            </a:extLst>
          </p:cNvPr>
          <p:cNvSpPr>
            <a:spLocks noGrp="1"/>
          </p:cNvSpPr>
          <p:nvPr>
            <p:ph type="pic" sz="quarter" idx="11"/>
          </p:nvPr>
        </p:nvSpPr>
        <p:spPr>
          <a:xfrm>
            <a:off x="4582442" y="2386739"/>
            <a:ext cx="3027116" cy="3766088"/>
          </a:xfrm>
          <a:custGeom>
            <a:avLst/>
            <a:gdLst>
              <a:gd name="connsiteX0" fmla="*/ 0 w 3027116"/>
              <a:gd name="connsiteY0" fmla="*/ 0 h 3766088"/>
              <a:gd name="connsiteX1" fmla="*/ 3027116 w 3027116"/>
              <a:gd name="connsiteY1" fmla="*/ 0 h 3766088"/>
              <a:gd name="connsiteX2" fmla="*/ 3027116 w 3027116"/>
              <a:gd name="connsiteY2" fmla="*/ 3766088 h 3766088"/>
              <a:gd name="connsiteX3" fmla="*/ 0 w 3027116"/>
              <a:gd name="connsiteY3" fmla="*/ 3766088 h 3766088"/>
            </a:gdLst>
            <a:ahLst/>
            <a:cxnLst>
              <a:cxn ang="0">
                <a:pos x="connsiteX0" y="connsiteY0"/>
              </a:cxn>
              <a:cxn ang="0">
                <a:pos x="connsiteX1" y="connsiteY1"/>
              </a:cxn>
              <a:cxn ang="0">
                <a:pos x="connsiteX2" y="connsiteY2"/>
              </a:cxn>
              <a:cxn ang="0">
                <a:pos x="connsiteX3" y="connsiteY3"/>
              </a:cxn>
            </a:cxnLst>
            <a:rect l="l" t="t" r="r" b="b"/>
            <a:pathLst>
              <a:path w="3027116" h="3766088">
                <a:moveTo>
                  <a:pt x="0" y="0"/>
                </a:moveTo>
                <a:lnTo>
                  <a:pt x="3027116" y="0"/>
                </a:lnTo>
                <a:lnTo>
                  <a:pt x="3027116" y="3766088"/>
                </a:lnTo>
                <a:lnTo>
                  <a:pt x="0" y="376608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2" name="Picture Placeholder 11">
            <a:extLst>
              <a:ext uri="{FF2B5EF4-FFF2-40B4-BE49-F238E27FC236}">
                <a16:creationId xmlns:a16="http://schemas.microsoft.com/office/drawing/2014/main" id="{8CA5362D-68F3-954A-8DBA-A1D6C0521CC7}"/>
              </a:ext>
            </a:extLst>
          </p:cNvPr>
          <p:cNvSpPr>
            <a:spLocks noGrp="1"/>
          </p:cNvSpPr>
          <p:nvPr>
            <p:ph type="pic" sz="quarter" idx="12"/>
          </p:nvPr>
        </p:nvSpPr>
        <p:spPr>
          <a:xfrm>
            <a:off x="8130646" y="2630837"/>
            <a:ext cx="2634712" cy="3277892"/>
          </a:xfrm>
          <a:custGeom>
            <a:avLst/>
            <a:gdLst>
              <a:gd name="connsiteX0" fmla="*/ 0 w 2634712"/>
              <a:gd name="connsiteY0" fmla="*/ 0 h 3277892"/>
              <a:gd name="connsiteX1" fmla="*/ 2634712 w 2634712"/>
              <a:gd name="connsiteY1" fmla="*/ 0 h 3277892"/>
              <a:gd name="connsiteX2" fmla="*/ 2634712 w 2634712"/>
              <a:gd name="connsiteY2" fmla="*/ 3277892 h 3277892"/>
              <a:gd name="connsiteX3" fmla="*/ 0 w 2634712"/>
              <a:gd name="connsiteY3" fmla="*/ 3277892 h 3277892"/>
            </a:gdLst>
            <a:ahLst/>
            <a:cxnLst>
              <a:cxn ang="0">
                <a:pos x="connsiteX0" y="connsiteY0"/>
              </a:cxn>
              <a:cxn ang="0">
                <a:pos x="connsiteX1" y="connsiteY1"/>
              </a:cxn>
              <a:cxn ang="0">
                <a:pos x="connsiteX2" y="connsiteY2"/>
              </a:cxn>
              <a:cxn ang="0">
                <a:pos x="connsiteX3" y="connsiteY3"/>
              </a:cxn>
            </a:cxnLst>
            <a:rect l="l" t="t" r="r" b="b"/>
            <a:pathLst>
              <a:path w="2634712" h="3277892">
                <a:moveTo>
                  <a:pt x="0" y="0"/>
                </a:moveTo>
                <a:lnTo>
                  <a:pt x="2634712" y="0"/>
                </a:lnTo>
                <a:lnTo>
                  <a:pt x="2634712" y="3277892"/>
                </a:lnTo>
                <a:lnTo>
                  <a:pt x="0" y="3277892"/>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774537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22D9934-8FFF-034C-B64B-837A686BAA0A}"/>
              </a:ext>
            </a:extLst>
          </p:cNvPr>
          <p:cNvSpPr>
            <a:spLocks noGrp="1"/>
          </p:cNvSpPr>
          <p:nvPr>
            <p:ph type="pic" sz="quarter" idx="11"/>
          </p:nvPr>
        </p:nvSpPr>
        <p:spPr>
          <a:xfrm>
            <a:off x="1652601" y="2227880"/>
            <a:ext cx="2402238" cy="2402238"/>
          </a:xfrm>
          <a:custGeom>
            <a:avLst/>
            <a:gdLst>
              <a:gd name="connsiteX0" fmla="*/ 1201119 w 2402238"/>
              <a:gd name="connsiteY0" fmla="*/ 0 h 2402238"/>
              <a:gd name="connsiteX1" fmla="*/ 2402238 w 2402238"/>
              <a:gd name="connsiteY1" fmla="*/ 1201119 h 2402238"/>
              <a:gd name="connsiteX2" fmla="*/ 1201119 w 2402238"/>
              <a:gd name="connsiteY2" fmla="*/ 2402238 h 2402238"/>
              <a:gd name="connsiteX3" fmla="*/ 0 w 2402238"/>
              <a:gd name="connsiteY3" fmla="*/ 1201119 h 2402238"/>
              <a:gd name="connsiteX4" fmla="*/ 1201119 w 2402238"/>
              <a:gd name="connsiteY4" fmla="*/ 0 h 2402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238" h="2402238">
                <a:moveTo>
                  <a:pt x="1201119" y="0"/>
                </a:moveTo>
                <a:cubicBezTo>
                  <a:pt x="1864479" y="0"/>
                  <a:pt x="2402238" y="537759"/>
                  <a:pt x="2402238" y="1201119"/>
                </a:cubicBezTo>
                <a:cubicBezTo>
                  <a:pt x="2402238" y="1864479"/>
                  <a:pt x="1864479" y="2402238"/>
                  <a:pt x="1201119" y="2402238"/>
                </a:cubicBezTo>
                <a:cubicBezTo>
                  <a:pt x="537759" y="2402238"/>
                  <a:pt x="0" y="1864479"/>
                  <a:pt x="0" y="1201119"/>
                </a:cubicBezTo>
                <a:cubicBezTo>
                  <a:pt x="0" y="537759"/>
                  <a:pt x="537759" y="0"/>
                  <a:pt x="120111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412207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9C96084-9978-2346-A340-DE2859E5C69F}"/>
              </a:ext>
            </a:extLst>
          </p:cNvPr>
          <p:cNvSpPr>
            <a:spLocks noGrp="1"/>
          </p:cNvSpPr>
          <p:nvPr>
            <p:ph type="pic" sz="quarter" idx="10"/>
          </p:nvPr>
        </p:nvSpPr>
        <p:spPr>
          <a:xfrm>
            <a:off x="813896" y="2227880"/>
            <a:ext cx="2402238" cy="2402238"/>
          </a:xfrm>
          <a:custGeom>
            <a:avLst/>
            <a:gdLst>
              <a:gd name="connsiteX0" fmla="*/ 1201119 w 2402238"/>
              <a:gd name="connsiteY0" fmla="*/ 0 h 2402238"/>
              <a:gd name="connsiteX1" fmla="*/ 2402238 w 2402238"/>
              <a:gd name="connsiteY1" fmla="*/ 1201119 h 2402238"/>
              <a:gd name="connsiteX2" fmla="*/ 1201119 w 2402238"/>
              <a:gd name="connsiteY2" fmla="*/ 2402238 h 2402238"/>
              <a:gd name="connsiteX3" fmla="*/ 0 w 2402238"/>
              <a:gd name="connsiteY3" fmla="*/ 1201119 h 2402238"/>
              <a:gd name="connsiteX4" fmla="*/ 1201119 w 2402238"/>
              <a:gd name="connsiteY4" fmla="*/ 0 h 2402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238" h="2402238">
                <a:moveTo>
                  <a:pt x="1201119" y="0"/>
                </a:moveTo>
                <a:cubicBezTo>
                  <a:pt x="1864479" y="0"/>
                  <a:pt x="2402238" y="537759"/>
                  <a:pt x="2402238" y="1201119"/>
                </a:cubicBezTo>
                <a:cubicBezTo>
                  <a:pt x="2402238" y="1864479"/>
                  <a:pt x="1864479" y="2402238"/>
                  <a:pt x="1201119" y="2402238"/>
                </a:cubicBezTo>
                <a:cubicBezTo>
                  <a:pt x="537759" y="2402238"/>
                  <a:pt x="0" y="1864479"/>
                  <a:pt x="0" y="1201119"/>
                </a:cubicBezTo>
                <a:cubicBezTo>
                  <a:pt x="0" y="537759"/>
                  <a:pt x="537759" y="0"/>
                  <a:pt x="120111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1" name="Picture Placeholder 10">
            <a:extLst>
              <a:ext uri="{FF2B5EF4-FFF2-40B4-BE49-F238E27FC236}">
                <a16:creationId xmlns:a16="http://schemas.microsoft.com/office/drawing/2014/main" id="{599C2325-353F-4D43-A498-3CF3B84F8D87}"/>
              </a:ext>
            </a:extLst>
          </p:cNvPr>
          <p:cNvSpPr>
            <a:spLocks noGrp="1"/>
          </p:cNvSpPr>
          <p:nvPr>
            <p:ph type="pic" sz="quarter" idx="11"/>
          </p:nvPr>
        </p:nvSpPr>
        <p:spPr>
          <a:xfrm>
            <a:off x="5163107" y="2227880"/>
            <a:ext cx="2402238" cy="2402238"/>
          </a:xfrm>
          <a:custGeom>
            <a:avLst/>
            <a:gdLst>
              <a:gd name="connsiteX0" fmla="*/ 1201119 w 2402238"/>
              <a:gd name="connsiteY0" fmla="*/ 0 h 2402238"/>
              <a:gd name="connsiteX1" fmla="*/ 2402238 w 2402238"/>
              <a:gd name="connsiteY1" fmla="*/ 1201119 h 2402238"/>
              <a:gd name="connsiteX2" fmla="*/ 1201119 w 2402238"/>
              <a:gd name="connsiteY2" fmla="*/ 2402238 h 2402238"/>
              <a:gd name="connsiteX3" fmla="*/ 0 w 2402238"/>
              <a:gd name="connsiteY3" fmla="*/ 1201119 h 2402238"/>
              <a:gd name="connsiteX4" fmla="*/ 1201119 w 2402238"/>
              <a:gd name="connsiteY4" fmla="*/ 0 h 2402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238" h="2402238">
                <a:moveTo>
                  <a:pt x="1201119" y="0"/>
                </a:moveTo>
                <a:cubicBezTo>
                  <a:pt x="1864479" y="0"/>
                  <a:pt x="2402238" y="537759"/>
                  <a:pt x="2402238" y="1201119"/>
                </a:cubicBezTo>
                <a:cubicBezTo>
                  <a:pt x="2402238" y="1864479"/>
                  <a:pt x="1864479" y="2402238"/>
                  <a:pt x="1201119" y="2402238"/>
                </a:cubicBezTo>
                <a:cubicBezTo>
                  <a:pt x="537759" y="2402238"/>
                  <a:pt x="0" y="1864479"/>
                  <a:pt x="0" y="1201119"/>
                </a:cubicBezTo>
                <a:cubicBezTo>
                  <a:pt x="0" y="537759"/>
                  <a:pt x="537759" y="0"/>
                  <a:pt x="120111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756982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75EE8-2963-0C49-B31A-B1C9CF7025C7}"/>
              </a:ext>
            </a:extLst>
          </p:cNvPr>
          <p:cNvSpPr>
            <a:spLocks noGrp="1"/>
          </p:cNvSpPr>
          <p:nvPr>
            <p:ph type="pic" sz="quarter" idx="10"/>
          </p:nvPr>
        </p:nvSpPr>
        <p:spPr>
          <a:xfrm>
            <a:off x="4894881" y="2227880"/>
            <a:ext cx="2402238" cy="2402238"/>
          </a:xfrm>
          <a:custGeom>
            <a:avLst/>
            <a:gdLst>
              <a:gd name="connsiteX0" fmla="*/ 1201119 w 2402238"/>
              <a:gd name="connsiteY0" fmla="*/ 0 h 2402238"/>
              <a:gd name="connsiteX1" fmla="*/ 2402238 w 2402238"/>
              <a:gd name="connsiteY1" fmla="*/ 1201119 h 2402238"/>
              <a:gd name="connsiteX2" fmla="*/ 1201119 w 2402238"/>
              <a:gd name="connsiteY2" fmla="*/ 2402238 h 2402238"/>
              <a:gd name="connsiteX3" fmla="*/ 0 w 2402238"/>
              <a:gd name="connsiteY3" fmla="*/ 1201119 h 2402238"/>
              <a:gd name="connsiteX4" fmla="*/ 1201119 w 2402238"/>
              <a:gd name="connsiteY4" fmla="*/ 0 h 2402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02238" h="2402238">
                <a:moveTo>
                  <a:pt x="1201119" y="0"/>
                </a:moveTo>
                <a:cubicBezTo>
                  <a:pt x="1864479" y="0"/>
                  <a:pt x="2402238" y="537759"/>
                  <a:pt x="2402238" y="1201119"/>
                </a:cubicBezTo>
                <a:cubicBezTo>
                  <a:pt x="2402238" y="1864479"/>
                  <a:pt x="1864479" y="2402238"/>
                  <a:pt x="1201119" y="2402238"/>
                </a:cubicBezTo>
                <a:cubicBezTo>
                  <a:pt x="537759" y="2402238"/>
                  <a:pt x="0" y="1864479"/>
                  <a:pt x="0" y="1201119"/>
                </a:cubicBezTo>
                <a:cubicBezTo>
                  <a:pt x="0" y="537759"/>
                  <a:pt x="537759" y="0"/>
                  <a:pt x="120111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41836382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3C37A72-14E3-D24F-AB3B-330DB4DE0349}"/>
              </a:ext>
            </a:extLst>
          </p:cNvPr>
          <p:cNvSpPr>
            <a:spLocks noGrp="1"/>
          </p:cNvSpPr>
          <p:nvPr>
            <p:ph type="pic" sz="quarter" idx="11"/>
          </p:nvPr>
        </p:nvSpPr>
        <p:spPr>
          <a:xfrm>
            <a:off x="4716170" y="1734673"/>
            <a:ext cx="3388660" cy="3388660"/>
          </a:xfrm>
          <a:custGeom>
            <a:avLst/>
            <a:gdLst>
              <a:gd name="connsiteX0" fmla="*/ 1694330 w 3388660"/>
              <a:gd name="connsiteY0" fmla="*/ 0 h 3388660"/>
              <a:gd name="connsiteX1" fmla="*/ 3388660 w 3388660"/>
              <a:gd name="connsiteY1" fmla="*/ 1694330 h 3388660"/>
              <a:gd name="connsiteX2" fmla="*/ 1694330 w 3388660"/>
              <a:gd name="connsiteY2" fmla="*/ 3388660 h 3388660"/>
              <a:gd name="connsiteX3" fmla="*/ 0 w 3388660"/>
              <a:gd name="connsiteY3" fmla="*/ 1694330 h 3388660"/>
              <a:gd name="connsiteX4" fmla="*/ 1694330 w 3388660"/>
              <a:gd name="connsiteY4" fmla="*/ 0 h 3388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88660" h="3388660">
                <a:moveTo>
                  <a:pt x="1694330" y="0"/>
                </a:moveTo>
                <a:cubicBezTo>
                  <a:pt x="2630083" y="0"/>
                  <a:pt x="3388660" y="758577"/>
                  <a:pt x="3388660" y="1694330"/>
                </a:cubicBezTo>
                <a:cubicBezTo>
                  <a:pt x="3388660" y="2630083"/>
                  <a:pt x="2630083" y="3388660"/>
                  <a:pt x="1694330" y="3388660"/>
                </a:cubicBezTo>
                <a:cubicBezTo>
                  <a:pt x="758577" y="3388660"/>
                  <a:pt x="0" y="2630083"/>
                  <a:pt x="0" y="1694330"/>
                </a:cubicBezTo>
                <a:cubicBezTo>
                  <a:pt x="0" y="758577"/>
                  <a:pt x="758577" y="0"/>
                  <a:pt x="1694330"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170314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B2CE7D5-3931-0240-AA38-2375468093FD}"/>
              </a:ext>
            </a:extLst>
          </p:cNvPr>
          <p:cNvSpPr>
            <a:spLocks noGrp="1"/>
          </p:cNvSpPr>
          <p:nvPr>
            <p:ph type="pic" sz="quarter" idx="10"/>
          </p:nvPr>
        </p:nvSpPr>
        <p:spPr>
          <a:xfrm>
            <a:off x="4407108" y="735264"/>
            <a:ext cx="7784892" cy="5387472"/>
          </a:xfrm>
          <a:custGeom>
            <a:avLst/>
            <a:gdLst>
              <a:gd name="connsiteX0" fmla="*/ 2693736 w 7784892"/>
              <a:gd name="connsiteY0" fmla="*/ 0 h 5387472"/>
              <a:gd name="connsiteX1" fmla="*/ 7784892 w 7784892"/>
              <a:gd name="connsiteY1" fmla="*/ 0 h 5387472"/>
              <a:gd name="connsiteX2" fmla="*/ 7784892 w 7784892"/>
              <a:gd name="connsiteY2" fmla="*/ 5387472 h 5387472"/>
              <a:gd name="connsiteX3" fmla="*/ 2693736 w 7784892"/>
              <a:gd name="connsiteY3" fmla="*/ 5387472 h 5387472"/>
              <a:gd name="connsiteX4" fmla="*/ 0 w 7784892"/>
              <a:gd name="connsiteY4" fmla="*/ 2693736 h 5387472"/>
              <a:gd name="connsiteX5" fmla="*/ 2693736 w 7784892"/>
              <a:gd name="connsiteY5" fmla="*/ 0 h 538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84892" h="5387472">
                <a:moveTo>
                  <a:pt x="2693736" y="0"/>
                </a:moveTo>
                <a:lnTo>
                  <a:pt x="7784892" y="0"/>
                </a:lnTo>
                <a:lnTo>
                  <a:pt x="7784892" y="5387472"/>
                </a:lnTo>
                <a:lnTo>
                  <a:pt x="2693736" y="5387472"/>
                </a:lnTo>
                <a:cubicBezTo>
                  <a:pt x="1206027" y="5387472"/>
                  <a:pt x="0" y="4181446"/>
                  <a:pt x="0" y="2693736"/>
                </a:cubicBezTo>
                <a:cubicBezTo>
                  <a:pt x="0" y="1206027"/>
                  <a:pt x="1206027" y="0"/>
                  <a:pt x="2693736"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698671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2A36F63-9FC8-614C-AF65-41A32417E35F}"/>
              </a:ext>
            </a:extLst>
          </p:cNvPr>
          <p:cNvSpPr>
            <a:spLocks noGrp="1"/>
          </p:cNvSpPr>
          <p:nvPr>
            <p:ph type="pic" sz="quarter" idx="10"/>
          </p:nvPr>
        </p:nvSpPr>
        <p:spPr>
          <a:xfrm>
            <a:off x="4695093" y="1478720"/>
            <a:ext cx="5820508" cy="3921465"/>
          </a:xfrm>
          <a:custGeom>
            <a:avLst/>
            <a:gdLst>
              <a:gd name="connsiteX0" fmla="*/ 0 w 5820508"/>
              <a:gd name="connsiteY0" fmla="*/ 0 h 3921465"/>
              <a:gd name="connsiteX1" fmla="*/ 5820508 w 5820508"/>
              <a:gd name="connsiteY1" fmla="*/ 0 h 3921465"/>
              <a:gd name="connsiteX2" fmla="*/ 5820508 w 5820508"/>
              <a:gd name="connsiteY2" fmla="*/ 3921465 h 3921465"/>
              <a:gd name="connsiteX3" fmla="*/ 0 w 5820508"/>
              <a:gd name="connsiteY3" fmla="*/ 3921465 h 3921465"/>
            </a:gdLst>
            <a:ahLst/>
            <a:cxnLst>
              <a:cxn ang="0">
                <a:pos x="connsiteX0" y="connsiteY0"/>
              </a:cxn>
              <a:cxn ang="0">
                <a:pos x="connsiteX1" y="connsiteY1"/>
              </a:cxn>
              <a:cxn ang="0">
                <a:pos x="connsiteX2" y="connsiteY2"/>
              </a:cxn>
              <a:cxn ang="0">
                <a:pos x="connsiteX3" y="connsiteY3"/>
              </a:cxn>
            </a:cxnLst>
            <a:rect l="l" t="t" r="r" b="b"/>
            <a:pathLst>
              <a:path w="5820508" h="3921465">
                <a:moveTo>
                  <a:pt x="0" y="0"/>
                </a:moveTo>
                <a:lnTo>
                  <a:pt x="5820508" y="0"/>
                </a:lnTo>
                <a:lnTo>
                  <a:pt x="5820508" y="3921465"/>
                </a:lnTo>
                <a:lnTo>
                  <a:pt x="0" y="3921465"/>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612770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224D0F0-3428-E646-8EE4-FAE3A27E34AE}"/>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16487017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5819F9FC-52CB-4948-81DC-3BB6BC8DA57C}"/>
              </a:ext>
            </a:extLst>
          </p:cNvPr>
          <p:cNvSpPr>
            <a:spLocks noGrp="1"/>
          </p:cNvSpPr>
          <p:nvPr>
            <p:ph type="pic" sz="quarter" idx="10"/>
          </p:nvPr>
        </p:nvSpPr>
        <p:spPr>
          <a:xfrm>
            <a:off x="-10829" y="930616"/>
            <a:ext cx="3481576" cy="3481576"/>
          </a:xfrm>
          <a:custGeom>
            <a:avLst/>
            <a:gdLst>
              <a:gd name="connsiteX0" fmla="*/ 1740788 w 3481576"/>
              <a:gd name="connsiteY0" fmla="*/ 0 h 3481576"/>
              <a:gd name="connsiteX1" fmla="*/ 3481576 w 3481576"/>
              <a:gd name="connsiteY1" fmla="*/ 1740788 h 3481576"/>
              <a:gd name="connsiteX2" fmla="*/ 1740788 w 3481576"/>
              <a:gd name="connsiteY2" fmla="*/ 3481576 h 3481576"/>
              <a:gd name="connsiteX3" fmla="*/ 0 w 3481576"/>
              <a:gd name="connsiteY3" fmla="*/ 1740788 h 3481576"/>
            </a:gdLst>
            <a:ahLst/>
            <a:cxnLst>
              <a:cxn ang="0">
                <a:pos x="connsiteX0" y="connsiteY0"/>
              </a:cxn>
              <a:cxn ang="0">
                <a:pos x="connsiteX1" y="connsiteY1"/>
              </a:cxn>
              <a:cxn ang="0">
                <a:pos x="connsiteX2" y="connsiteY2"/>
              </a:cxn>
              <a:cxn ang="0">
                <a:pos x="connsiteX3" y="connsiteY3"/>
              </a:cxn>
            </a:cxnLst>
            <a:rect l="l" t="t" r="r" b="b"/>
            <a:pathLst>
              <a:path w="3481576" h="3481576">
                <a:moveTo>
                  <a:pt x="1740788" y="0"/>
                </a:moveTo>
                <a:lnTo>
                  <a:pt x="3481576" y="1740788"/>
                </a:lnTo>
                <a:lnTo>
                  <a:pt x="1740788" y="3481576"/>
                </a:lnTo>
                <a:lnTo>
                  <a:pt x="0" y="174078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0" name="Picture Placeholder 9">
            <a:extLst>
              <a:ext uri="{FF2B5EF4-FFF2-40B4-BE49-F238E27FC236}">
                <a16:creationId xmlns:a16="http://schemas.microsoft.com/office/drawing/2014/main" id="{4746159F-0444-1B49-A5AD-51F467D939FA}"/>
              </a:ext>
            </a:extLst>
          </p:cNvPr>
          <p:cNvSpPr>
            <a:spLocks noGrp="1"/>
          </p:cNvSpPr>
          <p:nvPr>
            <p:ph type="pic" sz="quarter" idx="11"/>
          </p:nvPr>
        </p:nvSpPr>
        <p:spPr>
          <a:xfrm>
            <a:off x="2633344" y="2445807"/>
            <a:ext cx="3481576" cy="3481576"/>
          </a:xfrm>
          <a:custGeom>
            <a:avLst/>
            <a:gdLst>
              <a:gd name="connsiteX0" fmla="*/ 1740788 w 3481576"/>
              <a:gd name="connsiteY0" fmla="*/ 0 h 3481576"/>
              <a:gd name="connsiteX1" fmla="*/ 3481576 w 3481576"/>
              <a:gd name="connsiteY1" fmla="*/ 1740788 h 3481576"/>
              <a:gd name="connsiteX2" fmla="*/ 1740788 w 3481576"/>
              <a:gd name="connsiteY2" fmla="*/ 3481576 h 3481576"/>
              <a:gd name="connsiteX3" fmla="*/ 0 w 3481576"/>
              <a:gd name="connsiteY3" fmla="*/ 1740788 h 3481576"/>
            </a:gdLst>
            <a:ahLst/>
            <a:cxnLst>
              <a:cxn ang="0">
                <a:pos x="connsiteX0" y="connsiteY0"/>
              </a:cxn>
              <a:cxn ang="0">
                <a:pos x="connsiteX1" y="connsiteY1"/>
              </a:cxn>
              <a:cxn ang="0">
                <a:pos x="connsiteX2" y="connsiteY2"/>
              </a:cxn>
              <a:cxn ang="0">
                <a:pos x="connsiteX3" y="connsiteY3"/>
              </a:cxn>
            </a:cxnLst>
            <a:rect l="l" t="t" r="r" b="b"/>
            <a:pathLst>
              <a:path w="3481576" h="3481576">
                <a:moveTo>
                  <a:pt x="1740788" y="0"/>
                </a:moveTo>
                <a:lnTo>
                  <a:pt x="3481576" y="1740788"/>
                </a:lnTo>
                <a:lnTo>
                  <a:pt x="1740788" y="3481576"/>
                </a:lnTo>
                <a:lnTo>
                  <a:pt x="0" y="174078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5637068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DE34A4B-6467-E64B-AF54-7AF09014A179}"/>
              </a:ext>
            </a:extLst>
          </p:cNvPr>
          <p:cNvSpPr>
            <a:spLocks noGrp="1"/>
          </p:cNvSpPr>
          <p:nvPr>
            <p:ph type="pic" sz="quarter" idx="10"/>
          </p:nvPr>
        </p:nvSpPr>
        <p:spPr>
          <a:xfrm>
            <a:off x="0" y="0"/>
            <a:ext cx="5308822" cy="3218556"/>
          </a:xfrm>
          <a:custGeom>
            <a:avLst/>
            <a:gdLst>
              <a:gd name="connsiteX0" fmla="*/ 0 w 5308822"/>
              <a:gd name="connsiteY0" fmla="*/ 0 h 3218556"/>
              <a:gd name="connsiteX1" fmla="*/ 5308822 w 5308822"/>
              <a:gd name="connsiteY1" fmla="*/ 0 h 3218556"/>
              <a:gd name="connsiteX2" fmla="*/ 5308822 w 5308822"/>
              <a:gd name="connsiteY2" fmla="*/ 882062 h 3218556"/>
              <a:gd name="connsiteX3" fmla="*/ 5307539 w 5308822"/>
              <a:gd name="connsiteY3" fmla="*/ 990729 h 3218556"/>
              <a:gd name="connsiteX4" fmla="*/ 5307063 w 5308822"/>
              <a:gd name="connsiteY4" fmla="*/ 1037349 h 3218556"/>
              <a:gd name="connsiteX5" fmla="*/ 5043193 w 5308822"/>
              <a:gd name="connsiteY5" fmla="*/ 1437636 h 3218556"/>
              <a:gd name="connsiteX6" fmla="*/ 2587102 w 5308822"/>
              <a:gd name="connsiteY6" fmla="*/ 3051437 h 3218556"/>
              <a:gd name="connsiteX7" fmla="*/ 1359021 w 5308822"/>
              <a:gd name="connsiteY7" fmla="*/ 3051437 h 3218556"/>
              <a:gd name="connsiteX8" fmla="*/ 0 w 5308822"/>
              <a:gd name="connsiteY8" fmla="*/ 2158478 h 321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08822" h="3218556">
                <a:moveTo>
                  <a:pt x="0" y="0"/>
                </a:moveTo>
                <a:lnTo>
                  <a:pt x="5308822" y="0"/>
                </a:lnTo>
                <a:lnTo>
                  <a:pt x="5308822" y="882062"/>
                </a:lnTo>
                <a:cubicBezTo>
                  <a:pt x="5307336" y="917226"/>
                  <a:pt x="5309025" y="955564"/>
                  <a:pt x="5307539" y="990729"/>
                </a:cubicBezTo>
                <a:cubicBezTo>
                  <a:pt x="5309496" y="1004151"/>
                  <a:pt x="5305106" y="1023926"/>
                  <a:pt x="5307063" y="1037349"/>
                </a:cubicBezTo>
                <a:cubicBezTo>
                  <a:pt x="5307063" y="1183373"/>
                  <a:pt x="5212756" y="1326223"/>
                  <a:pt x="5043193" y="1437636"/>
                </a:cubicBezTo>
                <a:lnTo>
                  <a:pt x="2587102" y="3051437"/>
                </a:lnTo>
                <a:cubicBezTo>
                  <a:pt x="2247978" y="3274263"/>
                  <a:pt x="1698145" y="3274263"/>
                  <a:pt x="1359021" y="3051437"/>
                </a:cubicBezTo>
                <a:lnTo>
                  <a:pt x="0" y="215847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7F6537CB-1340-C748-AEB2-599B57375D62}"/>
              </a:ext>
            </a:extLst>
          </p:cNvPr>
          <p:cNvSpPr>
            <a:spLocks noGrp="1"/>
          </p:cNvSpPr>
          <p:nvPr>
            <p:ph type="pic" sz="quarter" idx="11"/>
          </p:nvPr>
        </p:nvSpPr>
        <p:spPr>
          <a:xfrm>
            <a:off x="7087552" y="1360598"/>
            <a:ext cx="1594884" cy="1374900"/>
          </a:xfrm>
          <a:custGeom>
            <a:avLst/>
            <a:gdLst>
              <a:gd name="connsiteX0" fmla="*/ 343725 w 1594884"/>
              <a:gd name="connsiteY0" fmla="*/ 0 h 1374900"/>
              <a:gd name="connsiteX1" fmla="*/ 1251159 w 1594884"/>
              <a:gd name="connsiteY1" fmla="*/ 0 h 1374900"/>
              <a:gd name="connsiteX2" fmla="*/ 1594884 w 1594884"/>
              <a:gd name="connsiteY2" fmla="*/ 687450 h 1374900"/>
              <a:gd name="connsiteX3" fmla="*/ 1251159 w 1594884"/>
              <a:gd name="connsiteY3" fmla="*/ 1374900 h 1374900"/>
              <a:gd name="connsiteX4" fmla="*/ 343725 w 1594884"/>
              <a:gd name="connsiteY4" fmla="*/ 1374900 h 1374900"/>
              <a:gd name="connsiteX5" fmla="*/ 0 w 1594884"/>
              <a:gd name="connsiteY5" fmla="*/ 687450 h 1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4884" h="1374900">
                <a:moveTo>
                  <a:pt x="343725" y="0"/>
                </a:moveTo>
                <a:lnTo>
                  <a:pt x="1251159" y="0"/>
                </a:lnTo>
                <a:lnTo>
                  <a:pt x="1594884" y="687450"/>
                </a:lnTo>
                <a:lnTo>
                  <a:pt x="1251159" y="1374900"/>
                </a:lnTo>
                <a:lnTo>
                  <a:pt x="343725" y="1374900"/>
                </a:lnTo>
                <a:lnTo>
                  <a:pt x="0" y="68745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5" name="Picture Placeholder 14">
            <a:extLst>
              <a:ext uri="{FF2B5EF4-FFF2-40B4-BE49-F238E27FC236}">
                <a16:creationId xmlns:a16="http://schemas.microsoft.com/office/drawing/2014/main" id="{5A1F4BD5-3C02-9E43-83AA-AADF351572DC}"/>
              </a:ext>
            </a:extLst>
          </p:cNvPr>
          <p:cNvSpPr>
            <a:spLocks noGrp="1"/>
          </p:cNvSpPr>
          <p:nvPr>
            <p:ph type="pic" sz="quarter" idx="12"/>
          </p:nvPr>
        </p:nvSpPr>
        <p:spPr>
          <a:xfrm>
            <a:off x="7087552" y="3010477"/>
            <a:ext cx="1594884" cy="1374900"/>
          </a:xfrm>
          <a:custGeom>
            <a:avLst/>
            <a:gdLst>
              <a:gd name="connsiteX0" fmla="*/ 343725 w 1594884"/>
              <a:gd name="connsiteY0" fmla="*/ 0 h 1374900"/>
              <a:gd name="connsiteX1" fmla="*/ 1251159 w 1594884"/>
              <a:gd name="connsiteY1" fmla="*/ 0 h 1374900"/>
              <a:gd name="connsiteX2" fmla="*/ 1594884 w 1594884"/>
              <a:gd name="connsiteY2" fmla="*/ 687450 h 1374900"/>
              <a:gd name="connsiteX3" fmla="*/ 1251159 w 1594884"/>
              <a:gd name="connsiteY3" fmla="*/ 1374900 h 1374900"/>
              <a:gd name="connsiteX4" fmla="*/ 343725 w 1594884"/>
              <a:gd name="connsiteY4" fmla="*/ 1374900 h 1374900"/>
              <a:gd name="connsiteX5" fmla="*/ 0 w 1594884"/>
              <a:gd name="connsiteY5" fmla="*/ 687450 h 1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4884" h="1374900">
                <a:moveTo>
                  <a:pt x="343725" y="0"/>
                </a:moveTo>
                <a:lnTo>
                  <a:pt x="1251159" y="0"/>
                </a:lnTo>
                <a:lnTo>
                  <a:pt x="1594884" y="687450"/>
                </a:lnTo>
                <a:lnTo>
                  <a:pt x="1251159" y="1374900"/>
                </a:lnTo>
                <a:lnTo>
                  <a:pt x="343725" y="1374900"/>
                </a:lnTo>
                <a:lnTo>
                  <a:pt x="0" y="68745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7" name="Picture Placeholder 16">
            <a:extLst>
              <a:ext uri="{FF2B5EF4-FFF2-40B4-BE49-F238E27FC236}">
                <a16:creationId xmlns:a16="http://schemas.microsoft.com/office/drawing/2014/main" id="{93177824-6145-F843-B54E-7B42E2A9F31D}"/>
              </a:ext>
            </a:extLst>
          </p:cNvPr>
          <p:cNvSpPr>
            <a:spLocks noGrp="1"/>
          </p:cNvSpPr>
          <p:nvPr>
            <p:ph type="pic" sz="quarter" idx="13"/>
          </p:nvPr>
        </p:nvSpPr>
        <p:spPr>
          <a:xfrm>
            <a:off x="7087552" y="4660356"/>
            <a:ext cx="1594884" cy="1374900"/>
          </a:xfrm>
          <a:custGeom>
            <a:avLst/>
            <a:gdLst>
              <a:gd name="connsiteX0" fmla="*/ 343725 w 1594884"/>
              <a:gd name="connsiteY0" fmla="*/ 0 h 1374900"/>
              <a:gd name="connsiteX1" fmla="*/ 1251159 w 1594884"/>
              <a:gd name="connsiteY1" fmla="*/ 0 h 1374900"/>
              <a:gd name="connsiteX2" fmla="*/ 1594884 w 1594884"/>
              <a:gd name="connsiteY2" fmla="*/ 687450 h 1374900"/>
              <a:gd name="connsiteX3" fmla="*/ 1251159 w 1594884"/>
              <a:gd name="connsiteY3" fmla="*/ 1374900 h 1374900"/>
              <a:gd name="connsiteX4" fmla="*/ 343725 w 1594884"/>
              <a:gd name="connsiteY4" fmla="*/ 1374900 h 1374900"/>
              <a:gd name="connsiteX5" fmla="*/ 0 w 1594884"/>
              <a:gd name="connsiteY5" fmla="*/ 687450 h 137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4884" h="1374900">
                <a:moveTo>
                  <a:pt x="343725" y="0"/>
                </a:moveTo>
                <a:lnTo>
                  <a:pt x="1251159" y="0"/>
                </a:lnTo>
                <a:lnTo>
                  <a:pt x="1594884" y="687450"/>
                </a:lnTo>
                <a:lnTo>
                  <a:pt x="1251159" y="1374900"/>
                </a:lnTo>
                <a:lnTo>
                  <a:pt x="343725" y="1374900"/>
                </a:lnTo>
                <a:lnTo>
                  <a:pt x="0" y="68745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812282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FE265EB1-EA6D-6645-9146-28C1597D56E1}"/>
              </a:ext>
            </a:extLst>
          </p:cNvPr>
          <p:cNvSpPr>
            <a:spLocks noGrp="1"/>
          </p:cNvSpPr>
          <p:nvPr>
            <p:ph type="pic" sz="quarter" idx="10"/>
          </p:nvPr>
        </p:nvSpPr>
        <p:spPr>
          <a:xfrm>
            <a:off x="0" y="4"/>
            <a:ext cx="3218558" cy="5475768"/>
          </a:xfrm>
          <a:custGeom>
            <a:avLst/>
            <a:gdLst>
              <a:gd name="connsiteX0" fmla="*/ 0 w 3218558"/>
              <a:gd name="connsiteY0" fmla="*/ 0 h 5475768"/>
              <a:gd name="connsiteX1" fmla="*/ 2 w 3218558"/>
              <a:gd name="connsiteY1" fmla="*/ 0 h 5475768"/>
              <a:gd name="connsiteX2" fmla="*/ 2 w 3218558"/>
              <a:gd name="connsiteY2" fmla="*/ 1 h 5475768"/>
              <a:gd name="connsiteX3" fmla="*/ 2158480 w 3218558"/>
              <a:gd name="connsiteY3" fmla="*/ 1 h 5475768"/>
              <a:gd name="connsiteX4" fmla="*/ 3051439 w 3218558"/>
              <a:gd name="connsiteY4" fmla="*/ 1359022 h 5475768"/>
              <a:gd name="connsiteX5" fmla="*/ 3051439 w 3218558"/>
              <a:gd name="connsiteY5" fmla="*/ 2587103 h 5475768"/>
              <a:gd name="connsiteX6" fmla="*/ 1437638 w 3218558"/>
              <a:gd name="connsiteY6" fmla="*/ 5043194 h 5475768"/>
              <a:gd name="connsiteX7" fmla="*/ 1037351 w 3218558"/>
              <a:gd name="connsiteY7" fmla="*/ 5307064 h 5475768"/>
              <a:gd name="connsiteX8" fmla="*/ 990731 w 3218558"/>
              <a:gd name="connsiteY8" fmla="*/ 5307540 h 5475768"/>
              <a:gd name="connsiteX9" fmla="*/ 882064 w 3218558"/>
              <a:gd name="connsiteY9" fmla="*/ 5308823 h 5475768"/>
              <a:gd name="connsiteX10" fmla="*/ 2 w 3218558"/>
              <a:gd name="connsiteY10" fmla="*/ 5308823 h 5475768"/>
              <a:gd name="connsiteX11" fmla="*/ 2 w 3218558"/>
              <a:gd name="connsiteY11" fmla="*/ 5475768 h 5475768"/>
              <a:gd name="connsiteX12" fmla="*/ 0 w 3218558"/>
              <a:gd name="connsiteY12" fmla="*/ 5475768 h 5475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8558" h="5475768">
                <a:moveTo>
                  <a:pt x="0" y="0"/>
                </a:moveTo>
                <a:lnTo>
                  <a:pt x="2" y="0"/>
                </a:lnTo>
                <a:lnTo>
                  <a:pt x="2" y="1"/>
                </a:lnTo>
                <a:lnTo>
                  <a:pt x="2158480" y="1"/>
                </a:lnTo>
                <a:lnTo>
                  <a:pt x="3051439" y="1359022"/>
                </a:lnTo>
                <a:cubicBezTo>
                  <a:pt x="3274265" y="1698146"/>
                  <a:pt x="3274265" y="2247979"/>
                  <a:pt x="3051439" y="2587103"/>
                </a:cubicBezTo>
                <a:lnTo>
                  <a:pt x="1437638" y="5043194"/>
                </a:lnTo>
                <a:cubicBezTo>
                  <a:pt x="1326225" y="5212757"/>
                  <a:pt x="1183375" y="5307064"/>
                  <a:pt x="1037351" y="5307064"/>
                </a:cubicBezTo>
                <a:cubicBezTo>
                  <a:pt x="1023928" y="5305107"/>
                  <a:pt x="1004153" y="5309497"/>
                  <a:pt x="990731" y="5307540"/>
                </a:cubicBezTo>
                <a:cubicBezTo>
                  <a:pt x="955566" y="5309026"/>
                  <a:pt x="917228" y="5307337"/>
                  <a:pt x="882064" y="5308823"/>
                </a:cubicBezTo>
                <a:lnTo>
                  <a:pt x="2" y="5308823"/>
                </a:lnTo>
                <a:lnTo>
                  <a:pt x="2" y="5475768"/>
                </a:lnTo>
                <a:lnTo>
                  <a:pt x="0" y="547576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3" name="Picture Placeholder 12">
            <a:extLst>
              <a:ext uri="{FF2B5EF4-FFF2-40B4-BE49-F238E27FC236}">
                <a16:creationId xmlns:a16="http://schemas.microsoft.com/office/drawing/2014/main" id="{B01E7BA1-AAF4-F243-81EF-C339295352BB}"/>
              </a:ext>
            </a:extLst>
          </p:cNvPr>
          <p:cNvSpPr>
            <a:spLocks noGrp="1"/>
          </p:cNvSpPr>
          <p:nvPr>
            <p:ph type="pic" sz="quarter" idx="11"/>
          </p:nvPr>
        </p:nvSpPr>
        <p:spPr>
          <a:xfrm>
            <a:off x="4625690" y="3806462"/>
            <a:ext cx="1892595" cy="1892595"/>
          </a:xfrm>
          <a:custGeom>
            <a:avLst/>
            <a:gdLst>
              <a:gd name="connsiteX0" fmla="*/ 315439 w 1892595"/>
              <a:gd name="connsiteY0" fmla="*/ 0 h 1892595"/>
              <a:gd name="connsiteX1" fmla="*/ 1577156 w 1892595"/>
              <a:gd name="connsiteY1" fmla="*/ 0 h 1892595"/>
              <a:gd name="connsiteX2" fmla="*/ 1892595 w 1892595"/>
              <a:gd name="connsiteY2" fmla="*/ 315439 h 1892595"/>
              <a:gd name="connsiteX3" fmla="*/ 1892595 w 1892595"/>
              <a:gd name="connsiteY3" fmla="*/ 1577156 h 1892595"/>
              <a:gd name="connsiteX4" fmla="*/ 1577156 w 1892595"/>
              <a:gd name="connsiteY4" fmla="*/ 1892595 h 1892595"/>
              <a:gd name="connsiteX5" fmla="*/ 315439 w 1892595"/>
              <a:gd name="connsiteY5" fmla="*/ 1892595 h 1892595"/>
              <a:gd name="connsiteX6" fmla="*/ 0 w 1892595"/>
              <a:gd name="connsiteY6" fmla="*/ 1577156 h 1892595"/>
              <a:gd name="connsiteX7" fmla="*/ 0 w 1892595"/>
              <a:gd name="connsiteY7" fmla="*/ 315439 h 1892595"/>
              <a:gd name="connsiteX8" fmla="*/ 315439 w 1892595"/>
              <a:gd name="connsiteY8" fmla="*/ 0 h 189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2595" h="1892595">
                <a:moveTo>
                  <a:pt x="315439" y="0"/>
                </a:moveTo>
                <a:lnTo>
                  <a:pt x="1577156" y="0"/>
                </a:lnTo>
                <a:cubicBezTo>
                  <a:pt x="1751368" y="0"/>
                  <a:pt x="1892595" y="141227"/>
                  <a:pt x="1892595" y="315439"/>
                </a:cubicBezTo>
                <a:lnTo>
                  <a:pt x="1892595" y="1577156"/>
                </a:lnTo>
                <a:cubicBezTo>
                  <a:pt x="1892595" y="1751368"/>
                  <a:pt x="1751368" y="1892595"/>
                  <a:pt x="1577156" y="1892595"/>
                </a:cubicBezTo>
                <a:lnTo>
                  <a:pt x="315439" y="1892595"/>
                </a:lnTo>
                <a:cubicBezTo>
                  <a:pt x="141227" y="1892595"/>
                  <a:pt x="0" y="1751368"/>
                  <a:pt x="0" y="1577156"/>
                </a:cubicBezTo>
                <a:lnTo>
                  <a:pt x="0" y="315439"/>
                </a:lnTo>
                <a:cubicBezTo>
                  <a:pt x="0" y="141227"/>
                  <a:pt x="141227" y="0"/>
                  <a:pt x="31543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5" name="Picture Placeholder 14">
            <a:extLst>
              <a:ext uri="{FF2B5EF4-FFF2-40B4-BE49-F238E27FC236}">
                <a16:creationId xmlns:a16="http://schemas.microsoft.com/office/drawing/2014/main" id="{644978BB-D6E6-7142-8AA7-06C1502A181D}"/>
              </a:ext>
            </a:extLst>
          </p:cNvPr>
          <p:cNvSpPr>
            <a:spLocks noGrp="1"/>
          </p:cNvSpPr>
          <p:nvPr>
            <p:ph type="pic" sz="quarter" idx="12"/>
          </p:nvPr>
        </p:nvSpPr>
        <p:spPr>
          <a:xfrm>
            <a:off x="6784749" y="3806462"/>
            <a:ext cx="1892595" cy="1892595"/>
          </a:xfrm>
          <a:custGeom>
            <a:avLst/>
            <a:gdLst>
              <a:gd name="connsiteX0" fmla="*/ 315439 w 1892595"/>
              <a:gd name="connsiteY0" fmla="*/ 0 h 1892595"/>
              <a:gd name="connsiteX1" fmla="*/ 1577156 w 1892595"/>
              <a:gd name="connsiteY1" fmla="*/ 0 h 1892595"/>
              <a:gd name="connsiteX2" fmla="*/ 1892595 w 1892595"/>
              <a:gd name="connsiteY2" fmla="*/ 315439 h 1892595"/>
              <a:gd name="connsiteX3" fmla="*/ 1892595 w 1892595"/>
              <a:gd name="connsiteY3" fmla="*/ 1577156 h 1892595"/>
              <a:gd name="connsiteX4" fmla="*/ 1577156 w 1892595"/>
              <a:gd name="connsiteY4" fmla="*/ 1892595 h 1892595"/>
              <a:gd name="connsiteX5" fmla="*/ 315439 w 1892595"/>
              <a:gd name="connsiteY5" fmla="*/ 1892595 h 1892595"/>
              <a:gd name="connsiteX6" fmla="*/ 0 w 1892595"/>
              <a:gd name="connsiteY6" fmla="*/ 1577156 h 1892595"/>
              <a:gd name="connsiteX7" fmla="*/ 0 w 1892595"/>
              <a:gd name="connsiteY7" fmla="*/ 315439 h 1892595"/>
              <a:gd name="connsiteX8" fmla="*/ 315439 w 1892595"/>
              <a:gd name="connsiteY8" fmla="*/ 0 h 189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2595" h="1892595">
                <a:moveTo>
                  <a:pt x="315439" y="0"/>
                </a:moveTo>
                <a:lnTo>
                  <a:pt x="1577156" y="0"/>
                </a:lnTo>
                <a:cubicBezTo>
                  <a:pt x="1751368" y="0"/>
                  <a:pt x="1892595" y="141227"/>
                  <a:pt x="1892595" y="315439"/>
                </a:cubicBezTo>
                <a:lnTo>
                  <a:pt x="1892595" y="1577156"/>
                </a:lnTo>
                <a:cubicBezTo>
                  <a:pt x="1892595" y="1751368"/>
                  <a:pt x="1751368" y="1892595"/>
                  <a:pt x="1577156" y="1892595"/>
                </a:cubicBezTo>
                <a:lnTo>
                  <a:pt x="315439" y="1892595"/>
                </a:lnTo>
                <a:cubicBezTo>
                  <a:pt x="141227" y="1892595"/>
                  <a:pt x="0" y="1751368"/>
                  <a:pt x="0" y="1577156"/>
                </a:cubicBezTo>
                <a:lnTo>
                  <a:pt x="0" y="315439"/>
                </a:lnTo>
                <a:cubicBezTo>
                  <a:pt x="0" y="141227"/>
                  <a:pt x="141227" y="0"/>
                  <a:pt x="31543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17" name="Picture Placeholder 16">
            <a:extLst>
              <a:ext uri="{FF2B5EF4-FFF2-40B4-BE49-F238E27FC236}">
                <a16:creationId xmlns:a16="http://schemas.microsoft.com/office/drawing/2014/main" id="{C7E100D5-7C5B-F94F-B633-D6808B5BAD23}"/>
              </a:ext>
            </a:extLst>
          </p:cNvPr>
          <p:cNvSpPr>
            <a:spLocks noGrp="1"/>
          </p:cNvSpPr>
          <p:nvPr>
            <p:ph type="pic" sz="quarter" idx="13"/>
          </p:nvPr>
        </p:nvSpPr>
        <p:spPr>
          <a:xfrm>
            <a:off x="8943809" y="3806462"/>
            <a:ext cx="1892595" cy="1892595"/>
          </a:xfrm>
          <a:custGeom>
            <a:avLst/>
            <a:gdLst>
              <a:gd name="connsiteX0" fmla="*/ 315439 w 1892595"/>
              <a:gd name="connsiteY0" fmla="*/ 0 h 1892595"/>
              <a:gd name="connsiteX1" fmla="*/ 1577156 w 1892595"/>
              <a:gd name="connsiteY1" fmla="*/ 0 h 1892595"/>
              <a:gd name="connsiteX2" fmla="*/ 1892595 w 1892595"/>
              <a:gd name="connsiteY2" fmla="*/ 315439 h 1892595"/>
              <a:gd name="connsiteX3" fmla="*/ 1892595 w 1892595"/>
              <a:gd name="connsiteY3" fmla="*/ 1577156 h 1892595"/>
              <a:gd name="connsiteX4" fmla="*/ 1577156 w 1892595"/>
              <a:gd name="connsiteY4" fmla="*/ 1892595 h 1892595"/>
              <a:gd name="connsiteX5" fmla="*/ 315439 w 1892595"/>
              <a:gd name="connsiteY5" fmla="*/ 1892595 h 1892595"/>
              <a:gd name="connsiteX6" fmla="*/ 0 w 1892595"/>
              <a:gd name="connsiteY6" fmla="*/ 1577156 h 1892595"/>
              <a:gd name="connsiteX7" fmla="*/ 0 w 1892595"/>
              <a:gd name="connsiteY7" fmla="*/ 315439 h 1892595"/>
              <a:gd name="connsiteX8" fmla="*/ 315439 w 1892595"/>
              <a:gd name="connsiteY8" fmla="*/ 0 h 1892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2595" h="1892595">
                <a:moveTo>
                  <a:pt x="315439" y="0"/>
                </a:moveTo>
                <a:lnTo>
                  <a:pt x="1577156" y="0"/>
                </a:lnTo>
                <a:cubicBezTo>
                  <a:pt x="1751368" y="0"/>
                  <a:pt x="1892595" y="141227"/>
                  <a:pt x="1892595" y="315439"/>
                </a:cubicBezTo>
                <a:lnTo>
                  <a:pt x="1892595" y="1577156"/>
                </a:lnTo>
                <a:cubicBezTo>
                  <a:pt x="1892595" y="1751368"/>
                  <a:pt x="1751368" y="1892595"/>
                  <a:pt x="1577156" y="1892595"/>
                </a:cubicBezTo>
                <a:lnTo>
                  <a:pt x="315439" y="1892595"/>
                </a:lnTo>
                <a:cubicBezTo>
                  <a:pt x="141227" y="1892595"/>
                  <a:pt x="0" y="1751368"/>
                  <a:pt x="0" y="1577156"/>
                </a:cubicBezTo>
                <a:lnTo>
                  <a:pt x="0" y="315439"/>
                </a:lnTo>
                <a:cubicBezTo>
                  <a:pt x="0" y="141227"/>
                  <a:pt x="141227" y="0"/>
                  <a:pt x="315439"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3914924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9B82C39-C09E-EF47-BC5F-78AD44CE26A2}"/>
              </a:ext>
            </a:extLst>
          </p:cNvPr>
          <p:cNvSpPr>
            <a:spLocks noGrp="1"/>
          </p:cNvSpPr>
          <p:nvPr>
            <p:ph type="pic" sz="quarter" idx="10"/>
          </p:nvPr>
        </p:nvSpPr>
        <p:spPr>
          <a:xfrm>
            <a:off x="8674167" y="893223"/>
            <a:ext cx="2361784" cy="5077919"/>
          </a:xfrm>
          <a:custGeom>
            <a:avLst/>
            <a:gdLst>
              <a:gd name="connsiteX0" fmla="*/ 202371 w 2071199"/>
              <a:gd name="connsiteY0" fmla="*/ 0 h 4453151"/>
              <a:gd name="connsiteX1" fmla="*/ 1868828 w 2071199"/>
              <a:gd name="connsiteY1" fmla="*/ 0 h 4453151"/>
              <a:gd name="connsiteX2" fmla="*/ 2071199 w 2071199"/>
              <a:gd name="connsiteY2" fmla="*/ 202371 h 4453151"/>
              <a:gd name="connsiteX3" fmla="*/ 2071199 w 2071199"/>
              <a:gd name="connsiteY3" fmla="*/ 1011833 h 4453151"/>
              <a:gd name="connsiteX4" fmla="*/ 2070666 w 2071199"/>
              <a:gd name="connsiteY4" fmla="*/ 1017116 h 4453151"/>
              <a:gd name="connsiteX5" fmla="*/ 2071199 w 2071199"/>
              <a:gd name="connsiteY5" fmla="*/ 1022398 h 4453151"/>
              <a:gd name="connsiteX6" fmla="*/ 2071199 w 2071199"/>
              <a:gd name="connsiteY6" fmla="*/ 3441318 h 4453151"/>
              <a:gd name="connsiteX7" fmla="*/ 2071199 w 2071199"/>
              <a:gd name="connsiteY7" fmla="*/ 3501018 h 4453151"/>
              <a:gd name="connsiteX8" fmla="*/ 2071199 w 2071199"/>
              <a:gd name="connsiteY8" fmla="*/ 4250780 h 4453151"/>
              <a:gd name="connsiteX9" fmla="*/ 1868828 w 2071199"/>
              <a:gd name="connsiteY9" fmla="*/ 4453151 h 4453151"/>
              <a:gd name="connsiteX10" fmla="*/ 202371 w 2071199"/>
              <a:gd name="connsiteY10" fmla="*/ 4453151 h 4453151"/>
              <a:gd name="connsiteX11" fmla="*/ 0 w 2071199"/>
              <a:gd name="connsiteY11" fmla="*/ 4250780 h 4453151"/>
              <a:gd name="connsiteX12" fmla="*/ 0 w 2071199"/>
              <a:gd name="connsiteY12" fmla="*/ 3501018 h 4453151"/>
              <a:gd name="connsiteX13" fmla="*/ 0 w 2071199"/>
              <a:gd name="connsiteY13" fmla="*/ 3441318 h 4453151"/>
              <a:gd name="connsiteX14" fmla="*/ 0 w 2071199"/>
              <a:gd name="connsiteY14" fmla="*/ 1022398 h 4453151"/>
              <a:gd name="connsiteX15" fmla="*/ 533 w 2071199"/>
              <a:gd name="connsiteY15" fmla="*/ 1017116 h 4453151"/>
              <a:gd name="connsiteX16" fmla="*/ 0 w 2071199"/>
              <a:gd name="connsiteY16" fmla="*/ 1011833 h 4453151"/>
              <a:gd name="connsiteX17" fmla="*/ 0 w 2071199"/>
              <a:gd name="connsiteY17" fmla="*/ 202371 h 4453151"/>
              <a:gd name="connsiteX18" fmla="*/ 202371 w 2071199"/>
              <a:gd name="connsiteY18" fmla="*/ 0 h 4453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071199" h="4453151">
                <a:moveTo>
                  <a:pt x="202371" y="0"/>
                </a:moveTo>
                <a:lnTo>
                  <a:pt x="1868828" y="0"/>
                </a:lnTo>
                <a:cubicBezTo>
                  <a:pt x="1980594" y="0"/>
                  <a:pt x="2071199" y="90605"/>
                  <a:pt x="2071199" y="202371"/>
                </a:cubicBezTo>
                <a:lnTo>
                  <a:pt x="2071199" y="1011833"/>
                </a:lnTo>
                <a:lnTo>
                  <a:pt x="2070666" y="1017116"/>
                </a:lnTo>
                <a:lnTo>
                  <a:pt x="2071199" y="1022398"/>
                </a:lnTo>
                <a:lnTo>
                  <a:pt x="2071199" y="3441318"/>
                </a:lnTo>
                <a:lnTo>
                  <a:pt x="2071199" y="3501018"/>
                </a:lnTo>
                <a:lnTo>
                  <a:pt x="2071199" y="4250780"/>
                </a:lnTo>
                <a:cubicBezTo>
                  <a:pt x="2071199" y="4362546"/>
                  <a:pt x="1980594" y="4453151"/>
                  <a:pt x="1868828" y="4453151"/>
                </a:cubicBezTo>
                <a:lnTo>
                  <a:pt x="202371" y="4453151"/>
                </a:lnTo>
                <a:cubicBezTo>
                  <a:pt x="90605" y="4453151"/>
                  <a:pt x="0" y="4362546"/>
                  <a:pt x="0" y="4250780"/>
                </a:cubicBezTo>
                <a:lnTo>
                  <a:pt x="0" y="3501018"/>
                </a:lnTo>
                <a:lnTo>
                  <a:pt x="0" y="3441318"/>
                </a:lnTo>
                <a:lnTo>
                  <a:pt x="0" y="1022398"/>
                </a:lnTo>
                <a:lnTo>
                  <a:pt x="533" y="1017116"/>
                </a:lnTo>
                <a:lnTo>
                  <a:pt x="0" y="1011833"/>
                </a:lnTo>
                <a:lnTo>
                  <a:pt x="0" y="202371"/>
                </a:lnTo>
                <a:cubicBezTo>
                  <a:pt x="0" y="90605"/>
                  <a:pt x="90605" y="0"/>
                  <a:pt x="202371"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1340510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CDBB518-B03C-2F45-978C-ADC54FE1F5DE}"/>
              </a:ext>
            </a:extLst>
          </p:cNvPr>
          <p:cNvSpPr>
            <a:spLocks noGrp="1"/>
          </p:cNvSpPr>
          <p:nvPr>
            <p:ph type="pic" sz="quarter" idx="10"/>
          </p:nvPr>
        </p:nvSpPr>
        <p:spPr>
          <a:xfrm>
            <a:off x="0" y="0"/>
            <a:ext cx="12192000" cy="3465513"/>
          </a:xfrm>
          <a:custGeom>
            <a:avLst/>
            <a:gdLst>
              <a:gd name="connsiteX0" fmla="*/ 0 w 12192000"/>
              <a:gd name="connsiteY0" fmla="*/ 0 h 3465513"/>
              <a:gd name="connsiteX1" fmla="*/ 12192000 w 12192000"/>
              <a:gd name="connsiteY1" fmla="*/ 0 h 3465513"/>
              <a:gd name="connsiteX2" fmla="*/ 12192000 w 12192000"/>
              <a:gd name="connsiteY2" fmla="*/ 3465513 h 3465513"/>
              <a:gd name="connsiteX3" fmla="*/ 0 w 12192000"/>
              <a:gd name="connsiteY3" fmla="*/ 3465513 h 3465513"/>
            </a:gdLst>
            <a:ahLst/>
            <a:cxnLst>
              <a:cxn ang="0">
                <a:pos x="connsiteX0" y="connsiteY0"/>
              </a:cxn>
              <a:cxn ang="0">
                <a:pos x="connsiteX1" y="connsiteY1"/>
              </a:cxn>
              <a:cxn ang="0">
                <a:pos x="connsiteX2" y="connsiteY2"/>
              </a:cxn>
              <a:cxn ang="0">
                <a:pos x="connsiteX3" y="connsiteY3"/>
              </a:cxn>
            </a:cxnLst>
            <a:rect l="l" t="t" r="r" b="b"/>
            <a:pathLst>
              <a:path w="12192000" h="3465513">
                <a:moveTo>
                  <a:pt x="0" y="0"/>
                </a:moveTo>
                <a:lnTo>
                  <a:pt x="12192000" y="0"/>
                </a:lnTo>
                <a:lnTo>
                  <a:pt x="12192000" y="3465513"/>
                </a:lnTo>
                <a:lnTo>
                  <a:pt x="0" y="3465513"/>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0557472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B38E0792-2C71-734D-B21E-1E0EFE8955DE}"/>
              </a:ext>
            </a:extLst>
          </p:cNvPr>
          <p:cNvSpPr>
            <a:spLocks noGrp="1"/>
          </p:cNvSpPr>
          <p:nvPr>
            <p:ph type="pic" sz="quarter" idx="10"/>
          </p:nvPr>
        </p:nvSpPr>
        <p:spPr>
          <a:xfrm>
            <a:off x="5164662" y="3429002"/>
            <a:ext cx="7027339" cy="3428999"/>
          </a:xfrm>
          <a:custGeom>
            <a:avLst/>
            <a:gdLst>
              <a:gd name="connsiteX0" fmla="*/ 2966855 w 7027339"/>
              <a:gd name="connsiteY0" fmla="*/ 0 h 3428999"/>
              <a:gd name="connsiteX1" fmla="*/ 4625651 w 7027339"/>
              <a:gd name="connsiteY1" fmla="*/ 506694 h 3428999"/>
              <a:gd name="connsiteX2" fmla="*/ 4741563 w 7027339"/>
              <a:gd name="connsiteY2" fmla="*/ 593371 h 3428999"/>
              <a:gd name="connsiteX3" fmla="*/ 7027339 w 7027339"/>
              <a:gd name="connsiteY3" fmla="*/ 593371 h 3428999"/>
              <a:gd name="connsiteX4" fmla="*/ 7027339 w 7027339"/>
              <a:gd name="connsiteY4" fmla="*/ 3428999 h 3428999"/>
              <a:gd name="connsiteX5" fmla="*/ 0 w 7027339"/>
              <a:gd name="connsiteY5" fmla="*/ 3428999 h 3428999"/>
              <a:gd name="connsiteX6" fmla="*/ 0 w 7027339"/>
              <a:gd name="connsiteY6" fmla="*/ 2966858 h 3428999"/>
              <a:gd name="connsiteX7" fmla="*/ 0 w 7027339"/>
              <a:gd name="connsiteY7" fmla="*/ 2966855 h 3428999"/>
              <a:gd name="connsiteX8" fmla="*/ 2966855 w 7027339"/>
              <a:gd name="connsiteY8" fmla="*/ 0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7339" h="3428999">
                <a:moveTo>
                  <a:pt x="2966855" y="0"/>
                </a:moveTo>
                <a:cubicBezTo>
                  <a:pt x="3581310" y="0"/>
                  <a:pt x="4152138" y="186793"/>
                  <a:pt x="4625651" y="506694"/>
                </a:cubicBezTo>
                <a:lnTo>
                  <a:pt x="4741563" y="593371"/>
                </a:lnTo>
                <a:lnTo>
                  <a:pt x="7027339" y="593371"/>
                </a:lnTo>
                <a:lnTo>
                  <a:pt x="7027339" y="3428999"/>
                </a:lnTo>
                <a:lnTo>
                  <a:pt x="0" y="3428999"/>
                </a:lnTo>
                <a:lnTo>
                  <a:pt x="0" y="2966858"/>
                </a:lnTo>
                <a:lnTo>
                  <a:pt x="0" y="2966855"/>
                </a:lnTo>
                <a:cubicBezTo>
                  <a:pt x="0" y="1328308"/>
                  <a:pt x="1328307" y="0"/>
                  <a:pt x="2966855"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749721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8C41D56-7E14-0E46-948C-F9EF5D47D289}"/>
              </a:ext>
            </a:extLst>
          </p:cNvPr>
          <p:cNvSpPr>
            <a:spLocks noGrp="1"/>
          </p:cNvSpPr>
          <p:nvPr>
            <p:ph type="pic" sz="quarter" idx="10"/>
          </p:nvPr>
        </p:nvSpPr>
        <p:spPr>
          <a:xfrm>
            <a:off x="1" y="3429004"/>
            <a:ext cx="7027337" cy="3428996"/>
          </a:xfrm>
          <a:custGeom>
            <a:avLst/>
            <a:gdLst>
              <a:gd name="connsiteX0" fmla="*/ 4060483 w 7027337"/>
              <a:gd name="connsiteY0" fmla="*/ 0 h 3428996"/>
              <a:gd name="connsiteX1" fmla="*/ 7027337 w 7027337"/>
              <a:gd name="connsiteY1" fmla="*/ 2966855 h 3428996"/>
              <a:gd name="connsiteX2" fmla="*/ 7021414 w 7027337"/>
              <a:gd name="connsiteY2" fmla="*/ 3025613 h 3428996"/>
              <a:gd name="connsiteX3" fmla="*/ 7021414 w 7027337"/>
              <a:gd name="connsiteY3" fmla="*/ 3428996 h 3428996"/>
              <a:gd name="connsiteX4" fmla="*/ 0 w 7027337"/>
              <a:gd name="connsiteY4" fmla="*/ 3428996 h 3428996"/>
              <a:gd name="connsiteX5" fmla="*/ 0 w 7027337"/>
              <a:gd name="connsiteY5" fmla="*/ 593371 h 3428996"/>
              <a:gd name="connsiteX6" fmla="*/ 2285774 w 7027337"/>
              <a:gd name="connsiteY6" fmla="*/ 593371 h 3428996"/>
              <a:gd name="connsiteX7" fmla="*/ 2401686 w 7027337"/>
              <a:gd name="connsiteY7" fmla="*/ 506694 h 3428996"/>
              <a:gd name="connsiteX8" fmla="*/ 4060483 w 7027337"/>
              <a:gd name="connsiteY8" fmla="*/ 0 h 342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27337" h="3428996">
                <a:moveTo>
                  <a:pt x="4060483" y="0"/>
                </a:moveTo>
                <a:cubicBezTo>
                  <a:pt x="5699030" y="0"/>
                  <a:pt x="7027337" y="1328307"/>
                  <a:pt x="7027337" y="2966855"/>
                </a:cubicBezTo>
                <a:lnTo>
                  <a:pt x="7021414" y="3025613"/>
                </a:lnTo>
                <a:lnTo>
                  <a:pt x="7021414" y="3428996"/>
                </a:lnTo>
                <a:lnTo>
                  <a:pt x="0" y="3428996"/>
                </a:lnTo>
                <a:lnTo>
                  <a:pt x="0" y="593371"/>
                </a:lnTo>
                <a:lnTo>
                  <a:pt x="2285774" y="593371"/>
                </a:lnTo>
                <a:lnTo>
                  <a:pt x="2401686" y="506694"/>
                </a:lnTo>
                <a:cubicBezTo>
                  <a:pt x="2875199" y="186793"/>
                  <a:pt x="3446027" y="0"/>
                  <a:pt x="4060483"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297829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0D6086-EB00-F943-A504-495E6E32629F}"/>
              </a:ext>
            </a:extLst>
          </p:cNvPr>
          <p:cNvSpPr>
            <a:spLocks noGrp="1"/>
          </p:cNvSpPr>
          <p:nvPr>
            <p:ph type="pic" sz="quarter" idx="10"/>
          </p:nvPr>
        </p:nvSpPr>
        <p:spPr>
          <a:xfrm>
            <a:off x="5164666" y="0"/>
            <a:ext cx="7027334" cy="3429001"/>
          </a:xfrm>
          <a:custGeom>
            <a:avLst/>
            <a:gdLst>
              <a:gd name="connsiteX0" fmla="*/ 0 w 7027334"/>
              <a:gd name="connsiteY0" fmla="*/ 0 h 3429001"/>
              <a:gd name="connsiteX1" fmla="*/ 7027334 w 7027334"/>
              <a:gd name="connsiteY1" fmla="*/ 0 h 3429001"/>
              <a:gd name="connsiteX2" fmla="*/ 7027334 w 7027334"/>
              <a:gd name="connsiteY2" fmla="*/ 1911340 h 3429001"/>
              <a:gd name="connsiteX3" fmla="*/ 4741564 w 7027334"/>
              <a:gd name="connsiteY3" fmla="*/ 1911340 h 3429001"/>
              <a:gd name="connsiteX4" fmla="*/ 4625651 w 7027334"/>
              <a:gd name="connsiteY4" fmla="*/ 1998019 h 3429001"/>
              <a:gd name="connsiteX5" fmla="*/ 2966855 w 7027334"/>
              <a:gd name="connsiteY5" fmla="*/ 2504710 h 3429001"/>
              <a:gd name="connsiteX6" fmla="*/ 2916024 w 7027334"/>
              <a:gd name="connsiteY6" fmla="*/ 2502143 h 3429001"/>
              <a:gd name="connsiteX7" fmla="*/ 2776130 w 7027334"/>
              <a:gd name="connsiteY7" fmla="*/ 2759881 h 3429001"/>
              <a:gd name="connsiteX8" fmla="*/ 1517662 w 7027334"/>
              <a:gd name="connsiteY8" fmla="*/ 3429001 h 3429001"/>
              <a:gd name="connsiteX9" fmla="*/ 0 w 7027334"/>
              <a:gd name="connsiteY9" fmla="*/ 1911340 h 3429001"/>
              <a:gd name="connsiteX10" fmla="*/ 0 w 7027334"/>
              <a:gd name="connsiteY10" fmla="*/ 1055520 h 3429001"/>
              <a:gd name="connsiteX11" fmla="*/ 0 w 7027334"/>
              <a:gd name="connsiteY11" fmla="*/ 393678 h 342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27334" h="3429001">
                <a:moveTo>
                  <a:pt x="0" y="0"/>
                </a:moveTo>
                <a:lnTo>
                  <a:pt x="7027334" y="0"/>
                </a:lnTo>
                <a:lnTo>
                  <a:pt x="7027334" y="1911340"/>
                </a:lnTo>
                <a:lnTo>
                  <a:pt x="4741564" y="1911340"/>
                </a:lnTo>
                <a:lnTo>
                  <a:pt x="4625651" y="1998019"/>
                </a:lnTo>
                <a:cubicBezTo>
                  <a:pt x="4152138" y="2317918"/>
                  <a:pt x="3581310" y="2504710"/>
                  <a:pt x="2966855" y="2504710"/>
                </a:cubicBezTo>
                <a:lnTo>
                  <a:pt x="2916024" y="2502143"/>
                </a:lnTo>
                <a:lnTo>
                  <a:pt x="2776130" y="2759881"/>
                </a:lnTo>
                <a:cubicBezTo>
                  <a:pt x="2503395" y="3163581"/>
                  <a:pt x="2041526" y="3429001"/>
                  <a:pt x="1517662" y="3429001"/>
                </a:cubicBezTo>
                <a:cubicBezTo>
                  <a:pt x="679480" y="3429001"/>
                  <a:pt x="0" y="2749521"/>
                  <a:pt x="0" y="1911340"/>
                </a:cubicBezTo>
                <a:lnTo>
                  <a:pt x="0" y="1055520"/>
                </a:lnTo>
                <a:lnTo>
                  <a:pt x="0" y="393678"/>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1573681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5AE6F1A0-64BF-5044-B78B-2C73608200DB}"/>
              </a:ext>
            </a:extLst>
          </p:cNvPr>
          <p:cNvSpPr>
            <a:spLocks noGrp="1"/>
          </p:cNvSpPr>
          <p:nvPr>
            <p:ph type="pic" sz="quarter" idx="10"/>
          </p:nvPr>
        </p:nvSpPr>
        <p:spPr>
          <a:xfrm>
            <a:off x="1" y="0"/>
            <a:ext cx="7021413" cy="3428999"/>
          </a:xfrm>
          <a:custGeom>
            <a:avLst/>
            <a:gdLst>
              <a:gd name="connsiteX0" fmla="*/ 0 w 7021413"/>
              <a:gd name="connsiteY0" fmla="*/ 0 h 3428999"/>
              <a:gd name="connsiteX1" fmla="*/ 7021413 w 7021413"/>
              <a:gd name="connsiteY1" fmla="*/ 0 h 3428999"/>
              <a:gd name="connsiteX2" fmla="*/ 7021413 w 7021413"/>
              <a:gd name="connsiteY2" fmla="*/ 393676 h 3428999"/>
              <a:gd name="connsiteX3" fmla="*/ 7021413 w 7021413"/>
              <a:gd name="connsiteY3" fmla="*/ 1055518 h 3428999"/>
              <a:gd name="connsiteX4" fmla="*/ 7021413 w 7021413"/>
              <a:gd name="connsiteY4" fmla="*/ 1911337 h 3428999"/>
              <a:gd name="connsiteX5" fmla="*/ 5503752 w 7021413"/>
              <a:gd name="connsiteY5" fmla="*/ 3428999 h 3428999"/>
              <a:gd name="connsiteX6" fmla="*/ 4245284 w 7021413"/>
              <a:gd name="connsiteY6" fmla="*/ 2759879 h 3428999"/>
              <a:gd name="connsiteX7" fmla="*/ 4105548 w 7021413"/>
              <a:gd name="connsiteY7" fmla="*/ 2502435 h 3428999"/>
              <a:gd name="connsiteX8" fmla="*/ 4060482 w 7021413"/>
              <a:gd name="connsiteY8" fmla="*/ 2504708 h 3428999"/>
              <a:gd name="connsiteX9" fmla="*/ 2401686 w 7021413"/>
              <a:gd name="connsiteY9" fmla="*/ 1998017 h 3428999"/>
              <a:gd name="connsiteX10" fmla="*/ 2285774 w 7021413"/>
              <a:gd name="connsiteY10" fmla="*/ 1911337 h 3428999"/>
              <a:gd name="connsiteX11" fmla="*/ 0 w 7021413"/>
              <a:gd name="connsiteY11" fmla="*/ 1911337 h 342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21413" h="3428999">
                <a:moveTo>
                  <a:pt x="0" y="0"/>
                </a:moveTo>
                <a:lnTo>
                  <a:pt x="7021413" y="0"/>
                </a:lnTo>
                <a:lnTo>
                  <a:pt x="7021413" y="393676"/>
                </a:lnTo>
                <a:lnTo>
                  <a:pt x="7021413" y="1055518"/>
                </a:lnTo>
                <a:lnTo>
                  <a:pt x="7021413" y="1911337"/>
                </a:lnTo>
                <a:cubicBezTo>
                  <a:pt x="7021413" y="2749519"/>
                  <a:pt x="6341933" y="3428999"/>
                  <a:pt x="5503752" y="3428999"/>
                </a:cubicBezTo>
                <a:cubicBezTo>
                  <a:pt x="4979888" y="3428999"/>
                  <a:pt x="4518019" y="3163579"/>
                  <a:pt x="4245284" y="2759879"/>
                </a:cubicBezTo>
                <a:lnTo>
                  <a:pt x="4105548" y="2502435"/>
                </a:lnTo>
                <a:lnTo>
                  <a:pt x="4060482" y="2504708"/>
                </a:lnTo>
                <a:cubicBezTo>
                  <a:pt x="3446027" y="2504708"/>
                  <a:pt x="2875199" y="2317916"/>
                  <a:pt x="2401686" y="1998017"/>
                </a:cubicBezTo>
                <a:lnTo>
                  <a:pt x="2285774" y="1911337"/>
                </a:lnTo>
                <a:lnTo>
                  <a:pt x="0" y="1911337"/>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03878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91959AB-E305-884B-8526-7A57B7B3F5A7}"/>
              </a:ext>
            </a:extLst>
          </p:cNvPr>
          <p:cNvSpPr>
            <a:spLocks noGrp="1"/>
          </p:cNvSpPr>
          <p:nvPr>
            <p:ph type="pic" sz="quarter" idx="10"/>
          </p:nvPr>
        </p:nvSpPr>
        <p:spPr>
          <a:xfrm>
            <a:off x="0" y="0"/>
            <a:ext cx="5181600" cy="6858000"/>
          </a:xfrm>
          <a:custGeom>
            <a:avLst/>
            <a:gdLst>
              <a:gd name="connsiteX0" fmla="*/ 0 w 5181600"/>
              <a:gd name="connsiteY0" fmla="*/ 0 h 6858000"/>
              <a:gd name="connsiteX1" fmla="*/ 5181600 w 5181600"/>
              <a:gd name="connsiteY1" fmla="*/ 0 h 6858000"/>
              <a:gd name="connsiteX2" fmla="*/ 5181600 w 5181600"/>
              <a:gd name="connsiteY2" fmla="*/ 6858000 h 6858000"/>
              <a:gd name="connsiteX3" fmla="*/ 0 w 51816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181600" h="6858000">
                <a:moveTo>
                  <a:pt x="0" y="0"/>
                </a:moveTo>
                <a:lnTo>
                  <a:pt x="5181600" y="0"/>
                </a:lnTo>
                <a:lnTo>
                  <a:pt x="5181600" y="6858000"/>
                </a:lnTo>
                <a:lnTo>
                  <a:pt x="0" y="685800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6087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5672F43-BDC8-D749-8FC3-E1F936DA2964}"/>
              </a:ext>
            </a:extLst>
          </p:cNvPr>
          <p:cNvSpPr>
            <a:spLocks noGrp="1"/>
          </p:cNvSpPr>
          <p:nvPr>
            <p:ph type="pic" sz="quarter" idx="10"/>
          </p:nvPr>
        </p:nvSpPr>
        <p:spPr>
          <a:xfrm>
            <a:off x="8193742" y="1698829"/>
            <a:ext cx="3998259" cy="3462543"/>
          </a:xfrm>
          <a:custGeom>
            <a:avLst/>
            <a:gdLst>
              <a:gd name="connsiteX0" fmla="*/ 0 w 3998259"/>
              <a:gd name="connsiteY0" fmla="*/ 0 h 3462543"/>
              <a:gd name="connsiteX1" fmla="*/ 3998259 w 3998259"/>
              <a:gd name="connsiteY1" fmla="*/ 0 h 3462543"/>
              <a:gd name="connsiteX2" fmla="*/ 3998259 w 3998259"/>
              <a:gd name="connsiteY2" fmla="*/ 3462543 h 3462543"/>
              <a:gd name="connsiteX3" fmla="*/ 0 w 3998259"/>
              <a:gd name="connsiteY3" fmla="*/ 3462543 h 3462543"/>
            </a:gdLst>
            <a:ahLst/>
            <a:cxnLst>
              <a:cxn ang="0">
                <a:pos x="connsiteX0" y="connsiteY0"/>
              </a:cxn>
              <a:cxn ang="0">
                <a:pos x="connsiteX1" y="connsiteY1"/>
              </a:cxn>
              <a:cxn ang="0">
                <a:pos x="connsiteX2" y="connsiteY2"/>
              </a:cxn>
              <a:cxn ang="0">
                <a:pos x="connsiteX3" y="connsiteY3"/>
              </a:cxn>
            </a:cxnLst>
            <a:rect l="l" t="t" r="r" b="b"/>
            <a:pathLst>
              <a:path w="3998259" h="3462543">
                <a:moveTo>
                  <a:pt x="0" y="0"/>
                </a:moveTo>
                <a:lnTo>
                  <a:pt x="3998259" y="0"/>
                </a:lnTo>
                <a:lnTo>
                  <a:pt x="3998259" y="3462543"/>
                </a:lnTo>
                <a:lnTo>
                  <a:pt x="0" y="3462543"/>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1981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40E33FF-9A30-084F-9FFF-01781CD84160}"/>
              </a:ext>
            </a:extLst>
          </p:cNvPr>
          <p:cNvSpPr>
            <a:spLocks noGrp="1"/>
          </p:cNvSpPr>
          <p:nvPr>
            <p:ph type="pic" sz="quarter" idx="10"/>
          </p:nvPr>
        </p:nvSpPr>
        <p:spPr>
          <a:xfrm>
            <a:off x="794479" y="1164825"/>
            <a:ext cx="4528350" cy="4528350"/>
          </a:xfrm>
          <a:custGeom>
            <a:avLst/>
            <a:gdLst>
              <a:gd name="connsiteX0" fmla="*/ 2264175 w 4528350"/>
              <a:gd name="connsiteY0" fmla="*/ 0 h 4528350"/>
              <a:gd name="connsiteX1" fmla="*/ 4528350 w 4528350"/>
              <a:gd name="connsiteY1" fmla="*/ 2264175 h 4528350"/>
              <a:gd name="connsiteX2" fmla="*/ 2264175 w 4528350"/>
              <a:gd name="connsiteY2" fmla="*/ 4528350 h 4528350"/>
              <a:gd name="connsiteX3" fmla="*/ 0 w 4528350"/>
              <a:gd name="connsiteY3" fmla="*/ 2264175 h 4528350"/>
              <a:gd name="connsiteX4" fmla="*/ 2264175 w 4528350"/>
              <a:gd name="connsiteY4" fmla="*/ 0 h 452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28350" h="4528350">
                <a:moveTo>
                  <a:pt x="2264175" y="0"/>
                </a:moveTo>
                <a:cubicBezTo>
                  <a:pt x="3514644" y="0"/>
                  <a:pt x="4528350" y="1013706"/>
                  <a:pt x="4528350" y="2264175"/>
                </a:cubicBezTo>
                <a:cubicBezTo>
                  <a:pt x="4528350" y="3514644"/>
                  <a:pt x="3514644" y="4528350"/>
                  <a:pt x="2264175" y="4528350"/>
                </a:cubicBezTo>
                <a:cubicBezTo>
                  <a:pt x="1013706" y="4528350"/>
                  <a:pt x="0" y="3514644"/>
                  <a:pt x="0" y="2264175"/>
                </a:cubicBezTo>
                <a:cubicBezTo>
                  <a:pt x="0" y="1013706"/>
                  <a:pt x="1013706" y="0"/>
                  <a:pt x="2264175"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86246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8E99A083-9B78-EF43-9EC8-25FBFE9E6FF8}"/>
              </a:ext>
            </a:extLst>
          </p:cNvPr>
          <p:cNvSpPr>
            <a:spLocks noGrp="1"/>
          </p:cNvSpPr>
          <p:nvPr>
            <p:ph type="pic" sz="quarter" idx="10"/>
          </p:nvPr>
        </p:nvSpPr>
        <p:spPr>
          <a:xfrm>
            <a:off x="6869172" y="1164823"/>
            <a:ext cx="4531630" cy="4531630"/>
          </a:xfrm>
          <a:custGeom>
            <a:avLst/>
            <a:gdLst>
              <a:gd name="connsiteX0" fmla="*/ 2265815 w 4531630"/>
              <a:gd name="connsiteY0" fmla="*/ 0 h 4531630"/>
              <a:gd name="connsiteX1" fmla="*/ 4531630 w 4531630"/>
              <a:gd name="connsiteY1" fmla="*/ 2265815 h 4531630"/>
              <a:gd name="connsiteX2" fmla="*/ 2265815 w 4531630"/>
              <a:gd name="connsiteY2" fmla="*/ 4531630 h 4531630"/>
              <a:gd name="connsiteX3" fmla="*/ 0 w 4531630"/>
              <a:gd name="connsiteY3" fmla="*/ 2265815 h 4531630"/>
              <a:gd name="connsiteX4" fmla="*/ 2265815 w 4531630"/>
              <a:gd name="connsiteY4" fmla="*/ 0 h 45316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1630" h="4531630">
                <a:moveTo>
                  <a:pt x="2265815" y="0"/>
                </a:moveTo>
                <a:cubicBezTo>
                  <a:pt x="3517190" y="0"/>
                  <a:pt x="4531630" y="1014440"/>
                  <a:pt x="4531630" y="2265815"/>
                </a:cubicBezTo>
                <a:cubicBezTo>
                  <a:pt x="4531630" y="3517190"/>
                  <a:pt x="3517190" y="4531630"/>
                  <a:pt x="2265815" y="4531630"/>
                </a:cubicBezTo>
                <a:cubicBezTo>
                  <a:pt x="1014440" y="4531630"/>
                  <a:pt x="0" y="3517190"/>
                  <a:pt x="0" y="2265815"/>
                </a:cubicBezTo>
                <a:cubicBezTo>
                  <a:pt x="0" y="1014440"/>
                  <a:pt x="1014440" y="0"/>
                  <a:pt x="2265815"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01733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409F29EA-5259-454A-905A-227011C63D0D}"/>
              </a:ext>
            </a:extLst>
          </p:cNvPr>
          <p:cNvSpPr>
            <a:spLocks noGrp="1"/>
          </p:cNvSpPr>
          <p:nvPr>
            <p:ph type="pic" sz="quarter" idx="10"/>
          </p:nvPr>
        </p:nvSpPr>
        <p:spPr>
          <a:xfrm>
            <a:off x="2816092" y="2"/>
            <a:ext cx="9375908" cy="6857999"/>
          </a:xfrm>
          <a:custGeom>
            <a:avLst/>
            <a:gdLst>
              <a:gd name="connsiteX0" fmla="*/ 3429000 w 9375908"/>
              <a:gd name="connsiteY0" fmla="*/ 0 h 6857999"/>
              <a:gd name="connsiteX1" fmla="*/ 9375908 w 9375908"/>
              <a:gd name="connsiteY1" fmla="*/ 0 h 6857999"/>
              <a:gd name="connsiteX2" fmla="*/ 9375908 w 9375908"/>
              <a:gd name="connsiteY2" fmla="*/ 6857999 h 6857999"/>
              <a:gd name="connsiteX3" fmla="*/ 3428964 w 9375908"/>
              <a:gd name="connsiteY3" fmla="*/ 6857999 h 6857999"/>
              <a:gd name="connsiteX4" fmla="*/ 3252546 w 9375908"/>
              <a:gd name="connsiteY4" fmla="*/ 6853538 h 6857999"/>
              <a:gd name="connsiteX5" fmla="*/ 0 w 9375908"/>
              <a:gd name="connsiteY5" fmla="*/ 3429000 h 6857999"/>
              <a:gd name="connsiteX6" fmla="*/ 3429000 w 9375908"/>
              <a:gd name="connsiteY6"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375908" h="6857999">
                <a:moveTo>
                  <a:pt x="3429000" y="0"/>
                </a:moveTo>
                <a:lnTo>
                  <a:pt x="9375908" y="0"/>
                </a:lnTo>
                <a:lnTo>
                  <a:pt x="9375908" y="6857999"/>
                </a:lnTo>
                <a:lnTo>
                  <a:pt x="3428964" y="6857999"/>
                </a:lnTo>
                <a:lnTo>
                  <a:pt x="3252546" y="6853538"/>
                </a:lnTo>
                <a:cubicBezTo>
                  <a:pt x="1440764" y="6761699"/>
                  <a:pt x="0" y="5263604"/>
                  <a:pt x="0" y="3429000"/>
                </a:cubicBezTo>
                <a:cubicBezTo>
                  <a:pt x="0" y="1535215"/>
                  <a:pt x="1535216" y="0"/>
                  <a:pt x="3429000" y="0"/>
                </a:cubicBez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269134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B9F56A7-350C-CE46-A53C-C1A4CAD73AE3}"/>
              </a:ext>
            </a:extLst>
          </p:cNvPr>
          <p:cNvSpPr>
            <a:spLocks noGrp="1"/>
          </p:cNvSpPr>
          <p:nvPr>
            <p:ph type="pic" sz="quarter" idx="10"/>
          </p:nvPr>
        </p:nvSpPr>
        <p:spPr>
          <a:xfrm>
            <a:off x="1426464" y="1097280"/>
            <a:ext cx="3218688" cy="4663440"/>
          </a:xfrm>
          <a:custGeom>
            <a:avLst/>
            <a:gdLst>
              <a:gd name="connsiteX0" fmla="*/ 0 w 3218688"/>
              <a:gd name="connsiteY0" fmla="*/ 0 h 4663440"/>
              <a:gd name="connsiteX1" fmla="*/ 3218688 w 3218688"/>
              <a:gd name="connsiteY1" fmla="*/ 0 h 4663440"/>
              <a:gd name="connsiteX2" fmla="*/ 3218688 w 3218688"/>
              <a:gd name="connsiteY2" fmla="*/ 4663440 h 4663440"/>
              <a:gd name="connsiteX3" fmla="*/ 0 w 3218688"/>
              <a:gd name="connsiteY3" fmla="*/ 4663440 h 4663440"/>
            </a:gdLst>
            <a:ahLst/>
            <a:cxnLst>
              <a:cxn ang="0">
                <a:pos x="connsiteX0" y="connsiteY0"/>
              </a:cxn>
              <a:cxn ang="0">
                <a:pos x="connsiteX1" y="connsiteY1"/>
              </a:cxn>
              <a:cxn ang="0">
                <a:pos x="connsiteX2" y="connsiteY2"/>
              </a:cxn>
              <a:cxn ang="0">
                <a:pos x="connsiteX3" y="connsiteY3"/>
              </a:cxn>
            </a:cxnLst>
            <a:rect l="l" t="t" r="r" b="b"/>
            <a:pathLst>
              <a:path w="3218688" h="4663440">
                <a:moveTo>
                  <a:pt x="0" y="0"/>
                </a:moveTo>
                <a:lnTo>
                  <a:pt x="3218688" y="0"/>
                </a:lnTo>
                <a:lnTo>
                  <a:pt x="3218688" y="4663440"/>
                </a:lnTo>
                <a:lnTo>
                  <a:pt x="0" y="4663440"/>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424692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3B42242C-78A6-9D45-AB9B-F91E67BD4374}"/>
              </a:ext>
            </a:extLst>
          </p:cNvPr>
          <p:cNvSpPr>
            <a:spLocks noGrp="1"/>
          </p:cNvSpPr>
          <p:nvPr>
            <p:ph type="pic" sz="quarter" idx="10"/>
          </p:nvPr>
        </p:nvSpPr>
        <p:spPr>
          <a:xfrm>
            <a:off x="1" y="0"/>
            <a:ext cx="4500469" cy="6858000"/>
          </a:xfrm>
          <a:custGeom>
            <a:avLst/>
            <a:gdLst>
              <a:gd name="connsiteX0" fmla="*/ 0 w 4500469"/>
              <a:gd name="connsiteY0" fmla="*/ 0 h 6858000"/>
              <a:gd name="connsiteX1" fmla="*/ 832893 w 4500469"/>
              <a:gd name="connsiteY1" fmla="*/ 0 h 6858000"/>
              <a:gd name="connsiteX2" fmla="*/ 1367478 w 4500469"/>
              <a:gd name="connsiteY2" fmla="*/ 0 h 6858000"/>
              <a:gd name="connsiteX3" fmla="*/ 4103175 w 4500469"/>
              <a:gd name="connsiteY3" fmla="*/ 2735698 h 6858000"/>
              <a:gd name="connsiteX4" fmla="*/ 4103187 w 4500469"/>
              <a:gd name="connsiteY4" fmla="*/ 2735710 h 6858000"/>
              <a:gd name="connsiteX5" fmla="*/ 4291159 w 4500469"/>
              <a:gd name="connsiteY5" fmla="*/ 2923682 h 6858000"/>
              <a:gd name="connsiteX6" fmla="*/ 4291159 w 4500469"/>
              <a:gd name="connsiteY6" fmla="*/ 3934320 h 6858000"/>
              <a:gd name="connsiteX7" fmla="*/ 4103195 w 4500469"/>
              <a:gd name="connsiteY7" fmla="*/ 4122284 h 6858000"/>
              <a:gd name="connsiteX8" fmla="*/ 4103175 w 4500469"/>
              <a:gd name="connsiteY8" fmla="*/ 4122306 h 6858000"/>
              <a:gd name="connsiteX9" fmla="*/ 1367481 w 4500469"/>
              <a:gd name="connsiteY9" fmla="*/ 6858000 h 6858000"/>
              <a:gd name="connsiteX10" fmla="*/ 1100186 w 4500469"/>
              <a:gd name="connsiteY10" fmla="*/ 6858000 h 6858000"/>
              <a:gd name="connsiteX11" fmla="*/ 832893 w 4500469"/>
              <a:gd name="connsiteY11" fmla="*/ 6858000 h 6858000"/>
              <a:gd name="connsiteX12" fmla="*/ 416447 w 4500469"/>
              <a:gd name="connsiteY12" fmla="*/ 6858000 h 6858000"/>
              <a:gd name="connsiteX13" fmla="*/ 1 w 4500469"/>
              <a:gd name="connsiteY13" fmla="*/ 6858000 h 6858000"/>
              <a:gd name="connsiteX14" fmla="*/ 1 w 4500469"/>
              <a:gd name="connsiteY14" fmla="*/ 5714992 h 6858000"/>
              <a:gd name="connsiteX15" fmla="*/ 0 w 4500469"/>
              <a:gd name="connsiteY15" fmla="*/ 5714987 h 6858000"/>
              <a:gd name="connsiteX16" fmla="*/ 0 w 4500469"/>
              <a:gd name="connsiteY16" fmla="*/ 1143014 h 6858000"/>
              <a:gd name="connsiteX17" fmla="*/ 1 w 4500469"/>
              <a:gd name="connsiteY17" fmla="*/ 1143009 h 6858000"/>
              <a:gd name="connsiteX18" fmla="*/ 0 w 4500469"/>
              <a:gd name="connsiteY18" fmla="*/ 285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00469" h="6858000">
                <a:moveTo>
                  <a:pt x="0" y="0"/>
                </a:moveTo>
                <a:lnTo>
                  <a:pt x="832893" y="0"/>
                </a:lnTo>
                <a:lnTo>
                  <a:pt x="1367478" y="0"/>
                </a:lnTo>
                <a:lnTo>
                  <a:pt x="4103175" y="2735698"/>
                </a:lnTo>
                <a:lnTo>
                  <a:pt x="4103187" y="2735710"/>
                </a:lnTo>
                <a:lnTo>
                  <a:pt x="4291159" y="2923682"/>
                </a:lnTo>
                <a:cubicBezTo>
                  <a:pt x="4570239" y="3202763"/>
                  <a:pt x="4570239" y="3655240"/>
                  <a:pt x="4291159" y="3934320"/>
                </a:cubicBezTo>
                <a:lnTo>
                  <a:pt x="4103195" y="4122284"/>
                </a:lnTo>
                <a:lnTo>
                  <a:pt x="4103175" y="4122306"/>
                </a:lnTo>
                <a:lnTo>
                  <a:pt x="1367481" y="6858000"/>
                </a:lnTo>
                <a:lnTo>
                  <a:pt x="1100186" y="6858000"/>
                </a:lnTo>
                <a:lnTo>
                  <a:pt x="832893" y="6858000"/>
                </a:lnTo>
                <a:lnTo>
                  <a:pt x="416447" y="6858000"/>
                </a:lnTo>
                <a:lnTo>
                  <a:pt x="1" y="6858000"/>
                </a:lnTo>
                <a:lnTo>
                  <a:pt x="1" y="5714992"/>
                </a:lnTo>
                <a:lnTo>
                  <a:pt x="0" y="5714987"/>
                </a:lnTo>
                <a:lnTo>
                  <a:pt x="0" y="1143014"/>
                </a:lnTo>
                <a:lnTo>
                  <a:pt x="1" y="1143009"/>
                </a:lnTo>
                <a:lnTo>
                  <a:pt x="0" y="285752"/>
                </a:lnTo>
                <a:close/>
              </a:path>
            </a:pathLst>
          </a:custGeom>
          <a:pattFill prst="solidDmnd">
            <a:fgClr>
              <a:schemeClr val="bg1">
                <a:lumMod val="85000"/>
              </a:schemeClr>
            </a:fgClr>
            <a:bgClr>
              <a:schemeClr val="bg1"/>
            </a:bgClr>
          </a:pattFill>
        </p:spPr>
        <p:txBody>
          <a:bodyPr wrap="square" anchor="ctr">
            <a:noAutofit/>
          </a:bodyPr>
          <a:lstStyle>
            <a:lvl1pPr algn="ctr">
              <a:defRPr sz="160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Tree>
    <p:extLst>
      <p:ext uri="{BB962C8B-B14F-4D97-AF65-F5344CB8AC3E}">
        <p14:creationId xmlns:p14="http://schemas.microsoft.com/office/powerpoint/2010/main" val="3535800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BDAEAB-25E7-5241-A6E7-3AEF2CC0A6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BDA483-B0EF-5E43-95DC-B84D844E1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25FBC3-8543-BC49-A2F3-62CBFB68BE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ECD8E-F46D-3742-8DB3-15EA7EDE33E9}" type="datetimeFigureOut">
              <a:rPr lang="en-US" smtClean="0"/>
              <a:t>12/2/2024</a:t>
            </a:fld>
            <a:endParaRPr lang="en-US" dirty="0"/>
          </a:p>
        </p:txBody>
      </p:sp>
      <p:sp>
        <p:nvSpPr>
          <p:cNvPr id="5" name="Footer Placeholder 4">
            <a:extLst>
              <a:ext uri="{FF2B5EF4-FFF2-40B4-BE49-F238E27FC236}">
                <a16:creationId xmlns:a16="http://schemas.microsoft.com/office/drawing/2014/main" id="{138A4335-8521-6E40-BF6C-381587060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52DAE0C-9C71-A24C-91D2-22542EC0A8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96E2C1-EFD5-174A-B3D8-A7AF45942699}" type="slidenum">
              <a:rPr lang="en-US" smtClean="0"/>
              <a:t>‹#›</a:t>
            </a:fld>
            <a:endParaRPr lang="en-US" dirty="0"/>
          </a:p>
        </p:txBody>
      </p:sp>
    </p:spTree>
    <p:extLst>
      <p:ext uri="{BB962C8B-B14F-4D97-AF65-F5344CB8AC3E}">
        <p14:creationId xmlns:p14="http://schemas.microsoft.com/office/powerpoint/2010/main" val="2189458713"/>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77" r:id="rId23"/>
    <p:sldLayoutId id="2147483678" r:id="rId24"/>
    <p:sldLayoutId id="2147483679" r:id="rId25"/>
    <p:sldLayoutId id="2147483680" r:id="rId26"/>
    <p:sldLayoutId id="2147483681" r:id="rId27"/>
    <p:sldLayoutId id="2147483682" r:id="rId2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4523096-AC18-5148-B23F-20683BFE0E08}"/>
              </a:ext>
            </a:extLst>
          </p:cNvPr>
          <p:cNvSpPr txBox="1"/>
          <p:nvPr/>
        </p:nvSpPr>
        <p:spPr>
          <a:xfrm>
            <a:off x="5177159" y="3952220"/>
            <a:ext cx="3491661" cy="276999"/>
          </a:xfrm>
          <a:prstGeom prst="rect">
            <a:avLst/>
          </a:prstGeom>
          <a:noFill/>
        </p:spPr>
        <p:txBody>
          <a:bodyPr wrap="none" rtlCol="0">
            <a:spAutoFit/>
          </a:bodyPr>
          <a:lstStyle/>
          <a:p>
            <a:r>
              <a:rPr lang="en-US" sz="1200" spc="100" dirty="0">
                <a:solidFill>
                  <a:schemeClr val="bg1"/>
                </a:solidFill>
                <a:latin typeface="Open Sans" panose="020B0606030504020204" pitchFamily="34" charset="0"/>
                <a:ea typeface="Open Sans" panose="020B0606030504020204" pitchFamily="34" charset="0"/>
                <a:cs typeface="Open Sans" panose="020B0606030504020204" pitchFamily="34" charset="0"/>
              </a:rPr>
              <a:t>Gaming E-Sport Presentation Template </a:t>
            </a:r>
          </a:p>
        </p:txBody>
      </p:sp>
      <p:sp>
        <p:nvSpPr>
          <p:cNvPr id="9" name="TextBox 8">
            <a:extLst>
              <a:ext uri="{FF2B5EF4-FFF2-40B4-BE49-F238E27FC236}">
                <a16:creationId xmlns:a16="http://schemas.microsoft.com/office/drawing/2014/main" id="{F6B162A0-3B3C-6C4C-A62C-2B087EA6B525}"/>
              </a:ext>
            </a:extLst>
          </p:cNvPr>
          <p:cNvSpPr txBox="1"/>
          <p:nvPr/>
        </p:nvSpPr>
        <p:spPr>
          <a:xfrm>
            <a:off x="7770993" y="212639"/>
            <a:ext cx="619080" cy="276999"/>
          </a:xfrm>
          <a:prstGeom prst="rect">
            <a:avLst/>
          </a:prstGeom>
          <a:noFill/>
        </p:spPr>
        <p:txBody>
          <a:bodyPr wrap="none" rtlCol="0">
            <a:spAutoFit/>
          </a:bodyPr>
          <a:lstStyle/>
          <a:p>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About</a:t>
            </a:r>
          </a:p>
        </p:txBody>
      </p:sp>
      <p:sp>
        <p:nvSpPr>
          <p:cNvPr id="10" name="TextBox 9">
            <a:extLst>
              <a:ext uri="{FF2B5EF4-FFF2-40B4-BE49-F238E27FC236}">
                <a16:creationId xmlns:a16="http://schemas.microsoft.com/office/drawing/2014/main" id="{B34F551D-52A5-D64B-A89B-FAE10E9160A1}"/>
              </a:ext>
            </a:extLst>
          </p:cNvPr>
          <p:cNvSpPr txBox="1"/>
          <p:nvPr/>
        </p:nvSpPr>
        <p:spPr>
          <a:xfrm>
            <a:off x="8938598" y="212639"/>
            <a:ext cx="583814" cy="276999"/>
          </a:xfrm>
          <a:prstGeom prst="rect">
            <a:avLst/>
          </a:prstGeom>
          <a:noFill/>
        </p:spPr>
        <p:txBody>
          <a:bodyPr wrap="none" rtlCol="0">
            <a:spAutoFit/>
          </a:bodyPr>
          <a:lstStyle/>
          <a:p>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Team</a:t>
            </a:r>
          </a:p>
        </p:txBody>
      </p:sp>
      <p:sp>
        <p:nvSpPr>
          <p:cNvPr id="11" name="TextBox 10">
            <a:extLst>
              <a:ext uri="{FF2B5EF4-FFF2-40B4-BE49-F238E27FC236}">
                <a16:creationId xmlns:a16="http://schemas.microsoft.com/office/drawing/2014/main" id="{3E5AFD0D-2A10-0147-B2BA-7ADF8E657452}"/>
              </a:ext>
            </a:extLst>
          </p:cNvPr>
          <p:cNvSpPr txBox="1"/>
          <p:nvPr/>
        </p:nvSpPr>
        <p:spPr>
          <a:xfrm>
            <a:off x="10070937" y="212639"/>
            <a:ext cx="694421" cy="276999"/>
          </a:xfrm>
          <a:prstGeom prst="rect">
            <a:avLst/>
          </a:prstGeom>
          <a:noFill/>
        </p:spPr>
        <p:txBody>
          <a:bodyPr wrap="none" rtlCol="0">
            <a:spAutoFit/>
          </a:bodyPr>
          <a:lstStyle/>
          <a:p>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Service</a:t>
            </a:r>
          </a:p>
        </p:txBody>
      </p:sp>
      <p:sp>
        <p:nvSpPr>
          <p:cNvPr id="12" name="TextBox 11">
            <a:extLst>
              <a:ext uri="{FF2B5EF4-FFF2-40B4-BE49-F238E27FC236}">
                <a16:creationId xmlns:a16="http://schemas.microsoft.com/office/drawing/2014/main" id="{34EFEBCB-726D-2644-AE06-8D31CDB51FFE}"/>
              </a:ext>
            </a:extLst>
          </p:cNvPr>
          <p:cNvSpPr txBox="1"/>
          <p:nvPr/>
        </p:nvSpPr>
        <p:spPr>
          <a:xfrm>
            <a:off x="11313883" y="212639"/>
            <a:ext cx="684803" cy="276999"/>
          </a:xfrm>
          <a:prstGeom prst="rect">
            <a:avLst/>
          </a:prstGeom>
          <a:noFill/>
        </p:spPr>
        <p:txBody>
          <a:bodyPr wrap="none" rtlCol="0">
            <a:spAutoFit/>
          </a:bodyPr>
          <a:lstStyle/>
          <a:p>
            <a:r>
              <a:rPr lang="en-US" sz="1200" dirty="0">
                <a:solidFill>
                  <a:schemeClr val="bg1"/>
                </a:solidFill>
                <a:latin typeface="Open Sans" panose="020B0606030504020204" pitchFamily="34" charset="0"/>
                <a:ea typeface="Open Sans" panose="020B0606030504020204" pitchFamily="34" charset="0"/>
                <a:cs typeface="Open Sans" panose="020B0606030504020204" pitchFamily="34" charset="0"/>
              </a:rPr>
              <a:t>Gallery</a:t>
            </a:r>
          </a:p>
        </p:txBody>
      </p:sp>
      <p:sp>
        <p:nvSpPr>
          <p:cNvPr id="16" name="TextBox 15">
            <a:extLst>
              <a:ext uri="{FF2B5EF4-FFF2-40B4-BE49-F238E27FC236}">
                <a16:creationId xmlns:a16="http://schemas.microsoft.com/office/drawing/2014/main" id="{9D131334-3D6F-5B4F-95F2-08F7E7B0946D}"/>
              </a:ext>
            </a:extLst>
          </p:cNvPr>
          <p:cNvSpPr txBox="1"/>
          <p:nvPr/>
        </p:nvSpPr>
        <p:spPr>
          <a:xfrm>
            <a:off x="11408460" y="6369993"/>
            <a:ext cx="590226" cy="276999"/>
          </a:xfrm>
          <a:prstGeom prst="rect">
            <a:avLst/>
          </a:prstGeom>
          <a:noFill/>
        </p:spPr>
        <p:txBody>
          <a:bodyPr wrap="none" rtlCol="0">
            <a:spAutoFit/>
          </a:bodyPr>
          <a:lstStyle/>
          <a:p>
            <a:pPr algn="r"/>
            <a:r>
              <a:rPr lang="en-US" sz="1200" b="1" dirty="0">
                <a:solidFill>
                  <a:schemeClr val="bg1"/>
                </a:solidFill>
                <a:latin typeface="Poppins" pitchFamily="2" charset="77"/>
                <a:cs typeface="Poppins" pitchFamily="2" charset="77"/>
              </a:rPr>
              <a:t>01/30</a:t>
            </a:r>
          </a:p>
        </p:txBody>
      </p:sp>
      <p:sp>
        <p:nvSpPr>
          <p:cNvPr id="2" name="TextBox 7">
            <a:extLst>
              <a:ext uri="{FF2B5EF4-FFF2-40B4-BE49-F238E27FC236}">
                <a16:creationId xmlns:a16="http://schemas.microsoft.com/office/drawing/2014/main" id="{877ECEB8-BBB2-3938-8A89-796F92FDBC23}"/>
              </a:ext>
            </a:extLst>
          </p:cNvPr>
          <p:cNvSpPr txBox="1"/>
          <p:nvPr/>
        </p:nvSpPr>
        <p:spPr>
          <a:xfrm flipH="1">
            <a:off x="1107321" y="1879662"/>
            <a:ext cx="10277718" cy="2123658"/>
          </a:xfrm>
          <a:prstGeom prst="rect">
            <a:avLst/>
          </a:prstGeom>
          <a:noFill/>
          <a:ln>
            <a:noFill/>
          </a:ln>
        </p:spPr>
        <p:txBody>
          <a:bodyPr wrap="square" rtlCol="0">
            <a:spAutoFit/>
          </a:bodyPr>
          <a:lstStyle>
            <a:defPPr>
              <a:defRPr lang="en-US"/>
            </a:defPPr>
            <a:lvl1pPr>
              <a:defRPr sz="3600">
                <a:solidFill>
                  <a:schemeClr val="bg2"/>
                </a:solidFill>
                <a:latin typeface="+mj-lt"/>
                <a:cs typeface="Poppins SemiBold" panose="00000700000000000000" pitchFamily="50" charset="0"/>
              </a:defRPr>
            </a:lvl1pPr>
          </a:lstStyle>
          <a:p>
            <a:pPr algn="ctr"/>
            <a:r>
              <a:rPr lang="tr-TR" sz="6600" b="1" dirty="0" err="1">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rPr>
              <a:t>Faster</a:t>
            </a:r>
            <a:r>
              <a:rPr lang="tr-TR" sz="6600" b="1" dirty="0">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rPr>
              <a:t> &amp; </a:t>
            </a:r>
            <a:r>
              <a:rPr lang="tr-TR" sz="6600" b="1" dirty="0" err="1">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rPr>
              <a:t>Better</a:t>
            </a:r>
            <a:endParaRPr lang="tr-TR" sz="6600" b="1" dirty="0">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endParaRPr>
          </a:p>
          <a:p>
            <a:pPr algn="ctr"/>
            <a:r>
              <a:rPr lang="en-US" sz="6600" b="1" dirty="0">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rPr>
              <a:t>Game</a:t>
            </a:r>
            <a:r>
              <a:rPr lang="tr-TR" sz="6600" b="1" dirty="0">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rPr>
              <a:t> </a:t>
            </a:r>
            <a:r>
              <a:rPr lang="tr-TR" sz="6600" b="1" dirty="0" err="1">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rPr>
              <a:t>Matchmaking</a:t>
            </a:r>
            <a:endParaRPr lang="en-ID" sz="6600" b="1" dirty="0">
              <a:ln w="0"/>
              <a:solidFill>
                <a:schemeClr val="accent1"/>
              </a:solidFill>
              <a:effectLst>
                <a:outerShdw blurRad="38100" dist="19050" dir="2700000" algn="tl" rotWithShape="0">
                  <a:schemeClr val="dk1">
                    <a:alpha val="40000"/>
                  </a:schemeClr>
                </a:outerShdw>
              </a:effectLst>
              <a:latin typeface="Poppins" pitchFamily="2" charset="77"/>
              <a:cs typeface="Poppins" pitchFamily="2" charset="77"/>
            </a:endParaRPr>
          </a:p>
        </p:txBody>
      </p:sp>
      <p:pic>
        <p:nvPicPr>
          <p:cNvPr id="4" name="Picture 4">
            <a:extLst>
              <a:ext uri="{FF2B5EF4-FFF2-40B4-BE49-F238E27FC236}">
                <a16:creationId xmlns:a16="http://schemas.microsoft.com/office/drawing/2014/main" id="{B0E9BB13-4CD8-4A17-B18F-939685142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8105" y="98890"/>
            <a:ext cx="959406" cy="719554"/>
          </a:xfrm>
          <a:prstGeom prst="rect">
            <a:avLst/>
          </a:prstGeom>
          <a:noFill/>
          <a:extLst>
            <a:ext uri="{909E8E84-426E-40DD-AFC4-6F175D3DCCD1}">
              <a14:hiddenFill xmlns:a14="http://schemas.microsoft.com/office/drawing/2010/main">
                <a:solidFill>
                  <a:srgbClr val="FFFFFF"/>
                </a:solidFill>
              </a14:hiddenFill>
            </a:ext>
          </a:extLst>
        </p:spPr>
      </p:pic>
      <p:sp>
        <p:nvSpPr>
          <p:cNvPr id="17" name="Freeform 16">
            <a:extLst>
              <a:ext uri="{FF2B5EF4-FFF2-40B4-BE49-F238E27FC236}">
                <a16:creationId xmlns:a16="http://schemas.microsoft.com/office/drawing/2014/main" id="{5587B77F-0863-D883-3D2F-8ACACDACBA1A}"/>
              </a:ext>
            </a:extLst>
          </p:cNvPr>
          <p:cNvSpPr/>
          <p:nvPr/>
        </p:nvSpPr>
        <p:spPr>
          <a:xfrm>
            <a:off x="0" y="4509012"/>
            <a:ext cx="12192000" cy="2348988"/>
          </a:xfrm>
          <a:custGeom>
            <a:avLst/>
            <a:gdLst>
              <a:gd name="connsiteX0" fmla="*/ 12192000 w 12192000"/>
              <a:gd name="connsiteY0" fmla="*/ 0 h 2348988"/>
              <a:gd name="connsiteX1" fmla="*/ 12192000 w 12192000"/>
              <a:gd name="connsiteY1" fmla="*/ 2348988 h 2348988"/>
              <a:gd name="connsiteX2" fmla="*/ 0 w 12192000"/>
              <a:gd name="connsiteY2" fmla="*/ 2348988 h 2348988"/>
              <a:gd name="connsiteX3" fmla="*/ 0 w 12192000"/>
              <a:gd name="connsiteY3" fmla="*/ 904290 h 2348988"/>
              <a:gd name="connsiteX4" fmla="*/ 9784898 w 12192000"/>
              <a:gd name="connsiteY4" fmla="*/ 1791838 h 2348988"/>
              <a:gd name="connsiteX5" fmla="*/ 11126676 w 12192000"/>
              <a:gd name="connsiteY5" fmla="*/ 1304271 h 2348988"/>
              <a:gd name="connsiteX6" fmla="*/ 12160832 w 12192000"/>
              <a:gd name="connsiteY6" fmla="*/ 39688 h 234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48988">
                <a:moveTo>
                  <a:pt x="12192000" y="0"/>
                </a:moveTo>
                <a:lnTo>
                  <a:pt x="12192000" y="2348988"/>
                </a:lnTo>
                <a:lnTo>
                  <a:pt x="0" y="2348988"/>
                </a:lnTo>
                <a:lnTo>
                  <a:pt x="0" y="904290"/>
                </a:lnTo>
                <a:lnTo>
                  <a:pt x="9784898" y="1791838"/>
                </a:lnTo>
                <a:cubicBezTo>
                  <a:pt x="10290950" y="1830024"/>
                  <a:pt x="10728163" y="1718962"/>
                  <a:pt x="11126676" y="1304271"/>
                </a:cubicBezTo>
                <a:cubicBezTo>
                  <a:pt x="11968745" y="279457"/>
                  <a:pt x="11876031" y="402072"/>
                  <a:pt x="12160832" y="39688"/>
                </a:cubicBezTo>
                <a:close/>
              </a:path>
            </a:pathLst>
          </a:custGeom>
          <a:gradFill>
            <a:gsLst>
              <a:gs pos="1000">
                <a:schemeClr val="accent1"/>
              </a:gs>
              <a:gs pos="100000">
                <a:schemeClr val="accent5"/>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a:extLst>
              <a:ext uri="{FF2B5EF4-FFF2-40B4-BE49-F238E27FC236}">
                <a16:creationId xmlns:a16="http://schemas.microsoft.com/office/drawing/2014/main" id="{DC85071B-033F-39D5-CB4F-4A40A3E5C1CE}"/>
              </a:ext>
            </a:extLst>
          </p:cNvPr>
          <p:cNvSpPr/>
          <p:nvPr/>
        </p:nvSpPr>
        <p:spPr>
          <a:xfrm>
            <a:off x="0" y="4496351"/>
            <a:ext cx="12192000" cy="1811534"/>
          </a:xfrm>
          <a:custGeom>
            <a:avLst/>
            <a:gdLst>
              <a:gd name="connsiteX0" fmla="*/ 12192000 w 12192000"/>
              <a:gd name="connsiteY0" fmla="*/ 0 h 1811534"/>
              <a:gd name="connsiteX1" fmla="*/ 12192000 w 12192000"/>
              <a:gd name="connsiteY1" fmla="*/ 12663 h 1811534"/>
              <a:gd name="connsiteX2" fmla="*/ 12160832 w 12192000"/>
              <a:gd name="connsiteY2" fmla="*/ 52351 h 1811534"/>
              <a:gd name="connsiteX3" fmla="*/ 11126676 w 12192000"/>
              <a:gd name="connsiteY3" fmla="*/ 1316934 h 1811534"/>
              <a:gd name="connsiteX4" fmla="*/ 9784897 w 12192000"/>
              <a:gd name="connsiteY4" fmla="*/ 1804501 h 1811534"/>
              <a:gd name="connsiteX5" fmla="*/ 0 w 12192000"/>
              <a:gd name="connsiteY5" fmla="*/ 916953 h 1811534"/>
              <a:gd name="connsiteX6" fmla="*/ 0 w 12192000"/>
              <a:gd name="connsiteY6" fmla="*/ 835659 h 1811534"/>
              <a:gd name="connsiteX7" fmla="*/ 9784897 w 12192000"/>
              <a:gd name="connsiteY7" fmla="*/ 1655847 h 1811534"/>
              <a:gd name="connsiteX8" fmla="*/ 11126676 w 12192000"/>
              <a:gd name="connsiteY8" fmla="*/ 1205284 h 1811534"/>
              <a:gd name="connsiteX9" fmla="*/ 12160832 w 12192000"/>
              <a:gd name="connsiteY9" fmla="*/ 36676 h 181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811534">
                <a:moveTo>
                  <a:pt x="12192000" y="0"/>
                </a:moveTo>
                <a:lnTo>
                  <a:pt x="12192000" y="12663"/>
                </a:lnTo>
                <a:lnTo>
                  <a:pt x="12160832" y="52351"/>
                </a:lnTo>
                <a:cubicBezTo>
                  <a:pt x="11876031" y="414735"/>
                  <a:pt x="11968745" y="292120"/>
                  <a:pt x="11126676" y="1316934"/>
                </a:cubicBezTo>
                <a:cubicBezTo>
                  <a:pt x="10728163" y="1731625"/>
                  <a:pt x="10290950" y="1842688"/>
                  <a:pt x="9784897" y="1804501"/>
                </a:cubicBezTo>
                <a:lnTo>
                  <a:pt x="0" y="916953"/>
                </a:lnTo>
                <a:lnTo>
                  <a:pt x="0" y="835659"/>
                </a:lnTo>
                <a:lnTo>
                  <a:pt x="9784897" y="1655847"/>
                </a:lnTo>
                <a:cubicBezTo>
                  <a:pt x="10290950" y="1691136"/>
                  <a:pt x="10728163" y="1588502"/>
                  <a:pt x="11126676" y="1205284"/>
                </a:cubicBezTo>
                <a:cubicBezTo>
                  <a:pt x="11968745" y="258247"/>
                  <a:pt x="11876031" y="371557"/>
                  <a:pt x="12160832" y="36676"/>
                </a:cubicBezTo>
                <a:close/>
              </a:path>
            </a:pathLst>
          </a:custGeom>
          <a:solidFill>
            <a:schemeClr val="bg1"/>
          </a:solidFill>
          <a:ln>
            <a:noFill/>
          </a:ln>
          <a:effectLst>
            <a:outerShdw blurRad="190500" dist="38100" dir="16200000"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19">
            <a:extLst>
              <a:ext uri="{FF2B5EF4-FFF2-40B4-BE49-F238E27FC236}">
                <a16:creationId xmlns:a16="http://schemas.microsoft.com/office/drawing/2014/main" id="{20E73BD1-153E-ED3D-588E-5D6F2B239247}"/>
              </a:ext>
            </a:extLst>
          </p:cNvPr>
          <p:cNvSpPr/>
          <p:nvPr/>
        </p:nvSpPr>
        <p:spPr>
          <a:xfrm>
            <a:off x="0" y="1"/>
            <a:ext cx="1592512" cy="1181829"/>
          </a:xfrm>
          <a:custGeom>
            <a:avLst/>
            <a:gdLst>
              <a:gd name="connsiteX0" fmla="*/ 680302 w 1592512"/>
              <a:gd name="connsiteY0" fmla="*/ 0 h 1181829"/>
              <a:gd name="connsiteX1" fmla="*/ 1592512 w 1592512"/>
              <a:gd name="connsiteY1" fmla="*/ 0 h 1181829"/>
              <a:gd name="connsiteX2" fmla="*/ 294705 w 1592512"/>
              <a:gd name="connsiteY2" fmla="*/ 1181829 h 1181829"/>
              <a:gd name="connsiteX3" fmla="*/ 0 w 1592512"/>
              <a:gd name="connsiteY3" fmla="*/ 913460 h 1181829"/>
              <a:gd name="connsiteX4" fmla="*/ 0 w 1592512"/>
              <a:gd name="connsiteY4" fmla="*/ 82769 h 1181829"/>
              <a:gd name="connsiteX5" fmla="*/ 294705 w 1592512"/>
              <a:gd name="connsiteY5" fmla="*/ 351138 h 11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2512" h="1181829">
                <a:moveTo>
                  <a:pt x="680302" y="0"/>
                </a:moveTo>
                <a:lnTo>
                  <a:pt x="1592512" y="0"/>
                </a:lnTo>
                <a:lnTo>
                  <a:pt x="294705" y="1181829"/>
                </a:lnTo>
                <a:lnTo>
                  <a:pt x="0" y="913460"/>
                </a:lnTo>
                <a:lnTo>
                  <a:pt x="0" y="82769"/>
                </a:lnTo>
                <a:lnTo>
                  <a:pt x="294705" y="351138"/>
                </a:lnTo>
                <a:close/>
              </a:path>
            </a:pathLst>
          </a:custGeom>
          <a:gradFill>
            <a:gsLst>
              <a:gs pos="0">
                <a:schemeClr val="accent1"/>
              </a:gs>
              <a:gs pos="10000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20">
            <a:extLst>
              <a:ext uri="{FF2B5EF4-FFF2-40B4-BE49-F238E27FC236}">
                <a16:creationId xmlns:a16="http://schemas.microsoft.com/office/drawing/2014/main" id="{704E5E24-2EDC-AA75-3514-476B30E9A137}"/>
              </a:ext>
            </a:extLst>
          </p:cNvPr>
          <p:cNvSpPr/>
          <p:nvPr/>
        </p:nvSpPr>
        <p:spPr>
          <a:xfrm flipV="1">
            <a:off x="-1" y="0"/>
            <a:ext cx="1120775" cy="787400"/>
          </a:xfrm>
          <a:custGeom>
            <a:avLst/>
            <a:gdLst>
              <a:gd name="connsiteX0" fmla="*/ 0 w 1120775"/>
              <a:gd name="connsiteY0" fmla="*/ 257175 h 787400"/>
              <a:gd name="connsiteX1" fmla="*/ 288925 w 1120775"/>
              <a:gd name="connsiteY1" fmla="*/ 0 h 787400"/>
              <a:gd name="connsiteX2" fmla="*/ 1120775 w 1120775"/>
              <a:gd name="connsiteY2" fmla="*/ 787400 h 787400"/>
            </a:gdLst>
            <a:ahLst/>
            <a:cxnLst>
              <a:cxn ang="0">
                <a:pos x="connsiteX0" y="connsiteY0"/>
              </a:cxn>
              <a:cxn ang="0">
                <a:pos x="connsiteX1" y="connsiteY1"/>
              </a:cxn>
              <a:cxn ang="0">
                <a:pos x="connsiteX2" y="connsiteY2"/>
              </a:cxn>
            </a:cxnLst>
            <a:rect l="l" t="t" r="r" b="b"/>
            <a:pathLst>
              <a:path w="1120775" h="787400">
                <a:moveTo>
                  <a:pt x="0" y="257175"/>
                </a:moveTo>
                <a:lnTo>
                  <a:pt x="288925" y="0"/>
                </a:lnTo>
                <a:lnTo>
                  <a:pt x="1120775" y="78740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2F3E52A-BD97-8991-3ACD-3E1152366D80}"/>
              </a:ext>
            </a:extLst>
          </p:cNvPr>
          <p:cNvSpPr txBox="1"/>
          <p:nvPr/>
        </p:nvSpPr>
        <p:spPr>
          <a:xfrm>
            <a:off x="11536700" y="6369993"/>
            <a:ext cx="461986" cy="276999"/>
          </a:xfrm>
          <a:prstGeom prst="rect">
            <a:avLst/>
          </a:prstGeom>
          <a:noFill/>
        </p:spPr>
        <p:txBody>
          <a:bodyPr wrap="none" rtlCol="0">
            <a:spAutoFit/>
          </a:bodyPr>
          <a:lstStyle/>
          <a:p>
            <a:pPr algn="r"/>
            <a:r>
              <a:rPr lang="tr-TR" sz="1200" b="1" dirty="0">
                <a:solidFill>
                  <a:schemeClr val="bg1"/>
                </a:solidFill>
                <a:latin typeface="Poppins" pitchFamily="2" charset="77"/>
                <a:cs typeface="Poppins" pitchFamily="2" charset="77"/>
              </a:rPr>
              <a:t>1</a:t>
            </a:r>
            <a:r>
              <a:rPr lang="en-US" sz="1200" b="1" dirty="0">
                <a:solidFill>
                  <a:schemeClr val="bg1"/>
                </a:solidFill>
                <a:latin typeface="Poppins" pitchFamily="2" charset="77"/>
                <a:cs typeface="Poppins" pitchFamily="2" charset="77"/>
              </a:rPr>
              <a:t>/</a:t>
            </a:r>
            <a:r>
              <a:rPr lang="tr-TR" sz="1200" b="1" dirty="0">
                <a:solidFill>
                  <a:schemeClr val="bg1"/>
                </a:solidFill>
                <a:latin typeface="Poppins" pitchFamily="2" charset="77"/>
                <a:cs typeface="Poppins" pitchFamily="2" charset="77"/>
              </a:rPr>
              <a:t>13</a:t>
            </a:r>
            <a:endParaRPr lang="en-US" sz="1200" b="1" dirty="0">
              <a:solidFill>
                <a:schemeClr val="bg1"/>
              </a:solidFill>
              <a:latin typeface="Poppins" pitchFamily="2" charset="77"/>
              <a:cs typeface="Poppins" pitchFamily="2" charset="77"/>
            </a:endParaRPr>
          </a:p>
        </p:txBody>
      </p:sp>
    </p:spTree>
    <p:extLst>
      <p:ext uri="{BB962C8B-B14F-4D97-AF65-F5344CB8AC3E}">
        <p14:creationId xmlns:p14="http://schemas.microsoft.com/office/powerpoint/2010/main" val="2750400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10">
            <a:extLst>
              <a:ext uri="{FF2B5EF4-FFF2-40B4-BE49-F238E27FC236}">
                <a16:creationId xmlns:a16="http://schemas.microsoft.com/office/drawing/2014/main" id="{83F8ED2C-F954-2B40-9A0F-0A1C1A9A4A2E}"/>
              </a:ext>
            </a:extLst>
          </p:cNvPr>
          <p:cNvSpPr/>
          <p:nvPr/>
        </p:nvSpPr>
        <p:spPr>
          <a:xfrm>
            <a:off x="0" y="4509012"/>
            <a:ext cx="12192000" cy="2348988"/>
          </a:xfrm>
          <a:custGeom>
            <a:avLst/>
            <a:gdLst>
              <a:gd name="connsiteX0" fmla="*/ 12192000 w 12192000"/>
              <a:gd name="connsiteY0" fmla="*/ 0 h 2348988"/>
              <a:gd name="connsiteX1" fmla="*/ 12192000 w 12192000"/>
              <a:gd name="connsiteY1" fmla="*/ 2348988 h 2348988"/>
              <a:gd name="connsiteX2" fmla="*/ 0 w 12192000"/>
              <a:gd name="connsiteY2" fmla="*/ 2348988 h 2348988"/>
              <a:gd name="connsiteX3" fmla="*/ 0 w 12192000"/>
              <a:gd name="connsiteY3" fmla="*/ 904290 h 2348988"/>
              <a:gd name="connsiteX4" fmla="*/ 9784898 w 12192000"/>
              <a:gd name="connsiteY4" fmla="*/ 1791838 h 2348988"/>
              <a:gd name="connsiteX5" fmla="*/ 11126676 w 12192000"/>
              <a:gd name="connsiteY5" fmla="*/ 1304271 h 2348988"/>
              <a:gd name="connsiteX6" fmla="*/ 12160832 w 12192000"/>
              <a:gd name="connsiteY6" fmla="*/ 39688 h 2348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348988">
                <a:moveTo>
                  <a:pt x="12192000" y="0"/>
                </a:moveTo>
                <a:lnTo>
                  <a:pt x="12192000" y="2348988"/>
                </a:lnTo>
                <a:lnTo>
                  <a:pt x="0" y="2348988"/>
                </a:lnTo>
                <a:lnTo>
                  <a:pt x="0" y="904290"/>
                </a:lnTo>
                <a:lnTo>
                  <a:pt x="9784898" y="1791838"/>
                </a:lnTo>
                <a:cubicBezTo>
                  <a:pt x="10290950" y="1830024"/>
                  <a:pt x="10728163" y="1718962"/>
                  <a:pt x="11126676" y="1304271"/>
                </a:cubicBezTo>
                <a:cubicBezTo>
                  <a:pt x="11968745" y="279457"/>
                  <a:pt x="11876031" y="402072"/>
                  <a:pt x="12160832" y="39688"/>
                </a:cubicBezTo>
                <a:close/>
              </a:path>
            </a:pathLst>
          </a:custGeom>
          <a:gradFill>
            <a:gsLst>
              <a:gs pos="1000">
                <a:schemeClr val="accent1"/>
              </a:gs>
              <a:gs pos="100000">
                <a:schemeClr val="accent5"/>
              </a:gs>
            </a:gsLst>
            <a:lin ang="27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64">
            <a:extLst>
              <a:ext uri="{FF2B5EF4-FFF2-40B4-BE49-F238E27FC236}">
                <a16:creationId xmlns:a16="http://schemas.microsoft.com/office/drawing/2014/main" id="{C5401EB9-A756-E549-B182-EA76DC06F434}"/>
              </a:ext>
            </a:extLst>
          </p:cNvPr>
          <p:cNvSpPr/>
          <p:nvPr/>
        </p:nvSpPr>
        <p:spPr>
          <a:xfrm>
            <a:off x="0" y="4496351"/>
            <a:ext cx="12192000" cy="1811534"/>
          </a:xfrm>
          <a:custGeom>
            <a:avLst/>
            <a:gdLst>
              <a:gd name="connsiteX0" fmla="*/ 12192000 w 12192000"/>
              <a:gd name="connsiteY0" fmla="*/ 0 h 1811534"/>
              <a:gd name="connsiteX1" fmla="*/ 12192000 w 12192000"/>
              <a:gd name="connsiteY1" fmla="*/ 12663 h 1811534"/>
              <a:gd name="connsiteX2" fmla="*/ 12160832 w 12192000"/>
              <a:gd name="connsiteY2" fmla="*/ 52351 h 1811534"/>
              <a:gd name="connsiteX3" fmla="*/ 11126676 w 12192000"/>
              <a:gd name="connsiteY3" fmla="*/ 1316934 h 1811534"/>
              <a:gd name="connsiteX4" fmla="*/ 9784897 w 12192000"/>
              <a:gd name="connsiteY4" fmla="*/ 1804501 h 1811534"/>
              <a:gd name="connsiteX5" fmla="*/ 0 w 12192000"/>
              <a:gd name="connsiteY5" fmla="*/ 916953 h 1811534"/>
              <a:gd name="connsiteX6" fmla="*/ 0 w 12192000"/>
              <a:gd name="connsiteY6" fmla="*/ 835659 h 1811534"/>
              <a:gd name="connsiteX7" fmla="*/ 9784897 w 12192000"/>
              <a:gd name="connsiteY7" fmla="*/ 1655847 h 1811534"/>
              <a:gd name="connsiteX8" fmla="*/ 11126676 w 12192000"/>
              <a:gd name="connsiteY8" fmla="*/ 1205284 h 1811534"/>
              <a:gd name="connsiteX9" fmla="*/ 12160832 w 12192000"/>
              <a:gd name="connsiteY9" fmla="*/ 36676 h 181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1811534">
                <a:moveTo>
                  <a:pt x="12192000" y="0"/>
                </a:moveTo>
                <a:lnTo>
                  <a:pt x="12192000" y="12663"/>
                </a:lnTo>
                <a:lnTo>
                  <a:pt x="12160832" y="52351"/>
                </a:lnTo>
                <a:cubicBezTo>
                  <a:pt x="11876031" y="414735"/>
                  <a:pt x="11968745" y="292120"/>
                  <a:pt x="11126676" y="1316934"/>
                </a:cubicBezTo>
                <a:cubicBezTo>
                  <a:pt x="10728163" y="1731625"/>
                  <a:pt x="10290950" y="1842688"/>
                  <a:pt x="9784897" y="1804501"/>
                </a:cubicBezTo>
                <a:lnTo>
                  <a:pt x="0" y="916953"/>
                </a:lnTo>
                <a:lnTo>
                  <a:pt x="0" y="835659"/>
                </a:lnTo>
                <a:lnTo>
                  <a:pt x="9784897" y="1655847"/>
                </a:lnTo>
                <a:cubicBezTo>
                  <a:pt x="10290950" y="1691136"/>
                  <a:pt x="10728163" y="1588502"/>
                  <a:pt x="11126676" y="1205284"/>
                </a:cubicBezTo>
                <a:cubicBezTo>
                  <a:pt x="11968745" y="258247"/>
                  <a:pt x="11876031" y="371557"/>
                  <a:pt x="12160832" y="36676"/>
                </a:cubicBezTo>
                <a:close/>
              </a:path>
            </a:pathLst>
          </a:custGeom>
          <a:solidFill>
            <a:schemeClr val="bg1"/>
          </a:solidFill>
          <a:ln>
            <a:noFill/>
          </a:ln>
          <a:effectLst>
            <a:outerShdw blurRad="190500" dist="38100" dir="16200000" rotWithShape="0">
              <a:schemeClr val="tx1">
                <a:lumMod val="85000"/>
                <a:lumOff val="1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CFE9AC6-572D-A55C-8D77-FFD822A80B86}"/>
              </a:ext>
            </a:extLst>
          </p:cNvPr>
          <p:cNvSpPr txBox="1"/>
          <p:nvPr/>
        </p:nvSpPr>
        <p:spPr>
          <a:xfrm>
            <a:off x="1005606" y="489638"/>
            <a:ext cx="4699555" cy="1569660"/>
          </a:xfrm>
          <a:prstGeom prst="rect">
            <a:avLst/>
          </a:prstGeom>
          <a:noFill/>
        </p:spPr>
        <p:txBody>
          <a:bodyPr wrap="square" rtlCol="0">
            <a:spAutoFit/>
          </a:bodyPr>
          <a:lstStyle/>
          <a:p>
            <a:r>
              <a:rPr lang="tr-TR" sz="3200" b="1" dirty="0">
                <a:solidFill>
                  <a:schemeClr val="accent1"/>
                </a:solidFill>
                <a:latin typeface="Poppins" pitchFamily="2" charset="77"/>
                <a:cs typeface="Poppins" pitchFamily="2" charset="77"/>
              </a:rPr>
              <a:t>Software Environment </a:t>
            </a:r>
            <a:r>
              <a:rPr lang="tr-TR" sz="3200" b="1" dirty="0" err="1">
                <a:solidFill>
                  <a:schemeClr val="accent1"/>
                </a:solidFill>
                <a:latin typeface="Poppins" pitchFamily="2" charset="77"/>
                <a:cs typeface="Poppins" pitchFamily="2" charset="77"/>
              </a:rPr>
              <a:t>and</a:t>
            </a:r>
            <a:r>
              <a:rPr lang="tr-TR" sz="3200" b="1" dirty="0">
                <a:solidFill>
                  <a:schemeClr val="accent1"/>
                </a:solidFill>
                <a:latin typeface="Poppins" pitchFamily="2" charset="77"/>
                <a:cs typeface="Poppins" pitchFamily="2" charset="77"/>
              </a:rPr>
              <a:t> Technologies</a:t>
            </a:r>
            <a:endParaRPr lang="en-US" sz="3200" b="1" dirty="0">
              <a:solidFill>
                <a:schemeClr val="accent1"/>
              </a:solidFill>
              <a:latin typeface="Poppins" pitchFamily="2" charset="77"/>
              <a:cs typeface="Poppins" pitchFamily="2" charset="77"/>
            </a:endParaRPr>
          </a:p>
        </p:txBody>
      </p:sp>
      <p:sp>
        <p:nvSpPr>
          <p:cNvPr id="15" name="Rectangle 14">
            <a:extLst>
              <a:ext uri="{FF2B5EF4-FFF2-40B4-BE49-F238E27FC236}">
                <a16:creationId xmlns:a16="http://schemas.microsoft.com/office/drawing/2014/main" id="{75DA5165-E9D2-3AF1-0487-8B79292FD21B}"/>
              </a:ext>
            </a:extLst>
          </p:cNvPr>
          <p:cNvSpPr/>
          <p:nvPr/>
        </p:nvSpPr>
        <p:spPr>
          <a:xfrm>
            <a:off x="1005606" y="2361649"/>
            <a:ext cx="4889622" cy="2031325"/>
          </a:xfrm>
          <a:prstGeom prst="rect">
            <a:avLst/>
          </a:prstGeom>
        </p:spPr>
        <p:txBody>
          <a:bodyPr wrap="square">
            <a:spAutoFit/>
          </a:bodyPr>
          <a:lstStyle/>
          <a:p>
            <a:r>
              <a:rPr lang="tr-TR" sz="1400" b="1" dirty="0" err="1">
                <a:latin typeface="Poppins" panose="00000500000000000000" pitchFamily="2" charset="-94"/>
                <a:cs typeface="Poppins" panose="00000500000000000000" pitchFamily="2" charset="-94"/>
              </a:rPr>
              <a:t>Frontend</a:t>
            </a:r>
            <a:r>
              <a:rPr lang="tr-TR" sz="1400" b="1" dirty="0">
                <a:latin typeface="Poppins" panose="00000500000000000000" pitchFamily="2" charset="-94"/>
                <a:cs typeface="Poppins" panose="00000500000000000000" pitchFamily="2" charset="-94"/>
              </a:rPr>
              <a:t>: </a:t>
            </a:r>
            <a:r>
              <a:rPr lang="tr-TR" sz="1400" b="1" dirty="0" err="1">
                <a:latin typeface="Poppins" panose="00000500000000000000" pitchFamily="2" charset="-94"/>
                <a:cs typeface="Poppins" panose="00000500000000000000" pitchFamily="2" charset="-94"/>
              </a:rPr>
              <a:t>React</a:t>
            </a:r>
            <a:endParaRPr lang="en-ID" sz="1400" b="1" dirty="0">
              <a:latin typeface="Poppins" panose="00000500000000000000" pitchFamily="2" charset="-94"/>
              <a:cs typeface="Poppins" panose="00000500000000000000" pitchFamily="2" charset="-94"/>
            </a:endParaRPr>
          </a:p>
          <a:p>
            <a:endParaRPr lang="tr-TR" sz="1400" dirty="0">
              <a:latin typeface="Poppins" panose="00000500000000000000" pitchFamily="2" charset="-94"/>
              <a:cs typeface="Poppins" panose="00000500000000000000" pitchFamily="2" charset="-94"/>
            </a:endParaRPr>
          </a:p>
          <a:p>
            <a:r>
              <a:rPr lang="en-US" sz="1400" dirty="0">
                <a:latin typeface="Poppins" panose="00000500000000000000" pitchFamily="2" charset="-94"/>
                <a:cs typeface="Poppins" panose="00000500000000000000" pitchFamily="2" charset="-94"/>
              </a:rPr>
              <a:t>React enables us to create dynamic and interactive user interfaces, crucial for displaying real-time player statistics and matchmaking statuses. Its component-based architecture promotes reusability and speeds up development. The rich ecosystem of libraries, helps maintain a consistent design and enhances development efficiency.</a:t>
            </a:r>
          </a:p>
        </p:txBody>
      </p:sp>
      <p:pic>
        <p:nvPicPr>
          <p:cNvPr id="16" name="Resim Yer Tutucusu 8" descr="grafik, yazı tipi, logo, simge, sembol içeren bir resim&#10;&#10;Açıklama otomatik olarak oluşturuldu">
            <a:extLst>
              <a:ext uri="{FF2B5EF4-FFF2-40B4-BE49-F238E27FC236}">
                <a16:creationId xmlns:a16="http://schemas.microsoft.com/office/drawing/2014/main" id="{F8D05FF1-1B55-DAC3-E468-12CDA90E6F1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096" r="26096"/>
          <a:stretch>
            <a:fillRect/>
          </a:stretch>
        </p:blipFill>
        <p:spPr>
          <a:xfrm>
            <a:off x="6710363" y="1193800"/>
            <a:ext cx="4216400" cy="4964113"/>
          </a:xfrm>
        </p:spPr>
      </p:pic>
      <p:sp>
        <p:nvSpPr>
          <p:cNvPr id="4" name="TextBox 3">
            <a:extLst>
              <a:ext uri="{FF2B5EF4-FFF2-40B4-BE49-F238E27FC236}">
                <a16:creationId xmlns:a16="http://schemas.microsoft.com/office/drawing/2014/main" id="{34CE559F-F607-E644-7BBD-EA1C7E7EE114}"/>
              </a:ext>
            </a:extLst>
          </p:cNvPr>
          <p:cNvSpPr txBox="1"/>
          <p:nvPr/>
        </p:nvSpPr>
        <p:spPr>
          <a:xfrm>
            <a:off x="11435711" y="6369993"/>
            <a:ext cx="562975" cy="276999"/>
          </a:xfrm>
          <a:prstGeom prst="rect">
            <a:avLst/>
          </a:prstGeom>
          <a:noFill/>
        </p:spPr>
        <p:txBody>
          <a:bodyPr wrap="none" rtlCol="0">
            <a:spAutoFit/>
          </a:bodyPr>
          <a:lstStyle/>
          <a:p>
            <a:pPr algn="r"/>
            <a:r>
              <a:rPr lang="tr-TR" sz="1200" b="1" dirty="0">
                <a:solidFill>
                  <a:schemeClr val="bg1"/>
                </a:solidFill>
                <a:latin typeface="Poppins" pitchFamily="2" charset="77"/>
                <a:cs typeface="Poppins" pitchFamily="2" charset="77"/>
              </a:rPr>
              <a:t>10</a:t>
            </a:r>
            <a:r>
              <a:rPr lang="en-US" sz="1200" b="1" dirty="0">
                <a:solidFill>
                  <a:schemeClr val="bg1"/>
                </a:solidFill>
                <a:latin typeface="Poppins" pitchFamily="2" charset="77"/>
                <a:cs typeface="Poppins" pitchFamily="2" charset="77"/>
              </a:rPr>
              <a:t>/</a:t>
            </a:r>
            <a:r>
              <a:rPr lang="tr-TR" sz="1200" b="1" dirty="0">
                <a:solidFill>
                  <a:schemeClr val="bg1"/>
                </a:solidFill>
                <a:latin typeface="Poppins" pitchFamily="2" charset="77"/>
                <a:cs typeface="Poppins" pitchFamily="2" charset="77"/>
              </a:rPr>
              <a:t>13</a:t>
            </a:r>
            <a:endParaRPr lang="en-US" sz="1200" b="1" dirty="0">
              <a:solidFill>
                <a:schemeClr val="bg1"/>
              </a:solidFill>
              <a:latin typeface="Poppins" pitchFamily="2" charset="77"/>
              <a:cs typeface="Poppins" pitchFamily="2" charset="77"/>
            </a:endParaRPr>
          </a:p>
        </p:txBody>
      </p:sp>
    </p:spTree>
    <p:extLst>
      <p:ext uri="{BB962C8B-B14F-4D97-AF65-F5344CB8AC3E}">
        <p14:creationId xmlns:p14="http://schemas.microsoft.com/office/powerpoint/2010/main" val="3456271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reeform 35">
            <a:extLst>
              <a:ext uri="{FF2B5EF4-FFF2-40B4-BE49-F238E27FC236}">
                <a16:creationId xmlns:a16="http://schemas.microsoft.com/office/drawing/2014/main" id="{E9301954-95A8-4844-BE18-D3B4F052DEA1}"/>
              </a:ext>
            </a:extLst>
          </p:cNvPr>
          <p:cNvSpPr/>
          <p:nvPr/>
        </p:nvSpPr>
        <p:spPr>
          <a:xfrm>
            <a:off x="577971" y="479792"/>
            <a:ext cx="4117122" cy="6111781"/>
          </a:xfrm>
          <a:custGeom>
            <a:avLst/>
            <a:gdLst>
              <a:gd name="connsiteX0" fmla="*/ 0 w 2056086"/>
              <a:gd name="connsiteY0" fmla="*/ 0 h 1776046"/>
              <a:gd name="connsiteX1" fmla="*/ 2056086 w 2056086"/>
              <a:gd name="connsiteY1" fmla="*/ 0 h 1776046"/>
              <a:gd name="connsiteX2" fmla="*/ 2056086 w 2056086"/>
              <a:gd name="connsiteY2" fmla="*/ 1776046 h 1776046"/>
              <a:gd name="connsiteX3" fmla="*/ 0 w 2056086"/>
              <a:gd name="connsiteY3" fmla="*/ 1776046 h 1776046"/>
            </a:gdLst>
            <a:ahLst/>
            <a:cxnLst>
              <a:cxn ang="0">
                <a:pos x="connsiteX0" y="connsiteY0"/>
              </a:cxn>
              <a:cxn ang="0">
                <a:pos x="connsiteX1" y="connsiteY1"/>
              </a:cxn>
              <a:cxn ang="0">
                <a:pos x="connsiteX2" y="connsiteY2"/>
              </a:cxn>
              <a:cxn ang="0">
                <a:pos x="connsiteX3" y="connsiteY3"/>
              </a:cxn>
            </a:cxnLst>
            <a:rect l="l" t="t" r="r" b="b"/>
            <a:pathLst>
              <a:path w="2056086" h="1776046">
                <a:moveTo>
                  <a:pt x="0" y="0"/>
                </a:moveTo>
                <a:lnTo>
                  <a:pt x="2056086" y="0"/>
                </a:lnTo>
                <a:lnTo>
                  <a:pt x="2056086" y="1776046"/>
                </a:lnTo>
                <a:lnTo>
                  <a:pt x="0" y="1776046"/>
                </a:lnTo>
                <a:close/>
              </a:path>
            </a:pathLst>
          </a:custGeom>
          <a:solidFill>
            <a:schemeClr val="bg1"/>
          </a:soli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A265C0BC-4D40-F145-A87C-FD868A9DCBA3}"/>
              </a:ext>
            </a:extLst>
          </p:cNvPr>
          <p:cNvSpPr/>
          <p:nvPr/>
        </p:nvSpPr>
        <p:spPr>
          <a:xfrm>
            <a:off x="855584" y="1935569"/>
            <a:ext cx="3782590" cy="4262962"/>
          </a:xfrm>
          <a:prstGeom prst="rect">
            <a:avLst/>
          </a:prstGeom>
        </p:spPr>
        <p:txBody>
          <a:bodyPr wrap="square">
            <a:spAutoFit/>
          </a:bodyPr>
          <a:lstStyle/>
          <a:p>
            <a:pPr>
              <a:lnSpc>
                <a:spcPct val="150000"/>
              </a:lnSpc>
            </a:pPr>
            <a:r>
              <a:rPr lang="en-US" sz="1400" dirty="0">
                <a:latin typeface="Poppins" panose="00000500000000000000" pitchFamily="2" charset="-94"/>
                <a:cs typeface="Poppins" panose="00000500000000000000" pitchFamily="2" charset="-94"/>
              </a:rPr>
              <a:t>The integration of Django and React provided a seamless framework for managing complex backend logic while delivering a dynamic and engaging user interface. Django's robust ORM and </a:t>
            </a:r>
            <a:r>
              <a:rPr lang="en-US" sz="1400" dirty="0" err="1">
                <a:latin typeface="Poppins" panose="00000500000000000000" pitchFamily="2" charset="-94"/>
                <a:cs typeface="Poppins" panose="00000500000000000000" pitchFamily="2" charset="-94"/>
              </a:rPr>
              <a:t>React's</a:t>
            </a:r>
            <a:r>
              <a:rPr lang="en-US" sz="1400" dirty="0">
                <a:latin typeface="Poppins" panose="00000500000000000000" pitchFamily="2" charset="-94"/>
                <a:cs typeface="Poppins" panose="00000500000000000000" pitchFamily="2" charset="-94"/>
              </a:rPr>
              <a:t> real-time interactivity ensured efficient handling of matchmaking processes and large-scale data interactions. Coupled with PostgreSQL, this stack offered the scalability, performance, and reliability needed to create a fair, fast, and fun online gaming experience.</a:t>
            </a:r>
            <a:endParaRPr lang="en-ID" sz="1400" dirty="0">
              <a:latin typeface="Poppins" panose="00000500000000000000" pitchFamily="2" charset="-94"/>
              <a:cs typeface="Poppins" panose="00000500000000000000" pitchFamily="2" charset="-94"/>
            </a:endParaRPr>
          </a:p>
        </p:txBody>
      </p:sp>
      <p:sp>
        <p:nvSpPr>
          <p:cNvPr id="41" name="TextBox 40">
            <a:extLst>
              <a:ext uri="{FF2B5EF4-FFF2-40B4-BE49-F238E27FC236}">
                <a16:creationId xmlns:a16="http://schemas.microsoft.com/office/drawing/2014/main" id="{40ACAB1C-954F-7646-BCC2-9DEFA97D1BF4}"/>
              </a:ext>
            </a:extLst>
          </p:cNvPr>
          <p:cNvSpPr txBox="1"/>
          <p:nvPr/>
        </p:nvSpPr>
        <p:spPr>
          <a:xfrm>
            <a:off x="764006" y="479792"/>
            <a:ext cx="3874168" cy="1569660"/>
          </a:xfrm>
          <a:prstGeom prst="rect">
            <a:avLst/>
          </a:prstGeom>
          <a:noFill/>
        </p:spPr>
        <p:txBody>
          <a:bodyPr wrap="square" rtlCol="0">
            <a:spAutoFit/>
          </a:bodyPr>
          <a:lstStyle/>
          <a:p>
            <a:r>
              <a:rPr lang="tr-TR" sz="3200" b="1" dirty="0">
                <a:solidFill>
                  <a:schemeClr val="accent1"/>
                </a:solidFill>
                <a:latin typeface="Poppins" pitchFamily="2" charset="77"/>
                <a:cs typeface="Poppins" pitchFamily="2" charset="77"/>
              </a:rPr>
              <a:t>Software Environment </a:t>
            </a:r>
            <a:r>
              <a:rPr lang="tr-TR" sz="3200" b="1" dirty="0" err="1">
                <a:solidFill>
                  <a:schemeClr val="accent1"/>
                </a:solidFill>
                <a:latin typeface="Poppins" pitchFamily="2" charset="77"/>
                <a:cs typeface="Poppins" pitchFamily="2" charset="77"/>
              </a:rPr>
              <a:t>and</a:t>
            </a:r>
            <a:r>
              <a:rPr lang="tr-TR" sz="3200" b="1" dirty="0">
                <a:solidFill>
                  <a:schemeClr val="accent1"/>
                </a:solidFill>
                <a:latin typeface="Poppins" pitchFamily="2" charset="77"/>
                <a:cs typeface="Poppins" pitchFamily="2" charset="77"/>
              </a:rPr>
              <a:t> Technologies</a:t>
            </a:r>
            <a:endParaRPr lang="en-US" sz="3200" b="1" dirty="0">
              <a:solidFill>
                <a:schemeClr val="accent1"/>
              </a:solidFill>
              <a:latin typeface="Poppins" pitchFamily="2" charset="77"/>
              <a:cs typeface="Poppins" pitchFamily="2" charset="77"/>
            </a:endParaRPr>
          </a:p>
        </p:txBody>
      </p:sp>
      <p:sp>
        <p:nvSpPr>
          <p:cNvPr id="47" name="Freeform 46">
            <a:extLst>
              <a:ext uri="{FF2B5EF4-FFF2-40B4-BE49-F238E27FC236}">
                <a16:creationId xmlns:a16="http://schemas.microsoft.com/office/drawing/2014/main" id="{F9A0D680-5023-414E-815A-164C3F7253CA}"/>
              </a:ext>
            </a:extLst>
          </p:cNvPr>
          <p:cNvSpPr/>
          <p:nvPr/>
        </p:nvSpPr>
        <p:spPr>
          <a:xfrm>
            <a:off x="0" y="1"/>
            <a:ext cx="1592512" cy="1181829"/>
          </a:xfrm>
          <a:custGeom>
            <a:avLst/>
            <a:gdLst>
              <a:gd name="connsiteX0" fmla="*/ 680302 w 1592512"/>
              <a:gd name="connsiteY0" fmla="*/ 0 h 1181829"/>
              <a:gd name="connsiteX1" fmla="*/ 1592512 w 1592512"/>
              <a:gd name="connsiteY1" fmla="*/ 0 h 1181829"/>
              <a:gd name="connsiteX2" fmla="*/ 294705 w 1592512"/>
              <a:gd name="connsiteY2" fmla="*/ 1181829 h 1181829"/>
              <a:gd name="connsiteX3" fmla="*/ 0 w 1592512"/>
              <a:gd name="connsiteY3" fmla="*/ 913460 h 1181829"/>
              <a:gd name="connsiteX4" fmla="*/ 0 w 1592512"/>
              <a:gd name="connsiteY4" fmla="*/ 82769 h 1181829"/>
              <a:gd name="connsiteX5" fmla="*/ 294705 w 1592512"/>
              <a:gd name="connsiteY5" fmla="*/ 351138 h 118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2512" h="1181829">
                <a:moveTo>
                  <a:pt x="680302" y="0"/>
                </a:moveTo>
                <a:lnTo>
                  <a:pt x="1592512" y="0"/>
                </a:lnTo>
                <a:lnTo>
                  <a:pt x="294705" y="1181829"/>
                </a:lnTo>
                <a:lnTo>
                  <a:pt x="0" y="913460"/>
                </a:lnTo>
                <a:lnTo>
                  <a:pt x="0" y="82769"/>
                </a:lnTo>
                <a:lnTo>
                  <a:pt x="294705" y="351138"/>
                </a:lnTo>
                <a:close/>
              </a:path>
            </a:pathLst>
          </a:custGeom>
          <a:gradFill>
            <a:gsLst>
              <a:gs pos="0">
                <a:schemeClr val="accent1"/>
              </a:gs>
              <a:gs pos="10000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a:extLst>
              <a:ext uri="{FF2B5EF4-FFF2-40B4-BE49-F238E27FC236}">
                <a16:creationId xmlns:a16="http://schemas.microsoft.com/office/drawing/2014/main" id="{5E9AA3CD-90CF-A642-92AB-A17CC4A1F4C1}"/>
              </a:ext>
            </a:extLst>
          </p:cNvPr>
          <p:cNvSpPr/>
          <p:nvPr/>
        </p:nvSpPr>
        <p:spPr>
          <a:xfrm>
            <a:off x="1789" y="5677209"/>
            <a:ext cx="1590723" cy="1180200"/>
          </a:xfrm>
          <a:custGeom>
            <a:avLst/>
            <a:gdLst>
              <a:gd name="connsiteX0" fmla="*/ 294706 w 1590723"/>
              <a:gd name="connsiteY0" fmla="*/ 0 h 1180200"/>
              <a:gd name="connsiteX1" fmla="*/ 1590723 w 1590723"/>
              <a:gd name="connsiteY1" fmla="*/ 1180200 h 1180200"/>
              <a:gd name="connsiteX2" fmla="*/ 678513 w 1590723"/>
              <a:gd name="connsiteY2" fmla="*/ 1180200 h 1180200"/>
              <a:gd name="connsiteX3" fmla="*/ 294706 w 1590723"/>
              <a:gd name="connsiteY3" fmla="*/ 830691 h 1180200"/>
              <a:gd name="connsiteX4" fmla="*/ 0 w 1590723"/>
              <a:gd name="connsiteY4" fmla="*/ 1099061 h 1180200"/>
              <a:gd name="connsiteX5" fmla="*/ 0 w 1590723"/>
              <a:gd name="connsiteY5" fmla="*/ 268370 h 118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90723" h="1180200">
                <a:moveTo>
                  <a:pt x="294706" y="0"/>
                </a:moveTo>
                <a:lnTo>
                  <a:pt x="1590723" y="1180200"/>
                </a:lnTo>
                <a:lnTo>
                  <a:pt x="678513" y="1180200"/>
                </a:lnTo>
                <a:lnTo>
                  <a:pt x="294706" y="830691"/>
                </a:lnTo>
                <a:lnTo>
                  <a:pt x="0" y="1099061"/>
                </a:lnTo>
                <a:lnTo>
                  <a:pt x="0" y="268370"/>
                </a:lnTo>
                <a:close/>
              </a:path>
            </a:pathLst>
          </a:custGeom>
          <a:gradFill>
            <a:gsLst>
              <a:gs pos="0">
                <a:schemeClr val="accent1"/>
              </a:gs>
              <a:gs pos="10000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Freeform 48">
            <a:extLst>
              <a:ext uri="{FF2B5EF4-FFF2-40B4-BE49-F238E27FC236}">
                <a16:creationId xmlns:a16="http://schemas.microsoft.com/office/drawing/2014/main" id="{90B2B84E-F869-5D44-97FE-5D8E80A25582}"/>
              </a:ext>
            </a:extLst>
          </p:cNvPr>
          <p:cNvSpPr/>
          <p:nvPr/>
        </p:nvSpPr>
        <p:spPr>
          <a:xfrm>
            <a:off x="-7936" y="5804173"/>
            <a:ext cx="1120775" cy="787400"/>
          </a:xfrm>
          <a:custGeom>
            <a:avLst/>
            <a:gdLst>
              <a:gd name="connsiteX0" fmla="*/ 0 w 1120775"/>
              <a:gd name="connsiteY0" fmla="*/ 257175 h 787400"/>
              <a:gd name="connsiteX1" fmla="*/ 288925 w 1120775"/>
              <a:gd name="connsiteY1" fmla="*/ 0 h 787400"/>
              <a:gd name="connsiteX2" fmla="*/ 1120775 w 1120775"/>
              <a:gd name="connsiteY2" fmla="*/ 787400 h 787400"/>
            </a:gdLst>
            <a:ahLst/>
            <a:cxnLst>
              <a:cxn ang="0">
                <a:pos x="connsiteX0" y="connsiteY0"/>
              </a:cxn>
              <a:cxn ang="0">
                <a:pos x="connsiteX1" y="connsiteY1"/>
              </a:cxn>
              <a:cxn ang="0">
                <a:pos x="connsiteX2" y="connsiteY2"/>
              </a:cxn>
            </a:cxnLst>
            <a:rect l="l" t="t" r="r" b="b"/>
            <a:pathLst>
              <a:path w="1120775" h="787400">
                <a:moveTo>
                  <a:pt x="0" y="257175"/>
                </a:moveTo>
                <a:lnTo>
                  <a:pt x="288925" y="0"/>
                </a:lnTo>
                <a:lnTo>
                  <a:pt x="1120775" y="78740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49">
            <a:extLst>
              <a:ext uri="{FF2B5EF4-FFF2-40B4-BE49-F238E27FC236}">
                <a16:creationId xmlns:a16="http://schemas.microsoft.com/office/drawing/2014/main" id="{6B6C3D5B-D85F-5841-B285-063DDB405120}"/>
              </a:ext>
            </a:extLst>
          </p:cNvPr>
          <p:cNvSpPr/>
          <p:nvPr/>
        </p:nvSpPr>
        <p:spPr>
          <a:xfrm flipV="1">
            <a:off x="-1" y="0"/>
            <a:ext cx="1120775" cy="787400"/>
          </a:xfrm>
          <a:custGeom>
            <a:avLst/>
            <a:gdLst>
              <a:gd name="connsiteX0" fmla="*/ 0 w 1120775"/>
              <a:gd name="connsiteY0" fmla="*/ 257175 h 787400"/>
              <a:gd name="connsiteX1" fmla="*/ 288925 w 1120775"/>
              <a:gd name="connsiteY1" fmla="*/ 0 h 787400"/>
              <a:gd name="connsiteX2" fmla="*/ 1120775 w 1120775"/>
              <a:gd name="connsiteY2" fmla="*/ 787400 h 787400"/>
            </a:gdLst>
            <a:ahLst/>
            <a:cxnLst>
              <a:cxn ang="0">
                <a:pos x="connsiteX0" y="connsiteY0"/>
              </a:cxn>
              <a:cxn ang="0">
                <a:pos x="connsiteX1" y="connsiteY1"/>
              </a:cxn>
              <a:cxn ang="0">
                <a:pos x="connsiteX2" y="connsiteY2"/>
              </a:cxn>
            </a:cxnLst>
            <a:rect l="l" t="t" r="r" b="b"/>
            <a:pathLst>
              <a:path w="1120775" h="787400">
                <a:moveTo>
                  <a:pt x="0" y="257175"/>
                </a:moveTo>
                <a:lnTo>
                  <a:pt x="288925" y="0"/>
                </a:lnTo>
                <a:lnTo>
                  <a:pt x="1120775" y="787400"/>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Resim Yer Tutucusu 24" descr="kişi, şahıs, iç mekan, bilgisayar monitörü, görüntüleme cihazı içeren bir resim&#10;&#10;Açıklama otomatik olarak oluşturuldu">
            <a:extLst>
              <a:ext uri="{FF2B5EF4-FFF2-40B4-BE49-F238E27FC236}">
                <a16:creationId xmlns:a16="http://schemas.microsoft.com/office/drawing/2014/main" id="{71680672-F8A1-6CAA-5984-24AF5453AC15}"/>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761" r="6761"/>
          <a:stretch>
            <a:fillRect/>
          </a:stretch>
        </p:blipFill>
        <p:spPr>
          <a:xfrm>
            <a:off x="4695825" y="1477963"/>
            <a:ext cx="5819775" cy="3922712"/>
          </a:xfrm>
        </p:spPr>
      </p:pic>
      <p:sp>
        <p:nvSpPr>
          <p:cNvPr id="2" name="TextBox 1">
            <a:extLst>
              <a:ext uri="{FF2B5EF4-FFF2-40B4-BE49-F238E27FC236}">
                <a16:creationId xmlns:a16="http://schemas.microsoft.com/office/drawing/2014/main" id="{F0AECC25-DB95-36BA-34AB-1C2C4B508FDB}"/>
              </a:ext>
            </a:extLst>
          </p:cNvPr>
          <p:cNvSpPr txBox="1"/>
          <p:nvPr/>
        </p:nvSpPr>
        <p:spPr>
          <a:xfrm>
            <a:off x="11478992" y="6369993"/>
            <a:ext cx="519694"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11</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Tree>
    <p:extLst>
      <p:ext uri="{BB962C8B-B14F-4D97-AF65-F5344CB8AC3E}">
        <p14:creationId xmlns:p14="http://schemas.microsoft.com/office/powerpoint/2010/main" val="1026653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EF8FC-58ED-8810-07B0-24EEB2533A5B}"/>
            </a:ext>
          </a:extLst>
        </p:cNvPr>
        <p:cNvGrpSpPr/>
        <p:nvPr/>
      </p:nvGrpSpPr>
      <p:grpSpPr>
        <a:xfrm>
          <a:off x="0" y="0"/>
          <a:ext cx="0" cy="0"/>
          <a:chOff x="0" y="0"/>
          <a:chExt cx="0" cy="0"/>
        </a:xfrm>
      </p:grpSpPr>
      <p:sp>
        <p:nvSpPr>
          <p:cNvPr id="15" name="Freeform 14">
            <a:extLst>
              <a:ext uri="{FF2B5EF4-FFF2-40B4-BE49-F238E27FC236}">
                <a16:creationId xmlns:a16="http://schemas.microsoft.com/office/drawing/2014/main" id="{6FDEA856-A045-7335-C879-B3143A2BB3A2}"/>
              </a:ext>
            </a:extLst>
          </p:cNvPr>
          <p:cNvSpPr/>
          <p:nvPr/>
        </p:nvSpPr>
        <p:spPr>
          <a:xfrm>
            <a:off x="-1" y="930369"/>
            <a:ext cx="8193742" cy="4997261"/>
          </a:xfrm>
          <a:custGeom>
            <a:avLst/>
            <a:gdLst>
              <a:gd name="connsiteX0" fmla="*/ 1 w 8193742"/>
              <a:gd name="connsiteY0" fmla="*/ 0 h 4997261"/>
              <a:gd name="connsiteX1" fmla="*/ 832893 w 8193742"/>
              <a:gd name="connsiteY1" fmla="*/ 0 h 4997261"/>
              <a:gd name="connsiteX2" fmla="*/ 1577789 w 8193742"/>
              <a:gd name="connsiteY2" fmla="*/ 0 h 4997261"/>
              <a:gd name="connsiteX3" fmla="*/ 7360849 w 8193742"/>
              <a:gd name="connsiteY3" fmla="*/ 0 h 4997261"/>
              <a:gd name="connsiteX4" fmla="*/ 8193742 w 8193742"/>
              <a:gd name="connsiteY4" fmla="*/ 832893 h 4997261"/>
              <a:gd name="connsiteX5" fmla="*/ 8193742 w 8193742"/>
              <a:gd name="connsiteY5" fmla="*/ 4164368 h 4997261"/>
              <a:gd name="connsiteX6" fmla="*/ 7360849 w 8193742"/>
              <a:gd name="connsiteY6" fmla="*/ 4997261 h 4997261"/>
              <a:gd name="connsiteX7" fmla="*/ 1577789 w 8193742"/>
              <a:gd name="connsiteY7" fmla="*/ 4997261 h 4997261"/>
              <a:gd name="connsiteX8" fmla="*/ 832893 w 8193742"/>
              <a:gd name="connsiteY8" fmla="*/ 4997261 h 4997261"/>
              <a:gd name="connsiteX9" fmla="*/ 1 w 8193742"/>
              <a:gd name="connsiteY9" fmla="*/ 4997261 h 4997261"/>
              <a:gd name="connsiteX10" fmla="*/ 1 w 8193742"/>
              <a:gd name="connsiteY10" fmla="*/ 4164378 h 4997261"/>
              <a:gd name="connsiteX11" fmla="*/ 0 w 8193742"/>
              <a:gd name="connsiteY11" fmla="*/ 4164368 h 4997261"/>
              <a:gd name="connsiteX12" fmla="*/ 0 w 8193742"/>
              <a:gd name="connsiteY12" fmla="*/ 832893 h 4997261"/>
              <a:gd name="connsiteX13" fmla="*/ 1 w 8193742"/>
              <a:gd name="connsiteY13" fmla="*/ 832883 h 499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93742" h="4997261">
                <a:moveTo>
                  <a:pt x="1" y="0"/>
                </a:moveTo>
                <a:lnTo>
                  <a:pt x="832893" y="0"/>
                </a:lnTo>
                <a:lnTo>
                  <a:pt x="1577789" y="0"/>
                </a:lnTo>
                <a:lnTo>
                  <a:pt x="7360849" y="0"/>
                </a:lnTo>
                <a:cubicBezTo>
                  <a:pt x="7820843" y="0"/>
                  <a:pt x="8193742" y="372899"/>
                  <a:pt x="8193742" y="832893"/>
                </a:cubicBezTo>
                <a:lnTo>
                  <a:pt x="8193742" y="4164368"/>
                </a:lnTo>
                <a:cubicBezTo>
                  <a:pt x="8193742" y="4624362"/>
                  <a:pt x="7820843" y="4997261"/>
                  <a:pt x="7360849" y="4997261"/>
                </a:cubicBezTo>
                <a:lnTo>
                  <a:pt x="1577789" y="4997261"/>
                </a:lnTo>
                <a:lnTo>
                  <a:pt x="832893" y="4997261"/>
                </a:lnTo>
                <a:lnTo>
                  <a:pt x="1" y="4997261"/>
                </a:lnTo>
                <a:lnTo>
                  <a:pt x="1" y="4164378"/>
                </a:lnTo>
                <a:lnTo>
                  <a:pt x="0" y="4164368"/>
                </a:lnTo>
                <a:lnTo>
                  <a:pt x="0" y="832893"/>
                </a:lnTo>
                <a:lnTo>
                  <a:pt x="1" y="832883"/>
                </a:lnTo>
                <a:close/>
              </a:path>
            </a:pathLst>
          </a:custGeom>
          <a:solidFill>
            <a:schemeClr val="bg1"/>
          </a:soli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extBox 5">
            <a:extLst>
              <a:ext uri="{FF2B5EF4-FFF2-40B4-BE49-F238E27FC236}">
                <a16:creationId xmlns:a16="http://schemas.microsoft.com/office/drawing/2014/main" id="{50AAC98A-68A8-A0AF-423E-F85A256A2D8C}"/>
              </a:ext>
            </a:extLst>
          </p:cNvPr>
          <p:cNvSpPr txBox="1"/>
          <p:nvPr/>
        </p:nvSpPr>
        <p:spPr>
          <a:xfrm>
            <a:off x="11448535" y="6369993"/>
            <a:ext cx="550151"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12</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
        <p:nvSpPr>
          <p:cNvPr id="7" name="TextBox 6">
            <a:extLst>
              <a:ext uri="{FF2B5EF4-FFF2-40B4-BE49-F238E27FC236}">
                <a16:creationId xmlns:a16="http://schemas.microsoft.com/office/drawing/2014/main" id="{1A079071-D3F6-4535-7C25-2B9AA69E9C88}"/>
              </a:ext>
            </a:extLst>
          </p:cNvPr>
          <p:cNvSpPr txBox="1"/>
          <p:nvPr/>
        </p:nvSpPr>
        <p:spPr>
          <a:xfrm>
            <a:off x="986119" y="1049370"/>
            <a:ext cx="4446493" cy="523220"/>
          </a:xfrm>
          <a:prstGeom prst="rect">
            <a:avLst/>
          </a:prstGeom>
          <a:noFill/>
        </p:spPr>
        <p:txBody>
          <a:bodyPr wrap="square" rtlCol="0">
            <a:spAutoFit/>
          </a:bodyPr>
          <a:lstStyle/>
          <a:p>
            <a:r>
              <a:rPr lang="tr-TR" sz="2800" b="1" dirty="0" err="1">
                <a:solidFill>
                  <a:schemeClr val="accent1"/>
                </a:solidFill>
                <a:latin typeface="Poppins" pitchFamily="2" charset="77"/>
                <a:cs typeface="Poppins" pitchFamily="2" charset="77"/>
              </a:rPr>
              <a:t>Key</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Lessons</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Learned</a:t>
            </a:r>
            <a:endParaRPr lang="en-US" sz="2800" b="1" dirty="0">
              <a:solidFill>
                <a:schemeClr val="accent1"/>
              </a:solidFill>
              <a:latin typeface="Poppins" pitchFamily="2" charset="77"/>
              <a:cs typeface="Poppins" pitchFamily="2" charset="77"/>
            </a:endParaRPr>
          </a:p>
        </p:txBody>
      </p:sp>
      <p:sp>
        <p:nvSpPr>
          <p:cNvPr id="10" name="Rectangle 9">
            <a:extLst>
              <a:ext uri="{FF2B5EF4-FFF2-40B4-BE49-F238E27FC236}">
                <a16:creationId xmlns:a16="http://schemas.microsoft.com/office/drawing/2014/main" id="{07FD9072-C6DD-5C11-F4A0-07361FF9393B}"/>
              </a:ext>
            </a:extLst>
          </p:cNvPr>
          <p:cNvSpPr/>
          <p:nvPr/>
        </p:nvSpPr>
        <p:spPr>
          <a:xfrm>
            <a:off x="986119" y="1634126"/>
            <a:ext cx="6282850" cy="3293466"/>
          </a:xfrm>
          <a:prstGeom prst="rect">
            <a:avLst/>
          </a:prstGeom>
        </p:spPr>
        <p:txBody>
          <a:bodyPr wrap="square">
            <a:spAutoFit/>
          </a:bodyPr>
          <a:lstStyle/>
          <a:p>
            <a:pPr>
              <a:lnSpc>
                <a:spcPct val="150000"/>
              </a:lnSpc>
            </a:pPr>
            <a:r>
              <a:rPr lang="en-US" sz="1400" dirty="0">
                <a:latin typeface="Poppins" panose="00000500000000000000" pitchFamily="2" charset="-94"/>
                <a:cs typeface="Poppins" panose="00000500000000000000" pitchFamily="2" charset="-94"/>
              </a:rPr>
              <a:t>During our project, we learned that effective time management and early integration testing are crucial for identifying and resolving issues promptly, ensuring smoother development and meeting tight deadlines. Prioritizing core functionalities over advanced features was essential to deliver the project on time. Designing the system with scalability in mind prepared us for future growth without significant redesigns. Leveraging the strong communities and documentation of Django and React greatly facilitated development. Clear and consistent team communication enhanced collaboration and was key to our project's success.</a:t>
            </a:r>
            <a:endParaRPr lang="en-ID" sz="1400" dirty="0">
              <a:latin typeface="Poppins" panose="00000500000000000000" pitchFamily="2" charset="-94"/>
              <a:cs typeface="Poppins" panose="00000500000000000000" pitchFamily="2" charset="-94"/>
            </a:endParaRPr>
          </a:p>
        </p:txBody>
      </p:sp>
      <p:sp>
        <p:nvSpPr>
          <p:cNvPr id="17" name="Rounded Rectangle 16">
            <a:extLst>
              <a:ext uri="{FF2B5EF4-FFF2-40B4-BE49-F238E27FC236}">
                <a16:creationId xmlns:a16="http://schemas.microsoft.com/office/drawing/2014/main" id="{03535573-5E85-439C-A399-69091C20975D}"/>
              </a:ext>
            </a:extLst>
          </p:cNvPr>
          <p:cNvSpPr/>
          <p:nvPr/>
        </p:nvSpPr>
        <p:spPr>
          <a:xfrm>
            <a:off x="9213497" y="4884871"/>
            <a:ext cx="1958747" cy="552999"/>
          </a:xfrm>
          <a:prstGeom prst="roundRect">
            <a:avLst/>
          </a:prstGeom>
          <a:gradFill flip="none" rotWithShape="1">
            <a:gsLst>
              <a:gs pos="1000">
                <a:schemeClr val="accent1"/>
              </a:gs>
              <a:gs pos="100000">
                <a:schemeClr val="accent5"/>
              </a:gs>
            </a:gsLst>
            <a:lin ang="2700000" scaled="1"/>
            <a:tileRect/>
          </a:gra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Resim Yer Tutucusu 4" descr="tıbbi cihazlar, mor, fare içeren bir resim&#10;&#10;Açıklama otomatik olarak oluşturuldu">
            <a:extLst>
              <a:ext uri="{FF2B5EF4-FFF2-40B4-BE49-F238E27FC236}">
                <a16:creationId xmlns:a16="http://schemas.microsoft.com/office/drawing/2014/main" id="{0C0A007D-D3D2-0EDC-77F8-E72B84D7E908}"/>
              </a:ext>
            </a:extLst>
          </p:cNvPr>
          <p:cNvPicPr>
            <a:picLocks noGrp="1" noChangeAspect="1"/>
          </p:cNvPicPr>
          <p:nvPr>
            <p:ph type="pic" sz="quarter" idx="10"/>
          </p:nvPr>
        </p:nvPicPr>
        <p:blipFill>
          <a:blip r:embed="rId2"/>
          <a:srcRect l="10731" r="10731"/>
          <a:stretch>
            <a:fillRect/>
          </a:stretch>
        </p:blipFill>
        <p:spPr/>
      </p:pic>
    </p:spTree>
    <p:extLst>
      <p:ext uri="{BB962C8B-B14F-4D97-AF65-F5344CB8AC3E}">
        <p14:creationId xmlns:p14="http://schemas.microsoft.com/office/powerpoint/2010/main" val="764425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Yer Tutucusu 3">
            <a:extLst>
              <a:ext uri="{FF2B5EF4-FFF2-40B4-BE49-F238E27FC236}">
                <a16:creationId xmlns:a16="http://schemas.microsoft.com/office/drawing/2014/main" id="{03AAF7E3-0B82-98B6-16F6-30C7B95B06ED}"/>
              </a:ext>
            </a:extLst>
          </p:cNvPr>
          <p:cNvPicPr>
            <a:picLocks noGrp="1" noChangeAspect="1"/>
          </p:cNvPicPr>
          <p:nvPr>
            <p:ph type="pic" sz="quarter" idx="10"/>
          </p:nvPr>
        </p:nvPicPr>
        <p:blipFill>
          <a:blip r:embed="rId2"/>
          <a:srcRect/>
          <a:stretch>
            <a:fillRect/>
          </a:stretch>
        </p:blipFill>
        <p:spPr/>
      </p:pic>
      <p:sp>
        <p:nvSpPr>
          <p:cNvPr id="6" name="TextBox 5">
            <a:extLst>
              <a:ext uri="{FF2B5EF4-FFF2-40B4-BE49-F238E27FC236}">
                <a16:creationId xmlns:a16="http://schemas.microsoft.com/office/drawing/2014/main" id="{A2A6609E-7657-F149-98DF-4859CF5ED022}"/>
              </a:ext>
            </a:extLst>
          </p:cNvPr>
          <p:cNvSpPr txBox="1"/>
          <p:nvPr/>
        </p:nvSpPr>
        <p:spPr>
          <a:xfrm>
            <a:off x="549559" y="799981"/>
            <a:ext cx="5731056" cy="1323439"/>
          </a:xfrm>
          <a:prstGeom prst="rect">
            <a:avLst/>
          </a:prstGeom>
          <a:noFill/>
        </p:spPr>
        <p:txBody>
          <a:bodyPr wrap="none" rtlCol="0">
            <a:spAutoFit/>
          </a:bodyPr>
          <a:lstStyle/>
          <a:p>
            <a:r>
              <a:rPr lang="en-US" sz="8000" b="1" dirty="0">
                <a:solidFill>
                  <a:schemeClr val="bg1"/>
                </a:solidFill>
                <a:latin typeface="Poppins" pitchFamily="2" charset="77"/>
                <a:cs typeface="Poppins" pitchFamily="2" charset="77"/>
              </a:rPr>
              <a:t>Thank You</a:t>
            </a:r>
          </a:p>
        </p:txBody>
      </p:sp>
      <p:sp>
        <p:nvSpPr>
          <p:cNvPr id="13" name="TextBox 12">
            <a:extLst>
              <a:ext uri="{FF2B5EF4-FFF2-40B4-BE49-F238E27FC236}">
                <a16:creationId xmlns:a16="http://schemas.microsoft.com/office/drawing/2014/main" id="{D8DF11D8-6EFC-3040-B476-20626CC688D7}"/>
              </a:ext>
            </a:extLst>
          </p:cNvPr>
          <p:cNvSpPr txBox="1"/>
          <p:nvPr/>
        </p:nvSpPr>
        <p:spPr>
          <a:xfrm>
            <a:off x="11443726" y="6369993"/>
            <a:ext cx="554960" cy="276999"/>
          </a:xfrm>
          <a:prstGeom prst="rect">
            <a:avLst/>
          </a:prstGeom>
          <a:noFill/>
        </p:spPr>
        <p:txBody>
          <a:bodyPr wrap="none" rtlCol="0">
            <a:spAutoFit/>
          </a:bodyPr>
          <a:lstStyle/>
          <a:p>
            <a:pPr algn="r"/>
            <a:r>
              <a:rPr lang="tr-TR" sz="1200" b="1" dirty="0">
                <a:solidFill>
                  <a:schemeClr val="bg1"/>
                </a:solidFill>
                <a:latin typeface="Poppins" pitchFamily="2" charset="77"/>
                <a:cs typeface="Poppins" pitchFamily="2" charset="77"/>
              </a:rPr>
              <a:t>13</a:t>
            </a:r>
            <a:r>
              <a:rPr lang="en-US" sz="1200" b="1" dirty="0">
                <a:solidFill>
                  <a:schemeClr val="bg1"/>
                </a:solidFill>
                <a:latin typeface="Poppins" pitchFamily="2" charset="77"/>
                <a:cs typeface="Poppins" pitchFamily="2" charset="77"/>
              </a:rPr>
              <a:t>/</a:t>
            </a:r>
            <a:r>
              <a:rPr lang="tr-TR" sz="1200" b="1" dirty="0">
                <a:solidFill>
                  <a:schemeClr val="bg1"/>
                </a:solidFill>
                <a:latin typeface="Poppins" pitchFamily="2" charset="77"/>
                <a:cs typeface="Poppins" pitchFamily="2" charset="77"/>
              </a:rPr>
              <a:t>13</a:t>
            </a:r>
            <a:endParaRPr lang="en-US" sz="1200" b="1" dirty="0">
              <a:solidFill>
                <a:schemeClr val="bg1"/>
              </a:solidFill>
              <a:latin typeface="Poppins" pitchFamily="2" charset="77"/>
              <a:cs typeface="Poppins" pitchFamily="2" charset="77"/>
            </a:endParaRPr>
          </a:p>
        </p:txBody>
      </p:sp>
    </p:spTree>
    <p:extLst>
      <p:ext uri="{BB962C8B-B14F-4D97-AF65-F5344CB8AC3E}">
        <p14:creationId xmlns:p14="http://schemas.microsoft.com/office/powerpoint/2010/main" val="100831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B4C9A8-7929-144A-87B3-23C76957653B}"/>
              </a:ext>
            </a:extLst>
          </p:cNvPr>
          <p:cNvSpPr txBox="1"/>
          <p:nvPr/>
        </p:nvSpPr>
        <p:spPr>
          <a:xfrm>
            <a:off x="6257366" y="1251738"/>
            <a:ext cx="4446493" cy="1384995"/>
          </a:xfrm>
          <a:prstGeom prst="rect">
            <a:avLst/>
          </a:prstGeom>
          <a:noFill/>
        </p:spPr>
        <p:txBody>
          <a:bodyPr wrap="square" rtlCol="0">
            <a:spAutoFit/>
          </a:bodyPr>
          <a:lstStyle/>
          <a:p>
            <a:r>
              <a:rPr lang="tr-TR" sz="2800" b="1" dirty="0" err="1">
                <a:solidFill>
                  <a:schemeClr val="accent1"/>
                </a:solidFill>
                <a:latin typeface="Poppins" pitchFamily="2" charset="77"/>
                <a:cs typeface="Poppins" pitchFamily="2" charset="77"/>
              </a:rPr>
              <a:t>The</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Challange</a:t>
            </a:r>
            <a:r>
              <a:rPr lang="tr-TR" sz="2800" b="1" dirty="0">
                <a:solidFill>
                  <a:schemeClr val="accent1"/>
                </a:solidFill>
                <a:latin typeface="Poppins" pitchFamily="2" charset="77"/>
                <a:cs typeface="Poppins" pitchFamily="2" charset="77"/>
              </a:rPr>
              <a:t> of </a:t>
            </a:r>
            <a:r>
              <a:rPr lang="tr-TR" sz="2800" b="1" dirty="0" err="1">
                <a:solidFill>
                  <a:schemeClr val="accent1"/>
                </a:solidFill>
                <a:latin typeface="Poppins" pitchFamily="2" charset="77"/>
                <a:cs typeface="Poppins" pitchFamily="2" charset="77"/>
              </a:rPr>
              <a:t>Fair</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Matchmaking</a:t>
            </a:r>
            <a:r>
              <a:rPr lang="tr-TR" sz="2800" b="1" dirty="0">
                <a:solidFill>
                  <a:schemeClr val="accent1"/>
                </a:solidFill>
                <a:latin typeface="Poppins" pitchFamily="2" charset="77"/>
                <a:cs typeface="Poppins" pitchFamily="2" charset="77"/>
              </a:rPr>
              <a:t> in Online Games</a:t>
            </a:r>
            <a:endParaRPr lang="en-US" sz="2800" b="1" dirty="0">
              <a:solidFill>
                <a:schemeClr val="accent1"/>
              </a:solidFill>
              <a:latin typeface="Poppins" pitchFamily="2" charset="77"/>
              <a:cs typeface="Poppins" pitchFamily="2" charset="77"/>
            </a:endParaRPr>
          </a:p>
        </p:txBody>
      </p:sp>
      <p:sp>
        <p:nvSpPr>
          <p:cNvPr id="3" name="Rectangle 2">
            <a:extLst>
              <a:ext uri="{FF2B5EF4-FFF2-40B4-BE49-F238E27FC236}">
                <a16:creationId xmlns:a16="http://schemas.microsoft.com/office/drawing/2014/main" id="{F19F414B-523B-9F42-86E7-DF8AD99B5533}"/>
              </a:ext>
            </a:extLst>
          </p:cNvPr>
          <p:cNvSpPr/>
          <p:nvPr/>
        </p:nvSpPr>
        <p:spPr>
          <a:xfrm>
            <a:off x="6231732" y="2828271"/>
            <a:ext cx="5020234" cy="3616631"/>
          </a:xfrm>
          <a:prstGeom prst="rect">
            <a:avLst/>
          </a:prstGeom>
        </p:spPr>
        <p:txBody>
          <a:bodyPr wrap="square">
            <a:spAutoFit/>
          </a:bodyPr>
          <a:lstStyle/>
          <a:p>
            <a:pPr>
              <a:lnSpc>
                <a:spcPct val="150000"/>
              </a:lnSpc>
            </a:pPr>
            <a:r>
              <a:rPr lang="tr-TR" sz="1400" dirty="0" err="1">
                <a:latin typeface="Poppins" panose="00000500000000000000" pitchFamily="2" charset="-94"/>
                <a:cs typeface="Poppins" panose="00000500000000000000" pitchFamily="2" charset="-94"/>
              </a:rPr>
              <a:t>The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project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addresses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the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challenge</a:t>
            </a:r>
            <a:r>
              <a:rPr lang="tr-TR" sz="1400" dirty="0">
                <a:latin typeface="Poppins" panose="00000500000000000000" pitchFamily="2" charset="-94"/>
                <a:cs typeface="Poppins" panose="00000500000000000000" pitchFamily="2" charset="-94"/>
              </a:rPr>
              <a:t> of </a:t>
            </a:r>
            <a:r>
              <a:rPr lang="tr-TR" sz="1400" dirty="0" err="1">
                <a:latin typeface="Poppins" panose="00000500000000000000" pitchFamily="2" charset="-94"/>
                <a:cs typeface="Poppins" panose="00000500000000000000" pitchFamily="2" charset="-94"/>
              </a:rPr>
              <a:t>designing</a:t>
            </a:r>
            <a:r>
              <a:rPr lang="tr-TR" sz="1400" dirty="0">
                <a:latin typeface="Poppins" panose="00000500000000000000" pitchFamily="2" charset="-94"/>
                <a:cs typeface="Poppins" panose="00000500000000000000" pitchFamily="2" charset="-94"/>
              </a:rPr>
              <a:t> a </a:t>
            </a:r>
            <a:r>
              <a:rPr lang="tr-TR" sz="1400" dirty="0" err="1">
                <a:latin typeface="Poppins" panose="00000500000000000000" pitchFamily="2" charset="-94"/>
                <a:cs typeface="Poppins" panose="00000500000000000000" pitchFamily="2" charset="-94"/>
              </a:rPr>
              <a:t>matchmaking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system</a:t>
            </a:r>
            <a:r>
              <a:rPr lang="tr-TR" sz="1400" dirty="0">
                <a:latin typeface="Poppins" panose="00000500000000000000" pitchFamily="2" charset="-94"/>
                <a:cs typeface="Poppins" panose="00000500000000000000" pitchFamily="2" charset="-94"/>
              </a:rPr>
              <a:t> in online </a:t>
            </a:r>
            <a:r>
              <a:rPr lang="tr-TR" sz="1400" dirty="0" err="1">
                <a:latin typeface="Poppins" panose="00000500000000000000" pitchFamily="2" charset="-94"/>
                <a:cs typeface="Poppins" panose="00000500000000000000" pitchFamily="2" charset="-94"/>
              </a:rPr>
              <a:t>games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which</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critically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impacts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the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player</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experience</a:t>
            </a:r>
            <a:r>
              <a:rPr lang="tr-TR" sz="1400" dirty="0">
                <a:latin typeface="Poppins" panose="00000500000000000000" pitchFamily="2" charset="-94"/>
                <a:cs typeface="Poppins" panose="00000500000000000000" pitchFamily="2" charset="-94"/>
              </a:rPr>
              <a:t>. </a:t>
            </a:r>
          </a:p>
          <a:p>
            <a:pPr>
              <a:lnSpc>
                <a:spcPct val="150000"/>
              </a:lnSpc>
            </a:pPr>
            <a:endParaRPr lang="tr-TR" sz="1400" dirty="0">
              <a:latin typeface="Poppins" panose="00000500000000000000" pitchFamily="2" charset="-94"/>
              <a:cs typeface="Poppins" panose="00000500000000000000" pitchFamily="2" charset="-94"/>
            </a:endParaRPr>
          </a:p>
          <a:p>
            <a:pPr>
              <a:lnSpc>
                <a:spcPct val="150000"/>
              </a:lnSpc>
            </a:pPr>
            <a:r>
              <a:rPr lang="tr-TR" sz="1400" b="0" i="0" dirty="0" err="1">
                <a:effectLst/>
                <a:latin typeface="Poppins" panose="00000500000000000000" pitchFamily="2" charset="-94"/>
                <a:cs typeface="Poppins" panose="00000500000000000000" pitchFamily="2" charset="-94"/>
              </a:rPr>
              <a:t>The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goal</a:t>
            </a:r>
            <a:r>
              <a:rPr lang="tr-TR" sz="1400" b="0" i="0" dirty="0">
                <a:effectLst/>
                <a:latin typeface="Poppins" panose="00000500000000000000" pitchFamily="2" charset="-94"/>
                <a:cs typeface="Poppins" panose="00000500000000000000" pitchFamily="2" charset="-94"/>
              </a:rPr>
              <a:t> is </a:t>
            </a:r>
            <a:r>
              <a:rPr lang="tr-TR" sz="1400" b="0" i="0" dirty="0" err="1">
                <a:effectLst/>
                <a:latin typeface="Poppins" panose="00000500000000000000" pitchFamily="2" charset="-94"/>
                <a:cs typeface="Poppins" panose="00000500000000000000" pitchFamily="2" charset="-94"/>
              </a:rPr>
              <a:t>to</a:t>
            </a:r>
            <a:r>
              <a:rPr lang="tr-TR" sz="1400" b="0" i="0" dirty="0">
                <a:effectLst/>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d</a:t>
            </a:r>
            <a:r>
              <a:rPr lang="tr-TR" sz="1400" b="0" i="0" dirty="0" err="1">
                <a:effectLst/>
                <a:latin typeface="Poppins" panose="00000500000000000000" pitchFamily="2" charset="-94"/>
                <a:cs typeface="Poppins" panose="00000500000000000000" pitchFamily="2" charset="-94"/>
              </a:rPr>
              <a:t>evelop</a:t>
            </a:r>
            <a:r>
              <a:rPr lang="tr-TR" sz="1400" b="0" i="0" dirty="0">
                <a:effectLst/>
                <a:latin typeface="Poppins" panose="00000500000000000000" pitchFamily="2" charset="-94"/>
                <a:cs typeface="Poppins" panose="00000500000000000000" pitchFamily="2" charset="-94"/>
              </a:rPr>
              <a:t> a </a:t>
            </a:r>
            <a:r>
              <a:rPr lang="tr-TR" sz="1400" b="0" i="0" dirty="0" err="1">
                <a:effectLst/>
                <a:latin typeface="Poppins" panose="00000500000000000000" pitchFamily="2" charset="-94"/>
                <a:cs typeface="Poppins" panose="00000500000000000000" pitchFamily="2" charset="-94"/>
              </a:rPr>
              <a:t>comprehensive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and</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efficient</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database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system</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to</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manage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player</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profiles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matchmaking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processes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sessions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statistics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that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will</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support</a:t>
            </a:r>
            <a:r>
              <a:rPr lang="tr-TR" sz="1400" dirty="0">
                <a:latin typeface="Poppins" panose="00000500000000000000" pitchFamily="2" charset="-94"/>
                <a:cs typeface="Poppins" panose="00000500000000000000" pitchFamily="2" charset="-94"/>
              </a:rPr>
              <a:t> multiple online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types</a:t>
            </a:r>
            <a:r>
              <a:rPr lang="tr-TR" sz="1400" dirty="0">
                <a:latin typeface="Poppins" panose="00000500000000000000" pitchFamily="2" charset="-94"/>
                <a:cs typeface="Poppins" panose="00000500000000000000" pitchFamily="2" charset="-94"/>
              </a:rPr>
              <a:t>.</a:t>
            </a:r>
          </a:p>
          <a:p>
            <a:pPr>
              <a:lnSpc>
                <a:spcPct val="150000"/>
              </a:lnSpc>
            </a:pPr>
            <a:endParaRPr lang="tr-TR" sz="1400" dirty="0">
              <a:latin typeface="Poppins" panose="00000500000000000000" pitchFamily="2" charset="-94"/>
              <a:cs typeface="Poppins" panose="00000500000000000000" pitchFamily="2" charset="-94"/>
            </a:endParaRPr>
          </a:p>
          <a:p>
            <a:pPr>
              <a:lnSpc>
                <a:spcPct val="150000"/>
              </a:lnSpc>
            </a:pPr>
            <a:r>
              <a:rPr lang="tr-TR" sz="1400" dirty="0" err="1">
                <a:latin typeface="Poppins" panose="00000500000000000000" pitchFamily="2" charset="-94"/>
                <a:cs typeface="Poppins" panose="00000500000000000000" pitchFamily="2" charset="-94"/>
              </a:rPr>
              <a:t>Ensure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that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players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are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matched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fairly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based</a:t>
            </a:r>
            <a:r>
              <a:rPr lang="tr-TR" sz="1400" dirty="0">
                <a:latin typeface="Poppins" panose="00000500000000000000" pitchFamily="2" charset="-94"/>
                <a:cs typeface="Poppins" panose="00000500000000000000" pitchFamily="2" charset="-94"/>
              </a:rPr>
              <a:t> on </a:t>
            </a:r>
            <a:r>
              <a:rPr lang="tr-TR" sz="1400" dirty="0" err="1">
                <a:latin typeface="Poppins" panose="00000500000000000000" pitchFamily="2" charset="-94"/>
                <a:cs typeface="Poppins" panose="00000500000000000000" pitchFamily="2" charset="-94"/>
              </a:rPr>
              <a:t>factors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like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skill</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level</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mode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preferences</a:t>
            </a:r>
            <a:r>
              <a:rPr lang="tr-TR" sz="1400" dirty="0">
                <a:latin typeface="Poppins" panose="00000500000000000000" pitchFamily="2" charset="-94"/>
                <a:cs typeface="Poppins" panose="00000500000000000000" pitchFamily="2" charset="-94"/>
              </a:rPr>
              <a:t>.</a:t>
            </a:r>
          </a:p>
        </p:txBody>
      </p:sp>
      <p:sp>
        <p:nvSpPr>
          <p:cNvPr id="5" name="TextBox 4">
            <a:extLst>
              <a:ext uri="{FF2B5EF4-FFF2-40B4-BE49-F238E27FC236}">
                <a16:creationId xmlns:a16="http://schemas.microsoft.com/office/drawing/2014/main" id="{456686B8-0CB3-5044-8563-9F760F8EBC10}"/>
              </a:ext>
            </a:extLst>
          </p:cNvPr>
          <p:cNvSpPr txBox="1"/>
          <p:nvPr/>
        </p:nvSpPr>
        <p:spPr>
          <a:xfrm>
            <a:off x="6257366" y="989898"/>
            <a:ext cx="1330814" cy="307777"/>
          </a:xfrm>
          <a:prstGeom prst="rect">
            <a:avLst/>
          </a:prstGeom>
          <a:noFill/>
        </p:spPr>
        <p:txBody>
          <a:bodyPr wrap="none" rtlCol="0">
            <a:spAutoFit/>
          </a:bodyPr>
          <a:lstStyle/>
          <a:p>
            <a:r>
              <a:rPr lang="en-US" sz="1400" b="1" dirty="0">
                <a:solidFill>
                  <a:schemeClr val="accent1"/>
                </a:solidFill>
                <a:latin typeface="Poppins" pitchFamily="2" charset="77"/>
                <a:cs typeface="Poppins" pitchFamily="2" charset="77"/>
              </a:rPr>
              <a:t>Introduction</a:t>
            </a:r>
          </a:p>
        </p:txBody>
      </p:sp>
      <p:sp>
        <p:nvSpPr>
          <p:cNvPr id="45" name="Freeform 44">
            <a:extLst>
              <a:ext uri="{FF2B5EF4-FFF2-40B4-BE49-F238E27FC236}">
                <a16:creationId xmlns:a16="http://schemas.microsoft.com/office/drawing/2014/main" id="{39773DA6-97D6-54B5-581D-A54575C31EBA}"/>
              </a:ext>
            </a:extLst>
          </p:cNvPr>
          <p:cNvSpPr/>
          <p:nvPr/>
        </p:nvSpPr>
        <p:spPr>
          <a:xfrm>
            <a:off x="809263" y="0"/>
            <a:ext cx="3083175" cy="6858000"/>
          </a:xfrm>
          <a:custGeom>
            <a:avLst/>
            <a:gdLst>
              <a:gd name="connsiteX0" fmla="*/ 1372530 w 3083175"/>
              <a:gd name="connsiteY0" fmla="*/ 0 h 6858000"/>
              <a:gd name="connsiteX1" fmla="*/ 3083174 w 3083175"/>
              <a:gd name="connsiteY1" fmla="*/ 0 h 6858000"/>
              <a:gd name="connsiteX2" fmla="*/ 2977871 w 3083175"/>
              <a:gd name="connsiteY2" fmla="*/ 60548 h 6858000"/>
              <a:gd name="connsiteX3" fmla="*/ 1081546 w 3083175"/>
              <a:gd name="connsiteY3" fmla="*/ 3429000 h 6858000"/>
              <a:gd name="connsiteX4" fmla="*/ 2977871 w 3083175"/>
              <a:gd name="connsiteY4" fmla="*/ 6797452 h 6858000"/>
              <a:gd name="connsiteX5" fmla="*/ 3083175 w 3083175"/>
              <a:gd name="connsiteY5" fmla="*/ 6858000 h 6858000"/>
              <a:gd name="connsiteX6" fmla="*/ 1372530 w 3083175"/>
              <a:gd name="connsiteY6" fmla="*/ 6858000 h 6858000"/>
              <a:gd name="connsiteX7" fmla="*/ 1292345 w 3083175"/>
              <a:gd name="connsiteY7" fmla="*/ 6773897 h 6858000"/>
              <a:gd name="connsiteX8" fmla="*/ 0 w 3083175"/>
              <a:gd name="connsiteY8" fmla="*/ 3429000 h 6858000"/>
              <a:gd name="connsiteX9" fmla="*/ 1292345 w 3083175"/>
              <a:gd name="connsiteY9" fmla="*/ 8410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3175" h="6858000">
                <a:moveTo>
                  <a:pt x="1372530" y="0"/>
                </a:moveTo>
                <a:lnTo>
                  <a:pt x="3083174" y="0"/>
                </a:lnTo>
                <a:lnTo>
                  <a:pt x="2977871" y="60548"/>
                </a:lnTo>
                <a:cubicBezTo>
                  <a:pt x="1840980" y="751339"/>
                  <a:pt x="1081546" y="2001482"/>
                  <a:pt x="1081546" y="3429000"/>
                </a:cubicBezTo>
                <a:cubicBezTo>
                  <a:pt x="1081546" y="4856518"/>
                  <a:pt x="1840980" y="6106660"/>
                  <a:pt x="2977871" y="6797452"/>
                </a:cubicBezTo>
                <a:lnTo>
                  <a:pt x="3083175" y="6858000"/>
                </a:lnTo>
                <a:lnTo>
                  <a:pt x="1372530" y="6858000"/>
                </a:lnTo>
                <a:lnTo>
                  <a:pt x="1292345" y="6773897"/>
                </a:lnTo>
                <a:cubicBezTo>
                  <a:pt x="489389" y="5890449"/>
                  <a:pt x="0" y="4716876"/>
                  <a:pt x="0" y="3429000"/>
                </a:cubicBezTo>
                <a:cubicBezTo>
                  <a:pt x="0" y="2141125"/>
                  <a:pt x="489389" y="967552"/>
                  <a:pt x="1292345" y="84103"/>
                </a:cubicBezTo>
                <a:close/>
              </a:path>
            </a:pathLst>
          </a:custGeom>
          <a:gradFill>
            <a:gsLst>
              <a:gs pos="1000">
                <a:schemeClr val="accent1"/>
              </a:gs>
              <a:gs pos="100000">
                <a:schemeClr val="accent5"/>
              </a:gs>
            </a:gsLst>
            <a:lin ang="2700000" scaled="1"/>
          </a:gra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6" name="Freeform 45">
            <a:extLst>
              <a:ext uri="{FF2B5EF4-FFF2-40B4-BE49-F238E27FC236}">
                <a16:creationId xmlns:a16="http://schemas.microsoft.com/office/drawing/2014/main" id="{FDC1B56B-E2B4-27B7-6E26-74F8D7AE52C5}"/>
              </a:ext>
            </a:extLst>
          </p:cNvPr>
          <p:cNvSpPr/>
          <p:nvPr/>
        </p:nvSpPr>
        <p:spPr>
          <a:xfrm>
            <a:off x="1" y="4132"/>
            <a:ext cx="2181793" cy="6853868"/>
          </a:xfrm>
          <a:custGeom>
            <a:avLst/>
            <a:gdLst>
              <a:gd name="connsiteX0" fmla="*/ 0 w 2181793"/>
              <a:gd name="connsiteY0" fmla="*/ 0 h 6853868"/>
              <a:gd name="connsiteX1" fmla="*/ 123311 w 2181793"/>
              <a:gd name="connsiteY1" fmla="*/ 0 h 6853868"/>
              <a:gd name="connsiteX2" fmla="*/ 844340 w 2181793"/>
              <a:gd name="connsiteY2" fmla="*/ 0 h 6853868"/>
              <a:gd name="connsiteX3" fmla="*/ 2177854 w 2181793"/>
              <a:gd name="connsiteY3" fmla="*/ 0 h 6853868"/>
              <a:gd name="connsiteX4" fmla="*/ 2101608 w 2181793"/>
              <a:gd name="connsiteY4" fmla="*/ 79971 h 6853868"/>
              <a:gd name="connsiteX5" fmla="*/ 809263 w 2181793"/>
              <a:gd name="connsiteY5" fmla="*/ 3424868 h 6853868"/>
              <a:gd name="connsiteX6" fmla="*/ 2101608 w 2181793"/>
              <a:gd name="connsiteY6" fmla="*/ 6769765 h 6853868"/>
              <a:gd name="connsiteX7" fmla="*/ 2181793 w 2181793"/>
              <a:gd name="connsiteY7" fmla="*/ 6853868 h 6853868"/>
              <a:gd name="connsiteX8" fmla="*/ 844340 w 2181793"/>
              <a:gd name="connsiteY8" fmla="*/ 6853868 h 6853868"/>
              <a:gd name="connsiteX9" fmla="*/ 123311 w 2181793"/>
              <a:gd name="connsiteY9" fmla="*/ 6853868 h 6853868"/>
              <a:gd name="connsiteX10" fmla="*/ 0 w 2181793"/>
              <a:gd name="connsiteY10" fmla="*/ 6853868 h 6853868"/>
              <a:gd name="connsiteX11" fmla="*/ 0 w 2181793"/>
              <a:gd name="connsiteY11" fmla="*/ 0 h 685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1793" h="6853868">
                <a:moveTo>
                  <a:pt x="0" y="0"/>
                </a:moveTo>
                <a:lnTo>
                  <a:pt x="123311" y="0"/>
                </a:lnTo>
                <a:lnTo>
                  <a:pt x="844340" y="0"/>
                </a:lnTo>
                <a:lnTo>
                  <a:pt x="2177854" y="0"/>
                </a:lnTo>
                <a:lnTo>
                  <a:pt x="2101608" y="79971"/>
                </a:lnTo>
                <a:cubicBezTo>
                  <a:pt x="1298652" y="963420"/>
                  <a:pt x="809263" y="2136993"/>
                  <a:pt x="809263" y="3424868"/>
                </a:cubicBezTo>
                <a:cubicBezTo>
                  <a:pt x="809263" y="4712744"/>
                  <a:pt x="1298652" y="5886317"/>
                  <a:pt x="2101608" y="6769765"/>
                </a:cubicBezTo>
                <a:lnTo>
                  <a:pt x="2181793" y="6853868"/>
                </a:lnTo>
                <a:lnTo>
                  <a:pt x="844340" y="6853868"/>
                </a:lnTo>
                <a:lnTo>
                  <a:pt x="123311" y="6853868"/>
                </a:lnTo>
                <a:lnTo>
                  <a:pt x="0" y="6853868"/>
                </a:lnTo>
                <a:lnTo>
                  <a:pt x="0" y="0"/>
                </a:lnTo>
                <a:close/>
              </a:path>
            </a:pathLst>
          </a:custGeom>
          <a:gradFill flip="none" rotWithShape="1">
            <a:gsLst>
              <a:gs pos="1000">
                <a:schemeClr val="accent1"/>
              </a:gs>
              <a:gs pos="100000">
                <a:schemeClr val="accent5"/>
              </a:gs>
            </a:gsLst>
            <a:lin ang="2700000" scaled="1"/>
            <a:tileRect/>
          </a:gradFill>
          <a:ln>
            <a:noFill/>
          </a:ln>
          <a:effectLst>
            <a:outerShdw blurRad="2540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Box 3">
            <a:extLst>
              <a:ext uri="{FF2B5EF4-FFF2-40B4-BE49-F238E27FC236}">
                <a16:creationId xmlns:a16="http://schemas.microsoft.com/office/drawing/2014/main" id="{A688B347-EE28-4D03-349C-5197A46E52AD}"/>
              </a:ext>
            </a:extLst>
          </p:cNvPr>
          <p:cNvSpPr txBox="1"/>
          <p:nvPr/>
        </p:nvSpPr>
        <p:spPr>
          <a:xfrm>
            <a:off x="11506243" y="6369993"/>
            <a:ext cx="492443"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2</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Tree>
    <p:extLst>
      <p:ext uri="{BB962C8B-B14F-4D97-AF65-F5344CB8AC3E}">
        <p14:creationId xmlns:p14="http://schemas.microsoft.com/office/powerpoint/2010/main" val="1184204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A307F66-1726-3846-8D1F-F386CF5E85D5}"/>
              </a:ext>
            </a:extLst>
          </p:cNvPr>
          <p:cNvSpPr/>
          <p:nvPr/>
        </p:nvSpPr>
        <p:spPr>
          <a:xfrm>
            <a:off x="-1" y="930369"/>
            <a:ext cx="8193742" cy="4997261"/>
          </a:xfrm>
          <a:custGeom>
            <a:avLst/>
            <a:gdLst>
              <a:gd name="connsiteX0" fmla="*/ 1 w 8193742"/>
              <a:gd name="connsiteY0" fmla="*/ 0 h 4997261"/>
              <a:gd name="connsiteX1" fmla="*/ 832893 w 8193742"/>
              <a:gd name="connsiteY1" fmla="*/ 0 h 4997261"/>
              <a:gd name="connsiteX2" fmla="*/ 1577789 w 8193742"/>
              <a:gd name="connsiteY2" fmla="*/ 0 h 4997261"/>
              <a:gd name="connsiteX3" fmla="*/ 7360849 w 8193742"/>
              <a:gd name="connsiteY3" fmla="*/ 0 h 4997261"/>
              <a:gd name="connsiteX4" fmla="*/ 8193742 w 8193742"/>
              <a:gd name="connsiteY4" fmla="*/ 832893 h 4997261"/>
              <a:gd name="connsiteX5" fmla="*/ 8193742 w 8193742"/>
              <a:gd name="connsiteY5" fmla="*/ 4164368 h 4997261"/>
              <a:gd name="connsiteX6" fmla="*/ 7360849 w 8193742"/>
              <a:gd name="connsiteY6" fmla="*/ 4997261 h 4997261"/>
              <a:gd name="connsiteX7" fmla="*/ 1577789 w 8193742"/>
              <a:gd name="connsiteY7" fmla="*/ 4997261 h 4997261"/>
              <a:gd name="connsiteX8" fmla="*/ 832893 w 8193742"/>
              <a:gd name="connsiteY8" fmla="*/ 4997261 h 4997261"/>
              <a:gd name="connsiteX9" fmla="*/ 1 w 8193742"/>
              <a:gd name="connsiteY9" fmla="*/ 4997261 h 4997261"/>
              <a:gd name="connsiteX10" fmla="*/ 1 w 8193742"/>
              <a:gd name="connsiteY10" fmla="*/ 4164378 h 4997261"/>
              <a:gd name="connsiteX11" fmla="*/ 0 w 8193742"/>
              <a:gd name="connsiteY11" fmla="*/ 4164368 h 4997261"/>
              <a:gd name="connsiteX12" fmla="*/ 0 w 8193742"/>
              <a:gd name="connsiteY12" fmla="*/ 832893 h 4997261"/>
              <a:gd name="connsiteX13" fmla="*/ 1 w 8193742"/>
              <a:gd name="connsiteY13" fmla="*/ 832883 h 499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93742" h="4997261">
                <a:moveTo>
                  <a:pt x="1" y="0"/>
                </a:moveTo>
                <a:lnTo>
                  <a:pt x="832893" y="0"/>
                </a:lnTo>
                <a:lnTo>
                  <a:pt x="1577789" y="0"/>
                </a:lnTo>
                <a:lnTo>
                  <a:pt x="7360849" y="0"/>
                </a:lnTo>
                <a:cubicBezTo>
                  <a:pt x="7820843" y="0"/>
                  <a:pt x="8193742" y="372899"/>
                  <a:pt x="8193742" y="832893"/>
                </a:cubicBezTo>
                <a:lnTo>
                  <a:pt x="8193742" y="4164368"/>
                </a:lnTo>
                <a:cubicBezTo>
                  <a:pt x="8193742" y="4624362"/>
                  <a:pt x="7820843" y="4997261"/>
                  <a:pt x="7360849" y="4997261"/>
                </a:cubicBezTo>
                <a:lnTo>
                  <a:pt x="1577789" y="4997261"/>
                </a:lnTo>
                <a:lnTo>
                  <a:pt x="832893" y="4997261"/>
                </a:lnTo>
                <a:lnTo>
                  <a:pt x="1" y="4997261"/>
                </a:lnTo>
                <a:lnTo>
                  <a:pt x="1" y="4164378"/>
                </a:lnTo>
                <a:lnTo>
                  <a:pt x="0" y="4164368"/>
                </a:lnTo>
                <a:lnTo>
                  <a:pt x="0" y="832893"/>
                </a:lnTo>
                <a:lnTo>
                  <a:pt x="1" y="832883"/>
                </a:lnTo>
                <a:close/>
              </a:path>
            </a:pathLst>
          </a:custGeom>
          <a:solidFill>
            <a:schemeClr val="bg1"/>
          </a:soli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extBox 6">
            <a:extLst>
              <a:ext uri="{FF2B5EF4-FFF2-40B4-BE49-F238E27FC236}">
                <a16:creationId xmlns:a16="http://schemas.microsoft.com/office/drawing/2014/main" id="{1F95E4A6-9662-FE42-9F7B-5A869ADA56B9}"/>
              </a:ext>
            </a:extLst>
          </p:cNvPr>
          <p:cNvSpPr txBox="1"/>
          <p:nvPr/>
        </p:nvSpPr>
        <p:spPr>
          <a:xfrm>
            <a:off x="986119" y="1253907"/>
            <a:ext cx="4446493" cy="1384995"/>
          </a:xfrm>
          <a:prstGeom prst="rect">
            <a:avLst/>
          </a:prstGeom>
          <a:noFill/>
        </p:spPr>
        <p:txBody>
          <a:bodyPr wrap="square" rtlCol="0">
            <a:spAutoFit/>
          </a:bodyPr>
          <a:lstStyle/>
          <a:p>
            <a:r>
              <a:rPr lang="tr-TR" sz="2800" b="1" dirty="0" err="1">
                <a:solidFill>
                  <a:schemeClr val="accent1"/>
                </a:solidFill>
                <a:latin typeface="Poppins" pitchFamily="2" charset="77"/>
                <a:cs typeface="Poppins" pitchFamily="2" charset="77"/>
              </a:rPr>
              <a:t>Key</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Factors</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for</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Designing</a:t>
            </a:r>
            <a:r>
              <a:rPr lang="tr-TR" sz="2800" b="1" dirty="0">
                <a:solidFill>
                  <a:schemeClr val="accent1"/>
                </a:solidFill>
                <a:latin typeface="Poppins" pitchFamily="2" charset="77"/>
                <a:cs typeface="Poppins" pitchFamily="2" charset="77"/>
              </a:rPr>
              <a:t> an </a:t>
            </a:r>
            <a:r>
              <a:rPr lang="tr-TR" sz="2800" b="1" dirty="0" err="1">
                <a:solidFill>
                  <a:schemeClr val="accent1"/>
                </a:solidFill>
                <a:latin typeface="Poppins" pitchFamily="2" charset="77"/>
                <a:cs typeface="Poppins" pitchFamily="2" charset="77"/>
              </a:rPr>
              <a:t>Effective</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Matchmaking</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System</a:t>
            </a:r>
            <a:endParaRPr lang="en-US" sz="2800" b="1" dirty="0">
              <a:solidFill>
                <a:schemeClr val="accent1"/>
              </a:solidFill>
              <a:latin typeface="Poppins" pitchFamily="2" charset="77"/>
              <a:cs typeface="Poppins" pitchFamily="2" charset="77"/>
            </a:endParaRPr>
          </a:p>
        </p:txBody>
      </p:sp>
      <p:sp>
        <p:nvSpPr>
          <p:cNvPr id="8" name="Rectangle 7">
            <a:extLst>
              <a:ext uri="{FF2B5EF4-FFF2-40B4-BE49-F238E27FC236}">
                <a16:creationId xmlns:a16="http://schemas.microsoft.com/office/drawing/2014/main" id="{81B0E8D9-02F4-714E-B23B-892E7D688947}"/>
              </a:ext>
            </a:extLst>
          </p:cNvPr>
          <p:cNvSpPr/>
          <p:nvPr/>
        </p:nvSpPr>
        <p:spPr>
          <a:xfrm>
            <a:off x="955119" y="2638902"/>
            <a:ext cx="6282850" cy="338554"/>
          </a:xfrm>
          <a:prstGeom prst="rect">
            <a:avLst/>
          </a:prstGeom>
        </p:spPr>
        <p:txBody>
          <a:bodyPr wrap="square">
            <a:spAutoFit/>
          </a:bodyPr>
          <a:lstStyle/>
          <a:p>
            <a:r>
              <a:rPr lang="tr-TR" sz="1600" dirty="0" err="1">
                <a:latin typeface="Poppins" panose="00000500000000000000" pitchFamily="2" charset="-94"/>
                <a:cs typeface="Poppins" panose="00000500000000000000" pitchFamily="2" charset="-94"/>
              </a:rPr>
              <a:t>Matchmaking</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systems</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need</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to</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account</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for</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factors</a:t>
            </a:r>
            <a:r>
              <a:rPr lang="tr-TR" sz="1600" dirty="0">
                <a:latin typeface="Poppins" panose="00000500000000000000" pitchFamily="2" charset="-94"/>
                <a:cs typeface="Poppins" panose="00000500000000000000" pitchFamily="2" charset="-94"/>
              </a:rPr>
              <a:t> </a:t>
            </a:r>
            <a:r>
              <a:rPr lang="tr-TR" sz="1600" dirty="0" err="1">
                <a:latin typeface="Poppins" panose="00000500000000000000" pitchFamily="2" charset="-94"/>
                <a:cs typeface="Poppins" panose="00000500000000000000" pitchFamily="2" charset="-94"/>
              </a:rPr>
              <a:t>such</a:t>
            </a:r>
            <a:r>
              <a:rPr lang="tr-TR" sz="1600" dirty="0">
                <a:latin typeface="Poppins" panose="00000500000000000000" pitchFamily="2" charset="-94"/>
                <a:cs typeface="Poppins" panose="00000500000000000000" pitchFamily="2" charset="-94"/>
              </a:rPr>
              <a:t> as:</a:t>
            </a:r>
            <a:endParaRPr lang="en-ID" sz="1600" dirty="0">
              <a:latin typeface="Poppins" panose="00000500000000000000" pitchFamily="2" charset="-94"/>
              <a:cs typeface="Poppins" panose="00000500000000000000" pitchFamily="2" charset="-94"/>
            </a:endParaRPr>
          </a:p>
        </p:txBody>
      </p:sp>
      <p:sp>
        <p:nvSpPr>
          <p:cNvPr id="10" name="Rectangle 9">
            <a:extLst>
              <a:ext uri="{FF2B5EF4-FFF2-40B4-BE49-F238E27FC236}">
                <a16:creationId xmlns:a16="http://schemas.microsoft.com/office/drawing/2014/main" id="{5B10C01E-62D6-BE4E-9BDA-F31551DC477C}"/>
              </a:ext>
            </a:extLst>
          </p:cNvPr>
          <p:cNvSpPr/>
          <p:nvPr/>
        </p:nvSpPr>
        <p:spPr>
          <a:xfrm>
            <a:off x="955119" y="3117748"/>
            <a:ext cx="6282850" cy="2323970"/>
          </a:xfrm>
          <a:prstGeom prst="rect">
            <a:avLst/>
          </a:prstGeom>
        </p:spPr>
        <p:txBody>
          <a:bodyPr wrap="square">
            <a:spAutoFit/>
          </a:bodyPr>
          <a:lstStyle/>
          <a:p>
            <a:pPr>
              <a:lnSpc>
                <a:spcPct val="150000"/>
              </a:lnSpc>
            </a:pPr>
            <a:r>
              <a:rPr lang="tr-TR" sz="1400" b="1" dirty="0">
                <a:solidFill>
                  <a:schemeClr val="accent1"/>
                </a:solidFill>
                <a:latin typeface="Poppins" panose="00000500000000000000" pitchFamily="2" charset="-94"/>
                <a:cs typeface="Poppins" panose="00000500000000000000" pitchFamily="2" charset="-94"/>
              </a:rPr>
              <a:t>1. </a:t>
            </a:r>
            <a:r>
              <a:rPr lang="tr-TR" sz="1400" b="1" dirty="0" err="1">
                <a:solidFill>
                  <a:schemeClr val="accent1"/>
                </a:solidFill>
                <a:latin typeface="Poppins" panose="00000500000000000000" pitchFamily="2" charset="-94"/>
                <a:cs typeface="Poppins" panose="00000500000000000000" pitchFamily="2" charset="-94"/>
              </a:rPr>
              <a:t>Skill</a:t>
            </a:r>
            <a:r>
              <a:rPr lang="tr-TR" sz="1400" b="1" dirty="0">
                <a:solidFill>
                  <a:schemeClr val="accent1"/>
                </a:solidFill>
                <a:latin typeface="Poppins" panose="00000500000000000000" pitchFamily="2" charset="-94"/>
                <a:cs typeface="Poppins" panose="00000500000000000000" pitchFamily="2" charset="-94"/>
              </a:rPr>
              <a:t> Level: </a:t>
            </a:r>
            <a:r>
              <a:rPr lang="tr-TR" sz="1400" dirty="0" err="1">
                <a:latin typeface="Poppins" panose="00000500000000000000" pitchFamily="2" charset="-94"/>
                <a:cs typeface="Poppins" panose="00000500000000000000" pitchFamily="2" charset="-94"/>
              </a:rPr>
              <a:t>Players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should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compete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against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others</a:t>
            </a:r>
            <a:r>
              <a:rPr lang="tr-TR" sz="1400" dirty="0">
                <a:latin typeface="Poppins" panose="00000500000000000000" pitchFamily="2" charset="-94"/>
                <a:cs typeface="Poppins" panose="00000500000000000000" pitchFamily="2" charset="-94"/>
              </a:rPr>
              <a:t> of </a:t>
            </a:r>
            <a:r>
              <a:rPr lang="tr-TR" sz="1400" dirty="0" err="1">
                <a:latin typeface="Poppins" panose="00000500000000000000" pitchFamily="2" charset="-94"/>
                <a:cs typeface="Poppins" panose="00000500000000000000" pitchFamily="2" charset="-94"/>
              </a:rPr>
              <a:t>similar</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abilities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to</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maintain</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fairness</a:t>
            </a:r>
            <a:endParaRPr lang="tr-TR" sz="1400" dirty="0">
              <a:latin typeface="Poppins" panose="00000500000000000000" pitchFamily="2" charset="-94"/>
              <a:cs typeface="Poppins" panose="00000500000000000000" pitchFamily="2" charset="-94"/>
            </a:endParaRPr>
          </a:p>
          <a:p>
            <a:pPr>
              <a:lnSpc>
                <a:spcPct val="150000"/>
              </a:lnSpc>
            </a:pPr>
            <a:r>
              <a:rPr lang="tr-TR" sz="1400" b="1" dirty="0">
                <a:solidFill>
                  <a:schemeClr val="accent1"/>
                </a:solidFill>
                <a:latin typeface="Poppins" panose="00000500000000000000" pitchFamily="2" charset="-94"/>
                <a:cs typeface="Poppins" panose="00000500000000000000" pitchFamily="2" charset="-94"/>
              </a:rPr>
              <a:t>2. Game </a:t>
            </a:r>
            <a:r>
              <a:rPr lang="tr-TR" sz="1400" b="1" dirty="0" err="1">
                <a:solidFill>
                  <a:schemeClr val="accent1"/>
                </a:solidFill>
                <a:latin typeface="Poppins" panose="00000500000000000000" pitchFamily="2" charset="-94"/>
                <a:cs typeface="Poppins" panose="00000500000000000000" pitchFamily="2" charset="-94"/>
              </a:rPr>
              <a:t>Mode</a:t>
            </a:r>
            <a:r>
              <a:rPr lang="tr-TR" sz="1400" b="1" dirty="0">
                <a:solidFill>
                  <a:schemeClr val="accent1"/>
                </a:solidFill>
                <a:latin typeface="Poppins" panose="00000500000000000000" pitchFamily="2" charset="-94"/>
                <a:cs typeface="Poppins" panose="00000500000000000000" pitchFamily="2" charset="-94"/>
              </a:rPr>
              <a:t> </a:t>
            </a:r>
            <a:r>
              <a:rPr lang="tr-TR" sz="1400" b="1" dirty="0" err="1">
                <a:solidFill>
                  <a:schemeClr val="accent1"/>
                </a:solidFill>
                <a:latin typeface="Poppins" panose="00000500000000000000" pitchFamily="2" charset="-94"/>
                <a:cs typeface="Poppins" panose="00000500000000000000" pitchFamily="2" charset="-94"/>
              </a:rPr>
              <a:t>Preferences</a:t>
            </a:r>
            <a:r>
              <a:rPr lang="tr-TR" sz="1400" b="1" dirty="0">
                <a:solidFill>
                  <a:schemeClr val="accent1"/>
                </a:solidFill>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Building</a:t>
            </a:r>
            <a:r>
              <a:rPr lang="tr-TR" sz="1400" dirty="0">
                <a:latin typeface="Poppins" panose="00000500000000000000" pitchFamily="2" charset="-94"/>
                <a:cs typeface="Poppins" panose="00000500000000000000" pitchFamily="2" charset="-94"/>
              </a:rPr>
              <a:t> a modular </a:t>
            </a:r>
            <a:r>
              <a:rPr lang="tr-TR" sz="1400" dirty="0" err="1">
                <a:latin typeface="Poppins" panose="00000500000000000000" pitchFamily="2" charset="-94"/>
                <a:cs typeface="Poppins" panose="00000500000000000000" pitchFamily="2" charset="-94"/>
              </a:rPr>
              <a:t>database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that</a:t>
            </a:r>
            <a:r>
              <a:rPr lang="tr-TR" sz="1400" dirty="0">
                <a:latin typeface="Poppins" panose="00000500000000000000" pitchFamily="2" charset="-94"/>
                <a:cs typeface="Poppins" panose="00000500000000000000" pitchFamily="2" charset="-94"/>
              </a:rPr>
              <a:t> can </a:t>
            </a:r>
            <a:r>
              <a:rPr lang="tr-TR" sz="1400" dirty="0" err="1">
                <a:latin typeface="Poppins" panose="00000500000000000000" pitchFamily="2" charset="-94"/>
                <a:cs typeface="Poppins" panose="00000500000000000000" pitchFamily="2" charset="-94"/>
              </a:rPr>
              <a:t>support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various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modes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adapt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to</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with</a:t>
            </a:r>
            <a:r>
              <a:rPr lang="tr-TR" sz="1400" dirty="0">
                <a:latin typeface="Poppins" panose="00000500000000000000" pitchFamily="2" charset="-94"/>
                <a:cs typeface="Poppins" panose="00000500000000000000" pitchFamily="2" charset="-94"/>
              </a:rPr>
              <a:t> an online </a:t>
            </a:r>
            <a:r>
              <a:rPr lang="tr-TR" sz="1400" dirty="0" err="1">
                <a:latin typeface="Poppins" panose="00000500000000000000" pitchFamily="2" charset="-94"/>
                <a:cs typeface="Poppins" panose="00000500000000000000" pitchFamily="2" charset="-94"/>
              </a:rPr>
              <a:t>subsystem</a:t>
            </a:r>
            <a:r>
              <a:rPr lang="tr-TR" sz="1400" dirty="0">
                <a:latin typeface="Poppins" panose="00000500000000000000" pitchFamily="2" charset="-94"/>
                <a:cs typeface="Poppins" panose="00000500000000000000" pitchFamily="2" charset="-94"/>
              </a:rPr>
              <a:t>.</a:t>
            </a:r>
          </a:p>
          <a:p>
            <a:pPr>
              <a:lnSpc>
                <a:spcPct val="150000"/>
              </a:lnSpc>
            </a:pPr>
            <a:r>
              <a:rPr lang="tr-TR" sz="1400" b="1" dirty="0">
                <a:solidFill>
                  <a:schemeClr val="accent1"/>
                </a:solidFill>
                <a:latin typeface="Poppins" panose="00000500000000000000" pitchFamily="2" charset="-94"/>
                <a:cs typeface="Poppins" panose="00000500000000000000" pitchFamily="2" charset="-94"/>
              </a:rPr>
              <a:t>3. </a:t>
            </a:r>
            <a:r>
              <a:rPr lang="tr-TR" sz="1400" b="1" dirty="0" err="1">
                <a:solidFill>
                  <a:schemeClr val="accent1"/>
                </a:solidFill>
                <a:latin typeface="Poppins" panose="00000500000000000000" pitchFamily="2" charset="-94"/>
                <a:cs typeface="Poppins" panose="00000500000000000000" pitchFamily="2" charset="-94"/>
              </a:rPr>
              <a:t>Geographic</a:t>
            </a:r>
            <a:r>
              <a:rPr lang="tr-TR" sz="1400" b="1" dirty="0">
                <a:solidFill>
                  <a:schemeClr val="accent1"/>
                </a:solidFill>
                <a:latin typeface="Poppins" panose="00000500000000000000" pitchFamily="2" charset="-94"/>
                <a:cs typeface="Poppins" panose="00000500000000000000" pitchFamily="2" charset="-94"/>
              </a:rPr>
              <a:t> </a:t>
            </a:r>
            <a:r>
              <a:rPr lang="tr-TR" sz="1400" b="1" dirty="0" err="1">
                <a:solidFill>
                  <a:schemeClr val="accent1"/>
                </a:solidFill>
                <a:latin typeface="Poppins" panose="00000500000000000000" pitchFamily="2" charset="-94"/>
                <a:cs typeface="Poppins" panose="00000500000000000000" pitchFamily="2" charset="-94"/>
              </a:rPr>
              <a:t>Location</a:t>
            </a:r>
            <a:r>
              <a:rPr lang="tr-TR" sz="1400" b="1" dirty="0">
                <a:solidFill>
                  <a:schemeClr val="accent1"/>
                </a:solidFill>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Minimizing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latency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by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connecting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players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to</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nearby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servers</a:t>
            </a:r>
            <a:r>
              <a:rPr lang="tr-TR" sz="1400" dirty="0">
                <a:latin typeface="Poppins" panose="00000500000000000000" pitchFamily="2" charset="-94"/>
                <a:cs typeface="Poppins" panose="00000500000000000000" pitchFamily="2" charset="-94"/>
              </a:rPr>
              <a:t>.</a:t>
            </a:r>
            <a:endParaRPr lang="en-ID" sz="1400" dirty="0">
              <a:latin typeface="Poppins" panose="00000500000000000000" pitchFamily="2" charset="-94"/>
              <a:cs typeface="Poppins" panose="00000500000000000000" pitchFamily="2" charset="-94"/>
            </a:endParaRPr>
          </a:p>
        </p:txBody>
      </p:sp>
      <p:sp>
        <p:nvSpPr>
          <p:cNvPr id="17" name="Rounded Rectangle 16">
            <a:extLst>
              <a:ext uri="{FF2B5EF4-FFF2-40B4-BE49-F238E27FC236}">
                <a16:creationId xmlns:a16="http://schemas.microsoft.com/office/drawing/2014/main" id="{851EDB12-965C-3A4F-805D-3BE2C0646266}"/>
              </a:ext>
            </a:extLst>
          </p:cNvPr>
          <p:cNvSpPr/>
          <p:nvPr/>
        </p:nvSpPr>
        <p:spPr>
          <a:xfrm>
            <a:off x="9213497" y="4884871"/>
            <a:ext cx="1958747" cy="552999"/>
          </a:xfrm>
          <a:prstGeom prst="roundRect">
            <a:avLst/>
          </a:prstGeom>
          <a:gradFill flip="none" rotWithShape="1">
            <a:gsLst>
              <a:gs pos="1000">
                <a:schemeClr val="accent1"/>
              </a:gs>
              <a:gs pos="100000">
                <a:schemeClr val="accent5"/>
              </a:gs>
            </a:gsLst>
            <a:lin ang="2700000" scaled="1"/>
            <a:tileRect/>
          </a:gra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11" name="Resim Yer Tutucusu 6" descr="ekran görüntüsü, tasarım, sanat içeren bir resim&#10;&#10;Açıklama otomatik olarak oluşturuldu">
            <a:extLst>
              <a:ext uri="{FF2B5EF4-FFF2-40B4-BE49-F238E27FC236}">
                <a16:creationId xmlns:a16="http://schemas.microsoft.com/office/drawing/2014/main" id="{81BF66BC-A362-40BE-C3BD-591E06809D4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1514" r="11514"/>
          <a:stretch>
            <a:fillRect/>
          </a:stretch>
        </p:blipFill>
        <p:spPr>
          <a:xfrm>
            <a:off x="8193088" y="1698625"/>
            <a:ext cx="3998912" cy="3462338"/>
          </a:xfrm>
        </p:spPr>
      </p:pic>
      <p:sp>
        <p:nvSpPr>
          <p:cNvPr id="2" name="TextBox 1">
            <a:extLst>
              <a:ext uri="{FF2B5EF4-FFF2-40B4-BE49-F238E27FC236}">
                <a16:creationId xmlns:a16="http://schemas.microsoft.com/office/drawing/2014/main" id="{55CCCA81-9C2F-5EB7-B756-1C68E43541DC}"/>
              </a:ext>
            </a:extLst>
          </p:cNvPr>
          <p:cNvSpPr txBox="1"/>
          <p:nvPr/>
        </p:nvSpPr>
        <p:spPr>
          <a:xfrm>
            <a:off x="11501434" y="6369993"/>
            <a:ext cx="497252"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3</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Tree>
    <p:extLst>
      <p:ext uri="{BB962C8B-B14F-4D97-AF65-F5344CB8AC3E}">
        <p14:creationId xmlns:p14="http://schemas.microsoft.com/office/powerpoint/2010/main" val="1408587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27">
            <a:extLst>
              <a:ext uri="{FF2B5EF4-FFF2-40B4-BE49-F238E27FC236}">
                <a16:creationId xmlns:a16="http://schemas.microsoft.com/office/drawing/2014/main" id="{AA46FCE2-1E28-974A-A774-CC7E9FCB250C}"/>
              </a:ext>
            </a:extLst>
          </p:cNvPr>
          <p:cNvSpPr/>
          <p:nvPr/>
        </p:nvSpPr>
        <p:spPr>
          <a:xfrm>
            <a:off x="0" y="3429000"/>
            <a:ext cx="5020545" cy="3429000"/>
          </a:xfrm>
          <a:custGeom>
            <a:avLst/>
            <a:gdLst>
              <a:gd name="connsiteX0" fmla="*/ 5020545 w 5020545"/>
              <a:gd name="connsiteY0" fmla="*/ 3428935 h 3429000"/>
              <a:gd name="connsiteX1" fmla="*/ 5020545 w 5020545"/>
              <a:gd name="connsiteY1" fmla="*/ 3429000 h 3429000"/>
              <a:gd name="connsiteX2" fmla="*/ 5017957 w 5020545"/>
              <a:gd name="connsiteY2" fmla="*/ 3429000 h 3429000"/>
              <a:gd name="connsiteX3" fmla="*/ 0 w 5020545"/>
              <a:gd name="connsiteY3" fmla="*/ 0 h 3429000"/>
              <a:gd name="connsiteX4" fmla="*/ 1 w 5020545"/>
              <a:gd name="connsiteY4" fmla="*/ 0 h 3429000"/>
              <a:gd name="connsiteX5" fmla="*/ 1 w 5020545"/>
              <a:gd name="connsiteY5" fmla="*/ 1588957 h 3429000"/>
              <a:gd name="connsiteX6" fmla="*/ 1068380 w 5020545"/>
              <a:gd name="connsiteY6" fmla="*/ 1176175 h 3429000"/>
              <a:gd name="connsiteX7" fmla="*/ 1104706 w 5020545"/>
              <a:gd name="connsiteY7" fmla="*/ 1140065 h 3429000"/>
              <a:gd name="connsiteX8" fmla="*/ 1181166 w 5020545"/>
              <a:gd name="connsiteY8" fmla="*/ 1265922 h 3429000"/>
              <a:gd name="connsiteX9" fmla="*/ 2177336 w 5020545"/>
              <a:gd name="connsiteY9" fmla="*/ 2086245 h 3429000"/>
              <a:gd name="connsiteX10" fmla="*/ 2350990 w 5020545"/>
              <a:gd name="connsiteY10" fmla="*/ 2149803 h 3429000"/>
              <a:gd name="connsiteX11" fmla="*/ 2431876 w 5020545"/>
              <a:gd name="connsiteY11" fmla="*/ 2251792 h 3429000"/>
              <a:gd name="connsiteX12" fmla="*/ 5017957 w 5020545"/>
              <a:gd name="connsiteY12" fmla="*/ 3429000 h 3429000"/>
              <a:gd name="connsiteX13" fmla="*/ 0 w 5020545"/>
              <a:gd name="connsiteY13" fmla="*/ 342900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20545" h="3429000">
                <a:moveTo>
                  <a:pt x="5020545" y="3428935"/>
                </a:moveTo>
                <a:lnTo>
                  <a:pt x="5020545" y="3429000"/>
                </a:lnTo>
                <a:lnTo>
                  <a:pt x="5017957" y="3429000"/>
                </a:lnTo>
                <a:close/>
                <a:moveTo>
                  <a:pt x="0" y="0"/>
                </a:moveTo>
                <a:lnTo>
                  <a:pt x="1" y="0"/>
                </a:lnTo>
                <a:lnTo>
                  <a:pt x="1" y="1588957"/>
                </a:lnTo>
                <a:cubicBezTo>
                  <a:pt x="411356" y="1588957"/>
                  <a:pt x="786202" y="1432644"/>
                  <a:pt x="1068380" y="1176175"/>
                </a:cubicBezTo>
                <a:lnTo>
                  <a:pt x="1104706" y="1140065"/>
                </a:lnTo>
                <a:lnTo>
                  <a:pt x="1181166" y="1265922"/>
                </a:lnTo>
                <a:cubicBezTo>
                  <a:pt x="1425299" y="1627287"/>
                  <a:pt x="1771013" y="1914385"/>
                  <a:pt x="2177336" y="2086245"/>
                </a:cubicBezTo>
                <a:lnTo>
                  <a:pt x="2350990" y="2149803"/>
                </a:lnTo>
                <a:lnTo>
                  <a:pt x="2431876" y="2251792"/>
                </a:lnTo>
                <a:cubicBezTo>
                  <a:pt x="3060502" y="2973134"/>
                  <a:pt x="3985993" y="3429000"/>
                  <a:pt x="5017957" y="3429000"/>
                </a:cubicBezTo>
                <a:lnTo>
                  <a:pt x="0" y="3429000"/>
                </a:lnTo>
                <a:close/>
              </a:path>
            </a:pathLst>
          </a:custGeom>
          <a:solidFill>
            <a:schemeClr val="bg1"/>
          </a:solidFill>
          <a:ln>
            <a:noFill/>
          </a:ln>
          <a:effectLst>
            <a:outerShdw blurRad="254000" dist="38100" algn="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2FDA85AB-827E-5F44-B15D-4DC53053AEFF}"/>
              </a:ext>
            </a:extLst>
          </p:cNvPr>
          <p:cNvSpPr/>
          <p:nvPr/>
        </p:nvSpPr>
        <p:spPr>
          <a:xfrm>
            <a:off x="1083200" y="1453547"/>
            <a:ext cx="3950905" cy="3950905"/>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17">
            <a:extLst>
              <a:ext uri="{FF2B5EF4-FFF2-40B4-BE49-F238E27FC236}">
                <a16:creationId xmlns:a16="http://schemas.microsoft.com/office/drawing/2014/main" id="{0E1ABB1E-5B12-464A-A7AB-2CDC5438E992}"/>
              </a:ext>
            </a:extLst>
          </p:cNvPr>
          <p:cNvSpPr/>
          <p:nvPr/>
        </p:nvSpPr>
        <p:spPr>
          <a:xfrm>
            <a:off x="1" y="1840043"/>
            <a:ext cx="1588957" cy="3177914"/>
          </a:xfrm>
          <a:custGeom>
            <a:avLst/>
            <a:gdLst>
              <a:gd name="connsiteX0" fmla="*/ 0 w 1588957"/>
              <a:gd name="connsiteY0" fmla="*/ 0 h 3177914"/>
              <a:gd name="connsiteX1" fmla="*/ 1588957 w 1588957"/>
              <a:gd name="connsiteY1" fmla="*/ 1588957 h 3177914"/>
              <a:gd name="connsiteX2" fmla="*/ 0 w 1588957"/>
              <a:gd name="connsiteY2" fmla="*/ 3177914 h 3177914"/>
            </a:gdLst>
            <a:ahLst/>
            <a:cxnLst>
              <a:cxn ang="0">
                <a:pos x="connsiteX0" y="connsiteY0"/>
              </a:cxn>
              <a:cxn ang="0">
                <a:pos x="connsiteX1" y="connsiteY1"/>
              </a:cxn>
              <a:cxn ang="0">
                <a:pos x="connsiteX2" y="connsiteY2"/>
              </a:cxn>
            </a:cxnLst>
            <a:rect l="l" t="t" r="r" b="b"/>
            <a:pathLst>
              <a:path w="1588957" h="3177914">
                <a:moveTo>
                  <a:pt x="0" y="0"/>
                </a:moveTo>
                <a:cubicBezTo>
                  <a:pt x="877557" y="0"/>
                  <a:pt x="1588957" y="711400"/>
                  <a:pt x="1588957" y="1588957"/>
                </a:cubicBezTo>
                <a:cubicBezTo>
                  <a:pt x="1588957" y="2466514"/>
                  <a:pt x="877557" y="3177914"/>
                  <a:pt x="0" y="3177914"/>
                </a:cubicBezTo>
                <a:close/>
              </a:path>
            </a:pathLst>
          </a:custGeom>
          <a:gradFill>
            <a:gsLst>
              <a:gs pos="1000">
                <a:schemeClr val="accent1"/>
              </a:gs>
              <a:gs pos="10000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7B4EB8D2-CDFB-934E-B8FF-5B5F5B729A6D}"/>
              </a:ext>
            </a:extLst>
          </p:cNvPr>
          <p:cNvSpPr txBox="1"/>
          <p:nvPr/>
        </p:nvSpPr>
        <p:spPr>
          <a:xfrm>
            <a:off x="6272816" y="1544966"/>
            <a:ext cx="4943385" cy="1384995"/>
          </a:xfrm>
          <a:prstGeom prst="rect">
            <a:avLst/>
          </a:prstGeom>
          <a:noFill/>
        </p:spPr>
        <p:txBody>
          <a:bodyPr wrap="square" rtlCol="0">
            <a:spAutoFit/>
          </a:bodyPr>
          <a:lstStyle/>
          <a:p>
            <a:r>
              <a:rPr lang="tr-TR" sz="2800" b="1" dirty="0" err="1">
                <a:solidFill>
                  <a:schemeClr val="accent1"/>
                </a:solidFill>
                <a:latin typeface="Poppins" pitchFamily="2" charset="77"/>
                <a:cs typeface="Poppins" pitchFamily="2" charset="77"/>
              </a:rPr>
              <a:t>The</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Impact</a:t>
            </a:r>
            <a:r>
              <a:rPr lang="tr-TR" sz="2800" b="1" dirty="0">
                <a:solidFill>
                  <a:schemeClr val="accent1"/>
                </a:solidFill>
                <a:latin typeface="Poppins" pitchFamily="2" charset="77"/>
                <a:cs typeface="Poppins" pitchFamily="2" charset="77"/>
              </a:rPr>
              <a:t> of </a:t>
            </a:r>
            <a:r>
              <a:rPr lang="tr-TR" sz="2800" b="1" dirty="0" err="1">
                <a:solidFill>
                  <a:schemeClr val="accent1"/>
                </a:solidFill>
                <a:latin typeface="Poppins" pitchFamily="2" charset="77"/>
                <a:cs typeface="Poppins" pitchFamily="2" charset="77"/>
              </a:rPr>
              <a:t>Ineffective</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Matchmaking</a:t>
            </a:r>
            <a:r>
              <a:rPr lang="tr-TR" sz="2800" b="1" dirty="0">
                <a:solidFill>
                  <a:schemeClr val="accent1"/>
                </a:solidFill>
                <a:latin typeface="Poppins" pitchFamily="2" charset="77"/>
                <a:cs typeface="Poppins" pitchFamily="2" charset="77"/>
              </a:rPr>
              <a:t> on Player </a:t>
            </a:r>
            <a:r>
              <a:rPr lang="tr-TR" sz="2800" b="1" dirty="0" err="1">
                <a:solidFill>
                  <a:schemeClr val="accent1"/>
                </a:solidFill>
                <a:latin typeface="Poppins" pitchFamily="2" charset="77"/>
                <a:cs typeface="Poppins" pitchFamily="2" charset="77"/>
              </a:rPr>
              <a:t>Experience</a:t>
            </a:r>
            <a:endParaRPr lang="en-US" sz="2800" b="1" dirty="0">
              <a:solidFill>
                <a:schemeClr val="accent1"/>
              </a:solidFill>
              <a:latin typeface="Poppins" pitchFamily="2" charset="77"/>
              <a:cs typeface="Poppins" pitchFamily="2" charset="77"/>
            </a:endParaRPr>
          </a:p>
        </p:txBody>
      </p:sp>
      <p:sp>
        <p:nvSpPr>
          <p:cNvPr id="23" name="Rectangle 22">
            <a:extLst>
              <a:ext uri="{FF2B5EF4-FFF2-40B4-BE49-F238E27FC236}">
                <a16:creationId xmlns:a16="http://schemas.microsoft.com/office/drawing/2014/main" id="{BD243EE2-2C67-AF41-AD41-E7C72C970ECA}"/>
              </a:ext>
            </a:extLst>
          </p:cNvPr>
          <p:cNvSpPr/>
          <p:nvPr/>
        </p:nvSpPr>
        <p:spPr>
          <a:xfrm>
            <a:off x="6318865" y="3081281"/>
            <a:ext cx="4995018" cy="1677639"/>
          </a:xfrm>
          <a:prstGeom prst="rect">
            <a:avLst/>
          </a:prstGeom>
        </p:spPr>
        <p:txBody>
          <a:bodyPr wrap="square">
            <a:spAutoFit/>
          </a:bodyPr>
          <a:lstStyle/>
          <a:p>
            <a:pPr>
              <a:lnSpc>
                <a:spcPct val="150000"/>
              </a:lnSpc>
            </a:pPr>
            <a:r>
              <a:rPr lang="tr-TR" sz="1400" b="0" i="0" dirty="0" err="1">
                <a:effectLst/>
                <a:latin typeface="Poppins" panose="00000500000000000000" pitchFamily="2" charset="-94"/>
                <a:cs typeface="Poppins" panose="00000500000000000000" pitchFamily="2" charset="-94"/>
              </a:rPr>
              <a:t>Without</a:t>
            </a:r>
            <a:r>
              <a:rPr lang="tr-TR" sz="1400" b="0" i="0" dirty="0">
                <a:effectLst/>
                <a:latin typeface="Poppins" panose="00000500000000000000" pitchFamily="2" charset="-94"/>
                <a:cs typeface="Poppins" panose="00000500000000000000" pitchFamily="2" charset="-94"/>
              </a:rPr>
              <a:t> an </a:t>
            </a:r>
            <a:r>
              <a:rPr lang="tr-TR" sz="1400" b="0" i="0" dirty="0" err="1">
                <a:effectLst/>
                <a:latin typeface="Poppins" panose="00000500000000000000" pitchFamily="2" charset="-94"/>
                <a:cs typeface="Poppins" panose="00000500000000000000" pitchFamily="2" charset="-94"/>
              </a:rPr>
              <a:t>effective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matchmaking</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system</a:t>
            </a:r>
            <a:r>
              <a:rPr lang="tr-TR" sz="1400" b="0" i="0" dirty="0">
                <a:effectLst/>
                <a:latin typeface="Poppins" panose="00000500000000000000" pitchFamily="2" charset="-94"/>
                <a:cs typeface="Poppins" panose="00000500000000000000" pitchFamily="2" charset="-94"/>
              </a:rPr>
              <a:t> , </a:t>
            </a:r>
            <a:r>
              <a:rPr lang="tr-TR" sz="1400" b="0" i="0" dirty="0" err="1">
                <a:effectLst/>
                <a:latin typeface="Poppins" panose="00000500000000000000" pitchFamily="2" charset="-94"/>
                <a:cs typeface="Poppins" panose="00000500000000000000" pitchFamily="2" charset="-94"/>
              </a:rPr>
              <a:t>players</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may</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experience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frustration</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due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to</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mismatched</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skill</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levels</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extended</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queue</a:t>
            </a:r>
            <a:r>
              <a:rPr lang="tr-TR" sz="1400" b="0" i="0" dirty="0">
                <a:effectLst/>
                <a:latin typeface="Poppins" panose="00000500000000000000" pitchFamily="2" charset="-94"/>
                <a:cs typeface="Poppins" panose="00000500000000000000" pitchFamily="2" charset="-94"/>
              </a:rPr>
              <a:t> </a:t>
            </a:r>
            <a:r>
              <a:rPr lang="tr-TR" sz="1400" b="0" i="0" dirty="0" err="1">
                <a:effectLst/>
                <a:latin typeface="Poppins" panose="00000500000000000000" pitchFamily="2" charset="-94"/>
                <a:cs typeface="Poppins" panose="00000500000000000000" pitchFamily="2" charset="-94"/>
              </a:rPr>
              <a:t>times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or</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poor</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performance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resulting</a:t>
            </a:r>
            <a:r>
              <a:rPr lang="tr-TR" sz="1400" dirty="0">
                <a:latin typeface="Poppins" panose="00000500000000000000" pitchFamily="2" charset="-94"/>
                <a:cs typeface="Poppins" panose="00000500000000000000" pitchFamily="2" charset="-94"/>
              </a:rPr>
              <a:t> in </a:t>
            </a:r>
            <a:r>
              <a:rPr lang="tr-TR" sz="1400" dirty="0" err="1">
                <a:latin typeface="Poppins" panose="00000500000000000000" pitchFamily="2" charset="-94"/>
                <a:cs typeface="Poppins" panose="00000500000000000000" pitchFamily="2" charset="-94"/>
              </a:rPr>
              <a:t>lower</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player</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retention</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engagement</a:t>
            </a:r>
            <a:r>
              <a:rPr lang="tr-TR" sz="1400" dirty="0">
                <a:latin typeface="Poppins" panose="00000500000000000000" pitchFamily="2" charset="-94"/>
                <a:cs typeface="Poppins" panose="00000500000000000000" pitchFamily="2" charset="-94"/>
              </a:rPr>
              <a:t>.</a:t>
            </a:r>
            <a:endParaRPr lang="en-ID" sz="1400" dirty="0">
              <a:latin typeface="Poppins" panose="00000500000000000000" pitchFamily="2" charset="-94"/>
              <a:cs typeface="Poppins" panose="00000500000000000000" pitchFamily="2" charset="-94"/>
            </a:endParaRPr>
          </a:p>
        </p:txBody>
      </p:sp>
      <p:pic>
        <p:nvPicPr>
          <p:cNvPr id="3" name="Picture Placeholder 2">
            <a:extLst>
              <a:ext uri="{FF2B5EF4-FFF2-40B4-BE49-F238E27FC236}">
                <a16:creationId xmlns:a16="http://schemas.microsoft.com/office/drawing/2014/main" id="{78EEFBDC-CED8-1BB3-E954-8BFDA550F688}"/>
              </a:ext>
            </a:extLst>
          </p:cNvPr>
          <p:cNvPicPr>
            <a:picLocks noGrp="1" noChangeAspect="1"/>
          </p:cNvPicPr>
          <p:nvPr>
            <p:ph type="pic" sz="quarter" idx="10"/>
          </p:nvPr>
        </p:nvPicPr>
        <p:blipFill>
          <a:blip r:embed="rId2"/>
          <a:srcRect l="21865" r="21865"/>
          <a:stretch>
            <a:fillRect/>
          </a:stretch>
        </p:blipFill>
        <p:spPr/>
      </p:pic>
      <p:sp>
        <p:nvSpPr>
          <p:cNvPr id="2" name="TextBox 1">
            <a:extLst>
              <a:ext uri="{FF2B5EF4-FFF2-40B4-BE49-F238E27FC236}">
                <a16:creationId xmlns:a16="http://schemas.microsoft.com/office/drawing/2014/main" id="{A90AE523-F25B-EA37-2112-545FF89C8726}"/>
              </a:ext>
            </a:extLst>
          </p:cNvPr>
          <p:cNvSpPr txBox="1"/>
          <p:nvPr/>
        </p:nvSpPr>
        <p:spPr>
          <a:xfrm>
            <a:off x="11490213" y="6369993"/>
            <a:ext cx="508473"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4</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Tree>
    <p:extLst>
      <p:ext uri="{BB962C8B-B14F-4D97-AF65-F5344CB8AC3E}">
        <p14:creationId xmlns:p14="http://schemas.microsoft.com/office/powerpoint/2010/main" val="2311379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154C0F3-A8C5-474F-B9BD-BB6D33818208}"/>
              </a:ext>
            </a:extLst>
          </p:cNvPr>
          <p:cNvSpPr/>
          <p:nvPr/>
        </p:nvSpPr>
        <p:spPr>
          <a:xfrm flipH="1">
            <a:off x="0" y="580774"/>
            <a:ext cx="8231368" cy="5696452"/>
          </a:xfrm>
          <a:custGeom>
            <a:avLst/>
            <a:gdLst>
              <a:gd name="connsiteX0" fmla="*/ 8231368 w 8231368"/>
              <a:gd name="connsiteY0" fmla="*/ 0 h 5696452"/>
              <a:gd name="connsiteX1" fmla="*/ 2848226 w 8231368"/>
              <a:gd name="connsiteY1" fmla="*/ 0 h 5696452"/>
              <a:gd name="connsiteX2" fmla="*/ 0 w 8231368"/>
              <a:gd name="connsiteY2" fmla="*/ 2848226 h 5696452"/>
              <a:gd name="connsiteX3" fmla="*/ 2848226 w 8231368"/>
              <a:gd name="connsiteY3" fmla="*/ 5696452 h 5696452"/>
              <a:gd name="connsiteX4" fmla="*/ 8231368 w 8231368"/>
              <a:gd name="connsiteY4" fmla="*/ 5696452 h 56964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1368" h="5696452">
                <a:moveTo>
                  <a:pt x="8231368" y="0"/>
                </a:moveTo>
                <a:lnTo>
                  <a:pt x="2848226" y="0"/>
                </a:lnTo>
                <a:cubicBezTo>
                  <a:pt x="1275194" y="0"/>
                  <a:pt x="0" y="1275194"/>
                  <a:pt x="0" y="2848226"/>
                </a:cubicBezTo>
                <a:cubicBezTo>
                  <a:pt x="0" y="4421258"/>
                  <a:pt x="1275194" y="5696452"/>
                  <a:pt x="2848226" y="5696452"/>
                </a:cubicBezTo>
                <a:lnTo>
                  <a:pt x="8231368" y="5696452"/>
                </a:lnTo>
                <a:close/>
              </a:path>
            </a:pathLst>
          </a:custGeom>
          <a:solidFill>
            <a:schemeClr val="bg1"/>
          </a:soli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43C6A151-AF68-874E-BDF0-9EA3F0F6051C}"/>
              </a:ext>
            </a:extLst>
          </p:cNvPr>
          <p:cNvSpPr/>
          <p:nvPr/>
        </p:nvSpPr>
        <p:spPr>
          <a:xfrm flipH="1">
            <a:off x="10603043" y="1840043"/>
            <a:ext cx="1588957" cy="3177914"/>
          </a:xfrm>
          <a:custGeom>
            <a:avLst/>
            <a:gdLst>
              <a:gd name="connsiteX0" fmla="*/ 0 w 1588957"/>
              <a:gd name="connsiteY0" fmla="*/ 0 h 3177914"/>
              <a:gd name="connsiteX1" fmla="*/ 1588957 w 1588957"/>
              <a:gd name="connsiteY1" fmla="*/ 1588957 h 3177914"/>
              <a:gd name="connsiteX2" fmla="*/ 0 w 1588957"/>
              <a:gd name="connsiteY2" fmla="*/ 3177914 h 3177914"/>
            </a:gdLst>
            <a:ahLst/>
            <a:cxnLst>
              <a:cxn ang="0">
                <a:pos x="connsiteX0" y="connsiteY0"/>
              </a:cxn>
              <a:cxn ang="0">
                <a:pos x="connsiteX1" y="connsiteY1"/>
              </a:cxn>
              <a:cxn ang="0">
                <a:pos x="connsiteX2" y="connsiteY2"/>
              </a:cxn>
            </a:cxnLst>
            <a:rect l="l" t="t" r="r" b="b"/>
            <a:pathLst>
              <a:path w="1588957" h="3177914">
                <a:moveTo>
                  <a:pt x="0" y="0"/>
                </a:moveTo>
                <a:cubicBezTo>
                  <a:pt x="877557" y="0"/>
                  <a:pt x="1588957" y="711400"/>
                  <a:pt x="1588957" y="1588957"/>
                </a:cubicBezTo>
                <a:cubicBezTo>
                  <a:pt x="1588957" y="2466514"/>
                  <a:pt x="877557" y="3177914"/>
                  <a:pt x="0" y="3177914"/>
                </a:cubicBezTo>
                <a:close/>
              </a:path>
            </a:pathLst>
          </a:custGeom>
          <a:gradFill>
            <a:gsLst>
              <a:gs pos="1000">
                <a:schemeClr val="accent1"/>
              </a:gs>
              <a:gs pos="10000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F95460D6-6698-0643-A64E-AAE8A3D05AF8}"/>
              </a:ext>
            </a:extLst>
          </p:cNvPr>
          <p:cNvSpPr txBox="1"/>
          <p:nvPr/>
        </p:nvSpPr>
        <p:spPr>
          <a:xfrm>
            <a:off x="1042450" y="835922"/>
            <a:ext cx="4446493" cy="954107"/>
          </a:xfrm>
          <a:prstGeom prst="rect">
            <a:avLst/>
          </a:prstGeom>
          <a:noFill/>
        </p:spPr>
        <p:txBody>
          <a:bodyPr wrap="square" rtlCol="0">
            <a:spAutoFit/>
          </a:bodyPr>
          <a:lstStyle/>
          <a:p>
            <a:r>
              <a:rPr lang="tr-TR" sz="2800" b="1" dirty="0">
                <a:solidFill>
                  <a:schemeClr val="accent1"/>
                </a:solidFill>
                <a:latin typeface="Poppins" pitchFamily="2" charset="77"/>
                <a:cs typeface="Poppins" pitchFamily="2" charset="77"/>
              </a:rPr>
              <a:t>Database-</a:t>
            </a:r>
            <a:r>
              <a:rPr lang="tr-TR" sz="2800" b="1" dirty="0" err="1">
                <a:solidFill>
                  <a:schemeClr val="accent1"/>
                </a:solidFill>
                <a:latin typeface="Poppins" pitchFamily="2" charset="77"/>
                <a:cs typeface="Poppins" pitchFamily="2" charset="77"/>
              </a:rPr>
              <a:t>Driven</a:t>
            </a:r>
            <a:r>
              <a:rPr lang="tr-TR" sz="2800" b="1" dirty="0">
                <a:solidFill>
                  <a:schemeClr val="accent1"/>
                </a:solidFill>
                <a:latin typeface="Poppins" pitchFamily="2" charset="77"/>
                <a:cs typeface="Poppins" pitchFamily="2" charset="77"/>
              </a:rPr>
              <a:t> </a:t>
            </a:r>
            <a:r>
              <a:rPr lang="tr-TR" sz="2800" b="1" dirty="0" err="1">
                <a:solidFill>
                  <a:schemeClr val="accent1"/>
                </a:solidFill>
                <a:latin typeface="Poppins" pitchFamily="2" charset="77"/>
                <a:cs typeface="Poppins" pitchFamily="2" charset="77"/>
              </a:rPr>
              <a:t>Matchmaking</a:t>
            </a:r>
            <a:r>
              <a:rPr lang="tr-TR" sz="2800" b="1" dirty="0">
                <a:solidFill>
                  <a:schemeClr val="accent1"/>
                </a:solidFill>
                <a:latin typeface="Poppins" pitchFamily="2" charset="77"/>
                <a:cs typeface="Poppins" pitchFamily="2" charset="77"/>
              </a:rPr>
              <a:t> Solution</a:t>
            </a:r>
            <a:endParaRPr lang="en-US" sz="2800" b="1" dirty="0">
              <a:solidFill>
                <a:schemeClr val="accent1"/>
              </a:solidFill>
              <a:latin typeface="Poppins" pitchFamily="2" charset="77"/>
              <a:cs typeface="Poppins" pitchFamily="2" charset="77"/>
            </a:endParaRPr>
          </a:p>
        </p:txBody>
      </p:sp>
      <p:sp>
        <p:nvSpPr>
          <p:cNvPr id="16" name="Rectangle 15">
            <a:extLst>
              <a:ext uri="{FF2B5EF4-FFF2-40B4-BE49-F238E27FC236}">
                <a16:creationId xmlns:a16="http://schemas.microsoft.com/office/drawing/2014/main" id="{19A119AC-B275-3341-BE19-FF1B6742DD76}"/>
              </a:ext>
            </a:extLst>
          </p:cNvPr>
          <p:cNvSpPr/>
          <p:nvPr/>
        </p:nvSpPr>
        <p:spPr>
          <a:xfrm>
            <a:off x="1042449" y="2586423"/>
            <a:ext cx="4784274" cy="3616631"/>
          </a:xfrm>
          <a:prstGeom prst="rect">
            <a:avLst/>
          </a:prstGeom>
        </p:spPr>
        <p:txBody>
          <a:bodyPr wrap="square">
            <a:spAutoFit/>
          </a:bodyPr>
          <a:lstStyle/>
          <a:p>
            <a:pPr>
              <a:lnSpc>
                <a:spcPct val="150000"/>
              </a:lnSpc>
            </a:pPr>
            <a:r>
              <a:rPr lang="tr-TR" sz="1400" b="1" dirty="0">
                <a:solidFill>
                  <a:schemeClr val="accent1"/>
                </a:solidFill>
                <a:latin typeface="Poppins" panose="00000500000000000000" pitchFamily="2" charset="-94"/>
                <a:cs typeface="Poppins" panose="00000500000000000000" pitchFamily="2" charset="-94"/>
              </a:rPr>
              <a:t>Player </a:t>
            </a:r>
            <a:r>
              <a:rPr lang="tr-TR" sz="1400" b="1" dirty="0" err="1">
                <a:solidFill>
                  <a:schemeClr val="accent1"/>
                </a:solidFill>
                <a:latin typeface="Poppins" panose="00000500000000000000" pitchFamily="2" charset="-94"/>
                <a:cs typeface="Poppins" panose="00000500000000000000" pitchFamily="2" charset="-94"/>
              </a:rPr>
              <a:t>Profiles</a:t>
            </a:r>
            <a:r>
              <a:rPr lang="tr-TR" sz="1400" b="1" dirty="0">
                <a:solidFill>
                  <a:schemeClr val="accent1"/>
                </a:solidFill>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Tracking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skill</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ratings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statistics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preferred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modes</a:t>
            </a:r>
            <a:r>
              <a:rPr lang="tr-TR" sz="1400" dirty="0">
                <a:latin typeface="Poppins" panose="00000500000000000000" pitchFamily="2" charset="-94"/>
                <a:cs typeface="Poppins" panose="00000500000000000000" pitchFamily="2" charset="-94"/>
              </a:rPr>
              <a:t>.</a:t>
            </a:r>
          </a:p>
          <a:p>
            <a:pPr>
              <a:lnSpc>
                <a:spcPct val="150000"/>
              </a:lnSpc>
            </a:pPr>
            <a:endParaRPr lang="tr-TR" sz="1400" dirty="0">
              <a:latin typeface="Poppins" panose="00000500000000000000" pitchFamily="2" charset="-94"/>
              <a:cs typeface="Poppins" panose="00000500000000000000" pitchFamily="2" charset="-94"/>
            </a:endParaRPr>
          </a:p>
          <a:p>
            <a:pPr>
              <a:lnSpc>
                <a:spcPct val="150000"/>
              </a:lnSpc>
            </a:pPr>
            <a:r>
              <a:rPr lang="tr-TR" sz="1400" b="1" dirty="0" err="1">
                <a:solidFill>
                  <a:schemeClr val="accent1"/>
                </a:solidFill>
                <a:latin typeface="Poppins" panose="00000500000000000000" pitchFamily="2" charset="-94"/>
                <a:cs typeface="Poppins" panose="00000500000000000000" pitchFamily="2" charset="-94"/>
              </a:rPr>
              <a:t>Matchmaking</a:t>
            </a:r>
            <a:r>
              <a:rPr lang="tr-TR" sz="1400" b="1" dirty="0">
                <a:solidFill>
                  <a:schemeClr val="accent1"/>
                </a:solidFill>
                <a:latin typeface="Poppins" panose="00000500000000000000" pitchFamily="2" charset="-94"/>
                <a:cs typeface="Poppins" panose="00000500000000000000" pitchFamily="2" charset="-94"/>
              </a:rPr>
              <a:t> </a:t>
            </a:r>
            <a:r>
              <a:rPr lang="tr-TR" sz="1400" b="1" dirty="0" err="1">
                <a:solidFill>
                  <a:schemeClr val="accent1"/>
                </a:solidFill>
                <a:latin typeface="Poppins" panose="00000500000000000000" pitchFamily="2" charset="-94"/>
                <a:cs typeface="Poppins" panose="00000500000000000000" pitchFamily="2" charset="-94"/>
              </a:rPr>
              <a:t>Process</a:t>
            </a:r>
            <a:r>
              <a:rPr lang="tr-TR" sz="1400" b="1" dirty="0">
                <a:solidFill>
                  <a:schemeClr val="accent1"/>
                </a:solidFill>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Efficiently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handling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queues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forming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sessions</a:t>
            </a:r>
            <a:r>
              <a:rPr lang="tr-TR" sz="1400" dirty="0">
                <a:latin typeface="Poppins" panose="00000500000000000000" pitchFamily="2" charset="-94"/>
                <a:cs typeface="Poppins" panose="00000500000000000000" pitchFamily="2" charset="-94"/>
              </a:rPr>
              <a:t>.</a:t>
            </a:r>
          </a:p>
          <a:p>
            <a:pPr>
              <a:lnSpc>
                <a:spcPct val="150000"/>
              </a:lnSpc>
            </a:pPr>
            <a:endParaRPr lang="tr-TR" sz="1400" dirty="0">
              <a:latin typeface="Poppins" panose="00000500000000000000" pitchFamily="2" charset="-94"/>
              <a:cs typeface="Poppins" panose="00000500000000000000" pitchFamily="2" charset="-94"/>
            </a:endParaRPr>
          </a:p>
          <a:p>
            <a:pPr>
              <a:lnSpc>
                <a:spcPct val="150000"/>
              </a:lnSpc>
            </a:pPr>
            <a:r>
              <a:rPr lang="tr-TR" sz="1400" b="1" dirty="0">
                <a:solidFill>
                  <a:schemeClr val="accent1"/>
                </a:solidFill>
                <a:latin typeface="Poppins" panose="00000500000000000000" pitchFamily="2" charset="-94"/>
                <a:cs typeface="Poppins" panose="00000500000000000000" pitchFamily="2" charset="-94"/>
              </a:rPr>
              <a:t>Game </a:t>
            </a:r>
            <a:r>
              <a:rPr lang="tr-TR" sz="1400" b="1" dirty="0" err="1">
                <a:solidFill>
                  <a:schemeClr val="accent1"/>
                </a:solidFill>
                <a:latin typeface="Poppins" panose="00000500000000000000" pitchFamily="2" charset="-94"/>
                <a:cs typeface="Poppins" panose="00000500000000000000" pitchFamily="2" charset="-94"/>
              </a:rPr>
              <a:t>Sessions</a:t>
            </a:r>
            <a:r>
              <a:rPr lang="tr-TR" sz="1400" b="1" dirty="0">
                <a:solidFill>
                  <a:schemeClr val="accent1"/>
                </a:solidFill>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Monitoring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active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games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and</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maintaining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performance</a:t>
            </a:r>
            <a:r>
              <a:rPr lang="tr-TR" sz="1400" dirty="0">
                <a:latin typeface="Poppins" panose="00000500000000000000" pitchFamily="2" charset="-94"/>
                <a:cs typeface="Poppins" panose="00000500000000000000" pitchFamily="2" charset="-94"/>
              </a:rPr>
              <a:t> data.</a:t>
            </a:r>
          </a:p>
          <a:p>
            <a:pPr>
              <a:lnSpc>
                <a:spcPct val="150000"/>
              </a:lnSpc>
            </a:pPr>
            <a:endParaRPr lang="tr-TR" sz="1400" dirty="0">
              <a:latin typeface="Poppins" panose="00000500000000000000" pitchFamily="2" charset="-94"/>
              <a:cs typeface="Poppins" panose="00000500000000000000" pitchFamily="2" charset="-94"/>
            </a:endParaRPr>
          </a:p>
          <a:p>
            <a:pPr>
              <a:lnSpc>
                <a:spcPct val="150000"/>
              </a:lnSpc>
            </a:pPr>
            <a:r>
              <a:rPr lang="tr-TR" sz="1400" b="1" dirty="0" err="1">
                <a:solidFill>
                  <a:schemeClr val="accent1"/>
                </a:solidFill>
                <a:latin typeface="Poppins" panose="00000500000000000000" pitchFamily="2" charset="-94"/>
                <a:cs typeface="Poppins" panose="00000500000000000000" pitchFamily="2" charset="-94"/>
              </a:rPr>
              <a:t>Regional</a:t>
            </a:r>
            <a:r>
              <a:rPr lang="tr-TR" sz="1400" b="1" dirty="0">
                <a:solidFill>
                  <a:schemeClr val="accent1"/>
                </a:solidFill>
                <a:latin typeface="Poppins" panose="00000500000000000000" pitchFamily="2" charset="-94"/>
                <a:cs typeface="Poppins" panose="00000500000000000000" pitchFamily="2" charset="-94"/>
              </a:rPr>
              <a:t> </a:t>
            </a:r>
            <a:r>
              <a:rPr lang="tr-TR" sz="1400" b="1" dirty="0" err="1">
                <a:solidFill>
                  <a:schemeClr val="accent1"/>
                </a:solidFill>
                <a:latin typeface="Poppins" panose="00000500000000000000" pitchFamily="2" charset="-94"/>
                <a:cs typeface="Poppins" panose="00000500000000000000" pitchFamily="2" charset="-94"/>
              </a:rPr>
              <a:t>Servers</a:t>
            </a:r>
            <a:r>
              <a:rPr lang="tr-TR" sz="1400" b="1" dirty="0">
                <a:solidFill>
                  <a:schemeClr val="accent1"/>
                </a:solidFill>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Ensuring</a:t>
            </a:r>
            <a:r>
              <a:rPr lang="tr-TR" sz="1400" dirty="0">
                <a:latin typeface="Poppins" panose="00000500000000000000" pitchFamily="2" charset="-94"/>
                <a:cs typeface="Poppins" panose="00000500000000000000" pitchFamily="2" charset="-94"/>
              </a:rPr>
              <a:t> optimal </a:t>
            </a:r>
            <a:r>
              <a:rPr lang="tr-TR" sz="1400" dirty="0" err="1">
                <a:latin typeface="Poppins" panose="00000500000000000000" pitchFamily="2" charset="-94"/>
                <a:cs typeface="Poppins" panose="00000500000000000000" pitchFamily="2" charset="-94"/>
              </a:rPr>
              <a:t>connectivity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by</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assigning</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palyers</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to</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appropriate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servers</a:t>
            </a:r>
            <a:r>
              <a:rPr lang="tr-TR" sz="1400" dirty="0">
                <a:latin typeface="Poppins" panose="00000500000000000000" pitchFamily="2" charset="-94"/>
                <a:cs typeface="Poppins" panose="00000500000000000000" pitchFamily="2" charset="-94"/>
              </a:rPr>
              <a:t>.</a:t>
            </a:r>
          </a:p>
        </p:txBody>
      </p:sp>
      <p:sp>
        <p:nvSpPr>
          <p:cNvPr id="18" name="TextBox 17">
            <a:extLst>
              <a:ext uri="{FF2B5EF4-FFF2-40B4-BE49-F238E27FC236}">
                <a16:creationId xmlns:a16="http://schemas.microsoft.com/office/drawing/2014/main" id="{FB1F74CB-371D-F44E-B751-1A5BF6F4C8CA}"/>
              </a:ext>
            </a:extLst>
          </p:cNvPr>
          <p:cNvSpPr txBox="1"/>
          <p:nvPr/>
        </p:nvSpPr>
        <p:spPr>
          <a:xfrm>
            <a:off x="1042449" y="1835597"/>
            <a:ext cx="5443869" cy="705258"/>
          </a:xfrm>
          <a:prstGeom prst="rect">
            <a:avLst/>
          </a:prstGeom>
          <a:noFill/>
        </p:spPr>
        <p:txBody>
          <a:bodyPr wrap="square" rtlCol="0">
            <a:spAutoFit/>
          </a:bodyPr>
          <a:lstStyle/>
          <a:p>
            <a:pPr>
              <a:lnSpc>
                <a:spcPct val="150000"/>
              </a:lnSpc>
            </a:pPr>
            <a:r>
              <a:rPr lang="tr-TR" sz="1400" i="0" dirty="0" err="1">
                <a:effectLst/>
                <a:latin typeface="Poppins" panose="00000500000000000000" pitchFamily="2" charset="-94"/>
                <a:cs typeface="Poppins" panose="00000500000000000000" pitchFamily="2" charset="-94"/>
              </a:rPr>
              <a:t>To</a:t>
            </a:r>
            <a:r>
              <a:rPr lang="tr-TR" sz="1400" i="0" dirty="0">
                <a:effectLst/>
                <a:latin typeface="Poppins" panose="00000500000000000000" pitchFamily="2" charset="-94"/>
                <a:cs typeface="Poppins" panose="00000500000000000000" pitchFamily="2" charset="-94"/>
              </a:rPr>
              <a:t> </a:t>
            </a:r>
            <a:r>
              <a:rPr lang="tr-TR" sz="1400" i="0" dirty="0" err="1">
                <a:effectLst/>
                <a:latin typeface="Poppins" panose="00000500000000000000" pitchFamily="2" charset="-94"/>
                <a:cs typeface="Poppins" panose="00000500000000000000" pitchFamily="2" charset="-94"/>
              </a:rPr>
              <a:t>address</a:t>
            </a:r>
            <a:r>
              <a:rPr lang="tr-TR" sz="1400" i="0" dirty="0">
                <a:effectLst/>
                <a:latin typeface="Poppins" panose="00000500000000000000" pitchFamily="2" charset="-94"/>
                <a:cs typeface="Poppins" panose="00000500000000000000" pitchFamily="2" charset="-94"/>
              </a:rPr>
              <a:t> </a:t>
            </a:r>
            <a:r>
              <a:rPr lang="tr-TR" sz="1400" i="0" dirty="0" err="1">
                <a:effectLst/>
                <a:latin typeface="Poppins" panose="00000500000000000000" pitchFamily="2" charset="-94"/>
                <a:cs typeface="Poppins" panose="00000500000000000000" pitchFamily="2" charset="-94"/>
              </a:rPr>
              <a:t>this</a:t>
            </a:r>
            <a:r>
              <a:rPr lang="tr-TR" sz="1400" i="0" dirty="0">
                <a:effectLst/>
                <a:latin typeface="Poppins" panose="00000500000000000000" pitchFamily="2" charset="-94"/>
                <a:cs typeface="Poppins" panose="00000500000000000000" pitchFamily="2" charset="-94"/>
              </a:rPr>
              <a:t>, </a:t>
            </a:r>
            <a:r>
              <a:rPr lang="tr-TR" sz="1400" i="0" dirty="0" err="1">
                <a:effectLst/>
                <a:latin typeface="Poppins" panose="00000500000000000000" pitchFamily="2" charset="-94"/>
                <a:cs typeface="Poppins" panose="00000500000000000000" pitchFamily="2" charset="-94"/>
              </a:rPr>
              <a:t>the</a:t>
            </a:r>
            <a:r>
              <a:rPr lang="tr-TR" sz="1400" i="0" dirty="0">
                <a:effectLst/>
                <a:latin typeface="Poppins" panose="00000500000000000000" pitchFamily="2" charset="-94"/>
                <a:cs typeface="Poppins" panose="00000500000000000000" pitchFamily="2" charset="-94"/>
              </a:rPr>
              <a:t> Project </a:t>
            </a:r>
            <a:r>
              <a:rPr lang="tr-TR" sz="1400" i="0" dirty="0" err="1">
                <a:effectLst/>
                <a:latin typeface="Poppins" panose="00000500000000000000" pitchFamily="2" charset="-94"/>
                <a:cs typeface="Poppins" panose="00000500000000000000" pitchFamily="2" charset="-94"/>
              </a:rPr>
              <a:t>focuses</a:t>
            </a:r>
            <a:r>
              <a:rPr lang="tr-TR" sz="1400" i="0" dirty="0">
                <a:effectLst/>
                <a:latin typeface="Poppins" panose="00000500000000000000" pitchFamily="2" charset="-94"/>
                <a:cs typeface="Poppins" panose="00000500000000000000" pitchFamily="2" charset="-94"/>
              </a:rPr>
              <a:t> on </a:t>
            </a:r>
            <a:r>
              <a:rPr lang="tr-TR" sz="1400" i="0" dirty="0" err="1">
                <a:effectLst/>
                <a:latin typeface="Poppins" panose="00000500000000000000" pitchFamily="2" charset="-94"/>
                <a:cs typeface="Poppins" panose="00000500000000000000" pitchFamily="2" charset="-94"/>
              </a:rPr>
              <a:t>building</a:t>
            </a:r>
            <a:r>
              <a:rPr lang="tr-TR" sz="1400" i="0" dirty="0">
                <a:effectLst/>
                <a:latin typeface="Poppins" panose="00000500000000000000" pitchFamily="2" charset="-94"/>
                <a:cs typeface="Poppins" panose="00000500000000000000" pitchFamily="2" charset="-94"/>
              </a:rPr>
              <a:t> a </a:t>
            </a:r>
            <a:r>
              <a:rPr lang="tr-TR" sz="1400" i="0" dirty="0" err="1">
                <a:effectLst/>
                <a:latin typeface="Poppins" panose="00000500000000000000" pitchFamily="2" charset="-94"/>
                <a:cs typeface="Poppins" panose="00000500000000000000" pitchFamily="2" charset="-94"/>
              </a:rPr>
              <a:t>comp</a:t>
            </a:r>
            <a:r>
              <a:rPr lang="tr-TR" sz="1400" dirty="0" err="1">
                <a:latin typeface="Poppins" panose="00000500000000000000" pitchFamily="2" charset="-94"/>
                <a:cs typeface="Poppins" panose="00000500000000000000" pitchFamily="2" charset="-94"/>
              </a:rPr>
              <a:t>rehensive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database</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system</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that</a:t>
            </a:r>
            <a:r>
              <a:rPr lang="tr-TR" sz="1400" dirty="0">
                <a:latin typeface="Poppins" panose="00000500000000000000" pitchFamily="2" charset="-94"/>
                <a:cs typeface="Poppins" panose="00000500000000000000" pitchFamily="2" charset="-94"/>
              </a:rPr>
              <a:t> </a:t>
            </a:r>
            <a:r>
              <a:rPr lang="tr-TR" sz="1400" dirty="0" err="1">
                <a:latin typeface="Poppins" panose="00000500000000000000" pitchFamily="2" charset="-94"/>
                <a:cs typeface="Poppins" panose="00000500000000000000" pitchFamily="2" charset="-94"/>
              </a:rPr>
              <a:t>manages</a:t>
            </a:r>
            <a:r>
              <a:rPr lang="tr-TR" sz="1400" dirty="0">
                <a:latin typeface="Poppins" panose="00000500000000000000" pitchFamily="2" charset="-94"/>
                <a:cs typeface="Poppins" panose="00000500000000000000" pitchFamily="2" charset="-94"/>
              </a:rPr>
              <a:t>:</a:t>
            </a:r>
          </a:p>
        </p:txBody>
      </p:sp>
      <p:pic>
        <p:nvPicPr>
          <p:cNvPr id="22" name="Resim Yer Tutucusu 21" descr="tasarım içeren bir resim&#10;&#10;Açıklama otomatik olarak orta güvenilirlik düzeyiyle oluşturuldu">
            <a:extLst>
              <a:ext uri="{FF2B5EF4-FFF2-40B4-BE49-F238E27FC236}">
                <a16:creationId xmlns:a16="http://schemas.microsoft.com/office/drawing/2014/main" id="{10573187-A8B7-AD35-6BD8-280A0AFFC680}"/>
              </a:ext>
            </a:extLst>
          </p:cNvPr>
          <p:cNvPicPr>
            <a:picLocks noGrp="1" noChangeAspect="1"/>
          </p:cNvPicPr>
          <p:nvPr>
            <p:ph type="pic" sz="quarter" idx="10"/>
          </p:nvPr>
        </p:nvPicPr>
        <p:blipFill>
          <a:blip r:embed="rId2"/>
          <a:srcRect l="12487" r="12487"/>
          <a:stretch>
            <a:fillRect/>
          </a:stretch>
        </p:blipFill>
        <p:spPr/>
      </p:pic>
      <p:sp>
        <p:nvSpPr>
          <p:cNvPr id="2" name="TextBox 1">
            <a:extLst>
              <a:ext uri="{FF2B5EF4-FFF2-40B4-BE49-F238E27FC236}">
                <a16:creationId xmlns:a16="http://schemas.microsoft.com/office/drawing/2014/main" id="{09DF8EFE-52D2-4450-6044-742937DB188E}"/>
              </a:ext>
            </a:extLst>
          </p:cNvPr>
          <p:cNvSpPr txBox="1"/>
          <p:nvPr/>
        </p:nvSpPr>
        <p:spPr>
          <a:xfrm>
            <a:off x="11495022" y="6369993"/>
            <a:ext cx="503664"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5</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Tree>
    <p:extLst>
      <p:ext uri="{BB962C8B-B14F-4D97-AF65-F5344CB8AC3E}">
        <p14:creationId xmlns:p14="http://schemas.microsoft.com/office/powerpoint/2010/main" val="2890788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Resim 112">
            <a:extLst>
              <a:ext uri="{FF2B5EF4-FFF2-40B4-BE49-F238E27FC236}">
                <a16:creationId xmlns:a16="http://schemas.microsoft.com/office/drawing/2014/main" id="{BE3B439D-32E5-768E-1744-E56C47780E64}"/>
              </a:ext>
            </a:extLst>
          </p:cNvPr>
          <p:cNvPicPr>
            <a:picLocks noChangeAspect="1"/>
          </p:cNvPicPr>
          <p:nvPr/>
        </p:nvPicPr>
        <p:blipFill>
          <a:blip r:embed="rId2"/>
          <a:stretch>
            <a:fillRect/>
          </a:stretch>
        </p:blipFill>
        <p:spPr>
          <a:xfrm>
            <a:off x="1879600" y="57640"/>
            <a:ext cx="8504889" cy="6800360"/>
          </a:xfrm>
          <a:prstGeom prst="rect">
            <a:avLst/>
          </a:prstGeom>
        </p:spPr>
      </p:pic>
      <p:sp>
        <p:nvSpPr>
          <p:cNvPr id="2" name="TextBox 1">
            <a:extLst>
              <a:ext uri="{FF2B5EF4-FFF2-40B4-BE49-F238E27FC236}">
                <a16:creationId xmlns:a16="http://schemas.microsoft.com/office/drawing/2014/main" id="{524A9C4F-209E-0A1B-393D-6E105AF54D49}"/>
              </a:ext>
            </a:extLst>
          </p:cNvPr>
          <p:cNvSpPr txBox="1"/>
          <p:nvPr/>
        </p:nvSpPr>
        <p:spPr>
          <a:xfrm>
            <a:off x="11496625" y="6369993"/>
            <a:ext cx="502061"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6</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pic>
        <p:nvPicPr>
          <p:cNvPr id="10" name="Resim 9">
            <a:extLst>
              <a:ext uri="{FF2B5EF4-FFF2-40B4-BE49-F238E27FC236}">
                <a16:creationId xmlns:a16="http://schemas.microsoft.com/office/drawing/2014/main" id="{BEA6A043-B793-1BF1-6C01-83E950D6ECD6}"/>
              </a:ext>
            </a:extLst>
          </p:cNvPr>
          <p:cNvPicPr>
            <a:picLocks noChangeAspect="1"/>
          </p:cNvPicPr>
          <p:nvPr/>
        </p:nvPicPr>
        <p:blipFill>
          <a:blip r:embed="rId3"/>
          <a:stretch>
            <a:fillRect/>
          </a:stretch>
        </p:blipFill>
        <p:spPr>
          <a:xfrm>
            <a:off x="1879600" y="2514600"/>
            <a:ext cx="7349919" cy="193881"/>
          </a:xfrm>
          <a:prstGeom prst="rect">
            <a:avLst/>
          </a:prstGeom>
        </p:spPr>
      </p:pic>
    </p:spTree>
    <p:extLst>
      <p:ext uri="{BB962C8B-B14F-4D97-AF65-F5344CB8AC3E}">
        <p14:creationId xmlns:p14="http://schemas.microsoft.com/office/powerpoint/2010/main" val="139816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o 3">
            <a:extLst>
              <a:ext uri="{FF2B5EF4-FFF2-40B4-BE49-F238E27FC236}">
                <a16:creationId xmlns:a16="http://schemas.microsoft.com/office/drawing/2014/main" id="{2122149E-CE4A-E836-75DB-29F4C78E55EE}"/>
              </a:ext>
            </a:extLst>
          </p:cNvPr>
          <p:cNvGraphicFramePr>
            <a:graphicFrameLocks noGrp="1"/>
          </p:cNvGraphicFramePr>
          <p:nvPr>
            <p:extLst>
              <p:ext uri="{D42A27DB-BD31-4B8C-83A1-F6EECF244321}">
                <p14:modId xmlns:p14="http://schemas.microsoft.com/office/powerpoint/2010/main" val="1054082251"/>
              </p:ext>
            </p:extLst>
          </p:nvPr>
        </p:nvGraphicFramePr>
        <p:xfrm>
          <a:off x="10284178" y="183386"/>
          <a:ext cx="1648476" cy="1103548"/>
        </p:xfrm>
        <a:graphic>
          <a:graphicData uri="http://schemas.openxmlformats.org/drawingml/2006/table">
            <a:tbl>
              <a:tblPr/>
              <a:tblGrid>
                <a:gridCol w="824238">
                  <a:extLst>
                    <a:ext uri="{9D8B030D-6E8A-4147-A177-3AD203B41FA5}">
                      <a16:colId xmlns:a16="http://schemas.microsoft.com/office/drawing/2014/main" val="2992786709"/>
                    </a:ext>
                  </a:extLst>
                </a:gridCol>
                <a:gridCol w="824238">
                  <a:extLst>
                    <a:ext uri="{9D8B030D-6E8A-4147-A177-3AD203B41FA5}">
                      <a16:colId xmlns:a16="http://schemas.microsoft.com/office/drawing/2014/main" val="4138661860"/>
                    </a:ext>
                  </a:extLst>
                </a:gridCol>
              </a:tblGrid>
              <a:tr h="184747">
                <a:tc>
                  <a:txBody>
                    <a:bodyPr/>
                    <a:lstStyle/>
                    <a:p>
                      <a:pPr algn="l" fontAlgn="ctr"/>
                      <a:r>
                        <a:rPr lang="en-US" sz="700" b="1" i="0" u="none" strike="noStrike" dirty="0">
                          <a:solidFill>
                            <a:srgbClr val="000000"/>
                          </a:solidFill>
                          <a:effectLst/>
                          <a:latin typeface="Calibri" panose="020F0502020204030204" pitchFamily="34" charset="0"/>
                        </a:rPr>
                        <a:t>REGION</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7623497"/>
                  </a:ext>
                </a:extLst>
              </a:tr>
              <a:tr h="177558">
                <a:tc>
                  <a:txBody>
                    <a:bodyPr/>
                    <a:lstStyle/>
                    <a:p>
                      <a:pPr algn="ctr" fontAlgn="ctr"/>
                      <a:r>
                        <a:rPr lang="en-US" sz="700" b="1" i="0" u="sng" strike="noStrike" dirty="0" err="1">
                          <a:solidFill>
                            <a:srgbClr val="FFFFFF"/>
                          </a:solidFill>
                          <a:effectLst/>
                          <a:latin typeface="Calibri" panose="020F0502020204030204" pitchFamily="34" charset="0"/>
                        </a:rPr>
                        <a:t>RegionID</a:t>
                      </a:r>
                      <a:endParaRPr lang="en-US" sz="700" b="1" i="0" u="sng"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RegionName</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1480839774"/>
                  </a:ext>
                </a:extLst>
              </a:tr>
              <a:tr h="141100">
                <a:tc>
                  <a:txBody>
                    <a:bodyPr/>
                    <a:lstStyle/>
                    <a:p>
                      <a:pPr algn="ctr" fontAlgn="ctr"/>
                      <a:r>
                        <a:rPr lang="en-US" sz="700" b="0" i="0" u="none" strike="noStrike" dirty="0">
                          <a:solidFill>
                            <a:srgbClr val="000000"/>
                          </a:solidFill>
                          <a:effectLst/>
                          <a:latin typeface="Calibri" panose="020F0502020204030204" pitchFamily="34" charset="0"/>
                        </a:rPr>
                        <a:t>R001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North America</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908715687"/>
                  </a:ext>
                </a:extLst>
              </a:tr>
              <a:tr h="133272">
                <a:tc>
                  <a:txBody>
                    <a:bodyPr/>
                    <a:lstStyle/>
                    <a:p>
                      <a:pPr algn="ctr" fontAlgn="ctr"/>
                      <a:r>
                        <a:rPr lang="en-US" sz="700" b="0" i="0" u="none" strike="noStrike" dirty="0">
                          <a:solidFill>
                            <a:srgbClr val="000000"/>
                          </a:solidFill>
                          <a:effectLst/>
                          <a:latin typeface="Calibri" panose="020F0502020204030204" pitchFamily="34" charset="0"/>
                        </a:rPr>
                        <a:t>R002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Europe</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3984301087"/>
                  </a:ext>
                </a:extLst>
              </a:tr>
              <a:tr h="159110">
                <a:tc>
                  <a:txBody>
                    <a:bodyPr/>
                    <a:lstStyle/>
                    <a:p>
                      <a:pPr algn="ctr" fontAlgn="ctr"/>
                      <a:r>
                        <a:rPr lang="en-US" sz="700" b="0" i="0" u="none" strike="noStrike" dirty="0">
                          <a:solidFill>
                            <a:srgbClr val="000000"/>
                          </a:solidFill>
                          <a:effectLst/>
                          <a:latin typeface="Calibri" panose="020F0502020204030204" pitchFamily="34" charset="0"/>
                        </a:rPr>
                        <a:t>R003</a:t>
                      </a:r>
                    </a:p>
                  </a:txBody>
                  <a:tcPr marL="9525" marR="9525" marT="9525" marB="0" anchor="ctr">
                    <a:lnL>
                      <a:noFill/>
                    </a:lnL>
                    <a:lnR>
                      <a:noFill/>
                    </a:lnR>
                    <a:lnT>
                      <a:noFill/>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Asia</a:t>
                      </a:r>
                    </a:p>
                  </a:txBody>
                  <a:tcPr marL="9525" marR="9525" marT="9525" marB="0" anchor="ctr">
                    <a:lnL>
                      <a:noFill/>
                    </a:lnL>
                    <a:lnR>
                      <a:noFill/>
                    </a:lnR>
                    <a:lnT>
                      <a:noFill/>
                    </a:lnT>
                    <a:lnB>
                      <a:noFill/>
                    </a:lnB>
                    <a:noFill/>
                  </a:tcPr>
                </a:tc>
                <a:extLst>
                  <a:ext uri="{0D108BD9-81ED-4DB2-BD59-A6C34878D82A}">
                    <a16:rowId xmlns:a16="http://schemas.microsoft.com/office/drawing/2014/main" val="3404939739"/>
                  </a:ext>
                </a:extLst>
              </a:tr>
              <a:tr h="148651">
                <a:tc>
                  <a:txBody>
                    <a:bodyPr/>
                    <a:lstStyle/>
                    <a:p>
                      <a:pPr algn="ctr" fontAlgn="ctr"/>
                      <a:r>
                        <a:rPr lang="en-US" sz="700" b="0" i="0" u="none" strike="noStrike" dirty="0">
                          <a:solidFill>
                            <a:srgbClr val="000000"/>
                          </a:solidFill>
                          <a:effectLst/>
                          <a:latin typeface="Calibri" panose="020F0502020204030204" pitchFamily="34" charset="0"/>
                        </a:rPr>
                        <a:t>R004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South America</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4019043366"/>
                  </a:ext>
                </a:extLst>
              </a:tr>
              <a:tr h="159110">
                <a:tc>
                  <a:txBody>
                    <a:bodyPr/>
                    <a:lstStyle/>
                    <a:p>
                      <a:pPr algn="ctr" fontAlgn="ctr"/>
                      <a:r>
                        <a:rPr lang="en-US" sz="700" b="0" i="0" u="none" strike="noStrike" dirty="0">
                          <a:solidFill>
                            <a:srgbClr val="000000"/>
                          </a:solidFill>
                          <a:effectLst/>
                          <a:latin typeface="Calibri" panose="020F0502020204030204" pitchFamily="34" charset="0"/>
                        </a:rPr>
                        <a:t>R005</a:t>
                      </a:r>
                    </a:p>
                  </a:txBody>
                  <a:tcPr marL="9525" marR="9525" marT="9525" marB="0" anchor="ctr">
                    <a:lnL>
                      <a:noFill/>
                    </a:lnL>
                    <a:lnR>
                      <a:noFill/>
                    </a:lnR>
                    <a:lnT>
                      <a:noFill/>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Australia</a:t>
                      </a:r>
                    </a:p>
                  </a:txBody>
                  <a:tcPr marL="9525" marR="9525" marT="9525" marB="0" anchor="ctr">
                    <a:lnL>
                      <a:noFill/>
                    </a:lnL>
                    <a:lnR>
                      <a:noFill/>
                    </a:lnR>
                    <a:lnT>
                      <a:noFill/>
                    </a:lnT>
                    <a:lnB>
                      <a:noFill/>
                    </a:lnB>
                    <a:noFill/>
                  </a:tcPr>
                </a:tc>
                <a:extLst>
                  <a:ext uri="{0D108BD9-81ED-4DB2-BD59-A6C34878D82A}">
                    <a16:rowId xmlns:a16="http://schemas.microsoft.com/office/drawing/2014/main" val="4083462215"/>
                  </a:ext>
                </a:extLst>
              </a:tr>
            </a:tbl>
          </a:graphicData>
        </a:graphic>
      </p:graphicFrame>
      <p:graphicFrame>
        <p:nvGraphicFramePr>
          <p:cNvPr id="5" name="Tablo 4">
            <a:extLst>
              <a:ext uri="{FF2B5EF4-FFF2-40B4-BE49-F238E27FC236}">
                <a16:creationId xmlns:a16="http://schemas.microsoft.com/office/drawing/2014/main" id="{77334BE4-3391-E978-74B8-9F3C5F89AC4E}"/>
              </a:ext>
            </a:extLst>
          </p:cNvPr>
          <p:cNvGraphicFramePr>
            <a:graphicFrameLocks noGrp="1"/>
          </p:cNvGraphicFramePr>
          <p:nvPr>
            <p:extLst>
              <p:ext uri="{D42A27DB-BD31-4B8C-83A1-F6EECF244321}">
                <p14:modId xmlns:p14="http://schemas.microsoft.com/office/powerpoint/2010/main" val="601745513"/>
              </p:ext>
            </p:extLst>
          </p:nvPr>
        </p:nvGraphicFramePr>
        <p:xfrm>
          <a:off x="277396" y="179182"/>
          <a:ext cx="4719722" cy="2024230"/>
        </p:xfrm>
        <a:graphic>
          <a:graphicData uri="http://schemas.openxmlformats.org/drawingml/2006/table">
            <a:tbl>
              <a:tblPr/>
              <a:tblGrid>
                <a:gridCol w="914251">
                  <a:extLst>
                    <a:ext uri="{9D8B030D-6E8A-4147-A177-3AD203B41FA5}">
                      <a16:colId xmlns:a16="http://schemas.microsoft.com/office/drawing/2014/main" val="3465166097"/>
                    </a:ext>
                  </a:extLst>
                </a:gridCol>
                <a:gridCol w="914251">
                  <a:extLst>
                    <a:ext uri="{9D8B030D-6E8A-4147-A177-3AD203B41FA5}">
                      <a16:colId xmlns:a16="http://schemas.microsoft.com/office/drawing/2014/main" val="1818213817"/>
                    </a:ext>
                  </a:extLst>
                </a:gridCol>
                <a:gridCol w="1062718">
                  <a:extLst>
                    <a:ext uri="{9D8B030D-6E8A-4147-A177-3AD203B41FA5}">
                      <a16:colId xmlns:a16="http://schemas.microsoft.com/office/drawing/2014/main" val="1284837994"/>
                    </a:ext>
                  </a:extLst>
                </a:gridCol>
                <a:gridCol w="914251">
                  <a:extLst>
                    <a:ext uri="{9D8B030D-6E8A-4147-A177-3AD203B41FA5}">
                      <a16:colId xmlns:a16="http://schemas.microsoft.com/office/drawing/2014/main" val="665203883"/>
                    </a:ext>
                  </a:extLst>
                </a:gridCol>
                <a:gridCol w="914251">
                  <a:extLst>
                    <a:ext uri="{9D8B030D-6E8A-4147-A177-3AD203B41FA5}">
                      <a16:colId xmlns:a16="http://schemas.microsoft.com/office/drawing/2014/main" val="4091348890"/>
                    </a:ext>
                  </a:extLst>
                </a:gridCol>
              </a:tblGrid>
              <a:tr h="185107">
                <a:tc gridSpan="2">
                  <a:txBody>
                    <a:bodyPr/>
                    <a:lstStyle/>
                    <a:p>
                      <a:pPr algn="l" fontAlgn="ctr"/>
                      <a:r>
                        <a:rPr lang="en-US" sz="700" b="1" i="0" u="none" strike="noStrike" dirty="0">
                          <a:solidFill>
                            <a:srgbClr val="000000"/>
                          </a:solidFill>
                          <a:effectLst/>
                          <a:latin typeface="Calibri" panose="020F0502020204030204" pitchFamily="34" charset="0"/>
                        </a:rPr>
                        <a:t>MATCHMAKINGQUEUE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37315495"/>
                  </a:ext>
                </a:extLst>
              </a:tr>
              <a:tr h="167193">
                <a:tc>
                  <a:txBody>
                    <a:bodyPr/>
                    <a:lstStyle/>
                    <a:p>
                      <a:pPr algn="ctr" fontAlgn="ctr"/>
                      <a:r>
                        <a:rPr lang="en-US" sz="700" b="1" i="0" u="sng" strike="noStrike" dirty="0" err="1">
                          <a:solidFill>
                            <a:srgbClr val="FFFFFF"/>
                          </a:solidFill>
                          <a:effectLst/>
                          <a:latin typeface="Calibri" panose="020F0502020204030204" pitchFamily="34" charset="0"/>
                        </a:rPr>
                        <a:t>QueueID</a:t>
                      </a:r>
                      <a:endParaRPr lang="en-US" sz="700" b="1" i="0" u="sng"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PlayerID</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PreferredGameModelID</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JoinTime</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a:solidFill>
                            <a:srgbClr val="FFFFFF"/>
                          </a:solidFill>
                          <a:effectLst/>
                          <a:latin typeface="Calibri" panose="020F0502020204030204" pitchFamily="34" charset="0"/>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1482734452"/>
                  </a:ext>
                </a:extLst>
              </a:tr>
              <a:tr h="167193">
                <a:tc>
                  <a:txBody>
                    <a:bodyPr/>
                    <a:lstStyle/>
                    <a:p>
                      <a:pPr algn="ctr" fontAlgn="ctr"/>
                      <a:r>
                        <a:rPr lang="en-US" sz="700" b="0" i="0" u="none" strike="noStrike">
                          <a:solidFill>
                            <a:srgbClr val="000000"/>
                          </a:solidFill>
                          <a:effectLst/>
                          <a:latin typeface="Calibri" panose="020F0502020204030204" pitchFamily="34" charset="0"/>
                        </a:rPr>
                        <a:t>Q001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GM001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10:01:00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Waiting</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898297744"/>
                  </a:ext>
                </a:extLst>
              </a:tr>
              <a:tr h="167193">
                <a:tc>
                  <a:txBody>
                    <a:bodyPr/>
                    <a:lstStyle/>
                    <a:p>
                      <a:pPr algn="ctr" fontAlgn="ctr"/>
                      <a:r>
                        <a:rPr lang="en-US" sz="700" b="0" i="0" u="none" strike="noStrike">
                          <a:solidFill>
                            <a:srgbClr val="000000"/>
                          </a:solidFill>
                          <a:effectLst/>
                          <a:latin typeface="Calibri" panose="020F0502020204030204" pitchFamily="34" charset="0"/>
                        </a:rPr>
                        <a:t>Q002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2024-11-01 10:03:00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Matched</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714152239"/>
                  </a:ext>
                </a:extLst>
              </a:tr>
              <a:tr h="167193">
                <a:tc>
                  <a:txBody>
                    <a:bodyPr/>
                    <a:lstStyle/>
                    <a:p>
                      <a:pPr algn="ctr" fontAlgn="ctr"/>
                      <a:r>
                        <a:rPr lang="en-US" sz="700" b="0" i="0" u="none" strike="noStrike">
                          <a:solidFill>
                            <a:srgbClr val="000000"/>
                          </a:solidFill>
                          <a:effectLst/>
                          <a:latin typeface="Calibri" panose="020F0502020204030204" pitchFamily="34" charset="0"/>
                        </a:rPr>
                        <a:t>Q003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GM003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10:05:00</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Waiting</a:t>
                      </a:r>
                    </a:p>
                  </a:txBody>
                  <a:tcPr marL="9525" marR="9525" marT="9525" marB="0" anchor="ctr">
                    <a:lnL>
                      <a:noFill/>
                    </a:lnL>
                    <a:lnR>
                      <a:noFill/>
                    </a:lnR>
                    <a:lnT>
                      <a:noFill/>
                    </a:lnT>
                    <a:lnB>
                      <a:noFill/>
                    </a:lnB>
                    <a:noFill/>
                  </a:tcPr>
                </a:tc>
                <a:extLst>
                  <a:ext uri="{0D108BD9-81ED-4DB2-BD59-A6C34878D82A}">
                    <a16:rowId xmlns:a16="http://schemas.microsoft.com/office/drawing/2014/main" val="3733683343"/>
                  </a:ext>
                </a:extLst>
              </a:tr>
              <a:tr h="167193">
                <a:tc>
                  <a:txBody>
                    <a:bodyPr/>
                    <a:lstStyle/>
                    <a:p>
                      <a:pPr algn="ctr" fontAlgn="ctr"/>
                      <a:r>
                        <a:rPr lang="en-US" sz="700" b="0" i="0" u="none" strike="noStrike">
                          <a:solidFill>
                            <a:srgbClr val="000000"/>
                          </a:solidFill>
                          <a:effectLst/>
                          <a:latin typeface="Calibri" panose="020F0502020204030204" pitchFamily="34" charset="0"/>
                        </a:rPr>
                        <a:t>Q004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2024-11-01 10:07:00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Cancelled</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42144970"/>
                  </a:ext>
                </a:extLst>
              </a:tr>
              <a:tr h="167193">
                <a:tc>
                  <a:txBody>
                    <a:bodyPr/>
                    <a:lstStyle/>
                    <a:p>
                      <a:pPr algn="ctr" fontAlgn="ctr"/>
                      <a:r>
                        <a:rPr lang="en-US" sz="700" b="0" i="0" u="none" strike="noStrike">
                          <a:solidFill>
                            <a:srgbClr val="000000"/>
                          </a:solidFill>
                          <a:effectLst/>
                          <a:latin typeface="Calibri" panose="020F0502020204030204" pitchFamily="34" charset="0"/>
                        </a:rPr>
                        <a:t>Q005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P005</a:t>
                      </a:r>
                    </a:p>
                  </a:txBody>
                  <a:tcPr marL="9525" marR="9525" marT="9525" marB="0" anchor="ctr">
                    <a:lnL>
                      <a:noFill/>
                    </a:lnL>
                    <a:lnR>
                      <a:noFill/>
                    </a:lnR>
                    <a:lnT>
                      <a:noFill/>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GM001</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10:09:00</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Matched</a:t>
                      </a:r>
                    </a:p>
                  </a:txBody>
                  <a:tcPr marL="9525" marR="9525" marT="9525" marB="0" anchor="ctr">
                    <a:lnL>
                      <a:noFill/>
                    </a:lnL>
                    <a:lnR>
                      <a:noFill/>
                    </a:lnR>
                    <a:lnT>
                      <a:noFill/>
                    </a:lnT>
                    <a:lnB>
                      <a:noFill/>
                    </a:lnB>
                    <a:noFill/>
                  </a:tcPr>
                </a:tc>
                <a:extLst>
                  <a:ext uri="{0D108BD9-81ED-4DB2-BD59-A6C34878D82A}">
                    <a16:rowId xmlns:a16="http://schemas.microsoft.com/office/drawing/2014/main" val="4191178502"/>
                  </a:ext>
                </a:extLst>
              </a:tr>
              <a:tr h="167193">
                <a:tc>
                  <a:txBody>
                    <a:bodyPr/>
                    <a:lstStyle/>
                    <a:p>
                      <a:pPr algn="ctr" fontAlgn="ctr"/>
                      <a:r>
                        <a:rPr lang="en-US" sz="700" b="0" i="0" u="none" strike="noStrike">
                          <a:solidFill>
                            <a:srgbClr val="000000"/>
                          </a:solidFill>
                          <a:effectLst/>
                          <a:latin typeface="Calibri" panose="020F0502020204030204" pitchFamily="34" charset="0"/>
                        </a:rPr>
                        <a:t>Q006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2024-11-01 10:11:00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Waiting</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32779260"/>
                  </a:ext>
                </a:extLst>
              </a:tr>
              <a:tr h="167193">
                <a:tc>
                  <a:txBody>
                    <a:bodyPr/>
                    <a:lstStyle/>
                    <a:p>
                      <a:pPr algn="ctr" fontAlgn="ctr"/>
                      <a:r>
                        <a:rPr lang="en-US" sz="700" b="0" i="0" u="none" strike="noStrike">
                          <a:solidFill>
                            <a:srgbClr val="000000"/>
                          </a:solidFill>
                          <a:effectLst/>
                          <a:latin typeface="Calibri" panose="020F0502020204030204" pitchFamily="34" charset="0"/>
                        </a:rPr>
                        <a:t>Q007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GM003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10:13:00</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Waiting</a:t>
                      </a:r>
                    </a:p>
                  </a:txBody>
                  <a:tcPr marL="9525" marR="9525" marT="9525" marB="0" anchor="ctr">
                    <a:lnL>
                      <a:noFill/>
                    </a:lnL>
                    <a:lnR>
                      <a:noFill/>
                    </a:lnR>
                    <a:lnT>
                      <a:noFill/>
                    </a:lnT>
                    <a:lnB>
                      <a:noFill/>
                    </a:lnB>
                    <a:noFill/>
                  </a:tcPr>
                </a:tc>
                <a:extLst>
                  <a:ext uri="{0D108BD9-81ED-4DB2-BD59-A6C34878D82A}">
                    <a16:rowId xmlns:a16="http://schemas.microsoft.com/office/drawing/2014/main" val="1509635597"/>
                  </a:ext>
                </a:extLst>
              </a:tr>
              <a:tr h="167193">
                <a:tc>
                  <a:txBody>
                    <a:bodyPr/>
                    <a:lstStyle/>
                    <a:p>
                      <a:pPr algn="ctr" fontAlgn="ctr"/>
                      <a:r>
                        <a:rPr lang="en-US" sz="700" b="0" i="0" u="none" strike="noStrike">
                          <a:solidFill>
                            <a:srgbClr val="000000"/>
                          </a:solidFill>
                          <a:effectLst/>
                          <a:latin typeface="Calibri" panose="020F0502020204030204" pitchFamily="34" charset="0"/>
                        </a:rPr>
                        <a:t>Q008</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P008</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2024-11-01 10:15:00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Matched</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3510800388"/>
                  </a:ext>
                </a:extLst>
              </a:tr>
              <a:tr h="167193">
                <a:tc>
                  <a:txBody>
                    <a:bodyPr/>
                    <a:lstStyle/>
                    <a:p>
                      <a:pPr algn="ctr" fontAlgn="ctr"/>
                      <a:r>
                        <a:rPr lang="en-US" sz="700" b="0" i="0" u="none" strike="noStrike">
                          <a:solidFill>
                            <a:srgbClr val="000000"/>
                          </a:solidFill>
                          <a:effectLst/>
                          <a:latin typeface="Calibri" panose="020F0502020204030204" pitchFamily="34" charset="0"/>
                        </a:rPr>
                        <a:t>Q009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GM001</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10:17:00</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Cancelled</a:t>
                      </a:r>
                    </a:p>
                  </a:txBody>
                  <a:tcPr marL="9525" marR="9525" marT="9525" marB="0" anchor="ctr">
                    <a:lnL>
                      <a:noFill/>
                    </a:lnL>
                    <a:lnR>
                      <a:noFill/>
                    </a:lnR>
                    <a:lnT>
                      <a:noFill/>
                    </a:lnT>
                    <a:lnB>
                      <a:noFill/>
                    </a:lnB>
                    <a:noFill/>
                  </a:tcPr>
                </a:tc>
                <a:extLst>
                  <a:ext uri="{0D108BD9-81ED-4DB2-BD59-A6C34878D82A}">
                    <a16:rowId xmlns:a16="http://schemas.microsoft.com/office/drawing/2014/main" val="172964320"/>
                  </a:ext>
                </a:extLst>
              </a:tr>
              <a:tr h="167193">
                <a:tc>
                  <a:txBody>
                    <a:bodyPr/>
                    <a:lstStyle/>
                    <a:p>
                      <a:pPr algn="ctr" fontAlgn="ctr"/>
                      <a:r>
                        <a:rPr lang="en-US" sz="700" b="0" i="0" u="none" strike="noStrike">
                          <a:solidFill>
                            <a:srgbClr val="000000"/>
                          </a:solidFill>
                          <a:effectLst/>
                          <a:latin typeface="Calibri" panose="020F0502020204030204" pitchFamily="34" charset="0"/>
                        </a:rPr>
                        <a:t>Q010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P010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2024-11-01 10:19:00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Matched</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3563345534"/>
                  </a:ext>
                </a:extLst>
              </a:tr>
            </a:tbl>
          </a:graphicData>
        </a:graphic>
      </p:graphicFrame>
      <p:graphicFrame>
        <p:nvGraphicFramePr>
          <p:cNvPr id="6" name="Tablo 5">
            <a:extLst>
              <a:ext uri="{FF2B5EF4-FFF2-40B4-BE49-F238E27FC236}">
                <a16:creationId xmlns:a16="http://schemas.microsoft.com/office/drawing/2014/main" id="{34A0FFFE-FE13-C64E-9219-A3774F454802}"/>
              </a:ext>
            </a:extLst>
          </p:cNvPr>
          <p:cNvGraphicFramePr>
            <a:graphicFrameLocks noGrp="1"/>
          </p:cNvGraphicFramePr>
          <p:nvPr>
            <p:extLst>
              <p:ext uri="{D42A27DB-BD31-4B8C-83A1-F6EECF244321}">
                <p14:modId xmlns:p14="http://schemas.microsoft.com/office/powerpoint/2010/main" val="1631911806"/>
              </p:ext>
            </p:extLst>
          </p:nvPr>
        </p:nvGraphicFramePr>
        <p:xfrm>
          <a:off x="5434548" y="220909"/>
          <a:ext cx="4412200" cy="1777573"/>
        </p:xfrm>
        <a:graphic>
          <a:graphicData uri="http://schemas.openxmlformats.org/drawingml/2006/table">
            <a:tbl>
              <a:tblPr/>
              <a:tblGrid>
                <a:gridCol w="838031">
                  <a:extLst>
                    <a:ext uri="{9D8B030D-6E8A-4147-A177-3AD203B41FA5}">
                      <a16:colId xmlns:a16="http://schemas.microsoft.com/office/drawing/2014/main" val="496998433"/>
                    </a:ext>
                  </a:extLst>
                </a:gridCol>
                <a:gridCol w="838031">
                  <a:extLst>
                    <a:ext uri="{9D8B030D-6E8A-4147-A177-3AD203B41FA5}">
                      <a16:colId xmlns:a16="http://schemas.microsoft.com/office/drawing/2014/main" val="3362984987"/>
                    </a:ext>
                  </a:extLst>
                </a:gridCol>
                <a:gridCol w="974123">
                  <a:extLst>
                    <a:ext uri="{9D8B030D-6E8A-4147-A177-3AD203B41FA5}">
                      <a16:colId xmlns:a16="http://schemas.microsoft.com/office/drawing/2014/main" val="2874517188"/>
                    </a:ext>
                  </a:extLst>
                </a:gridCol>
                <a:gridCol w="838031">
                  <a:extLst>
                    <a:ext uri="{9D8B030D-6E8A-4147-A177-3AD203B41FA5}">
                      <a16:colId xmlns:a16="http://schemas.microsoft.com/office/drawing/2014/main" val="1778771231"/>
                    </a:ext>
                  </a:extLst>
                </a:gridCol>
                <a:gridCol w="923984">
                  <a:extLst>
                    <a:ext uri="{9D8B030D-6E8A-4147-A177-3AD203B41FA5}">
                      <a16:colId xmlns:a16="http://schemas.microsoft.com/office/drawing/2014/main" val="1733482220"/>
                    </a:ext>
                  </a:extLst>
                </a:gridCol>
              </a:tblGrid>
              <a:tr h="155779">
                <a:tc>
                  <a:txBody>
                    <a:bodyPr/>
                    <a:lstStyle/>
                    <a:p>
                      <a:pPr algn="l" fontAlgn="ctr"/>
                      <a:r>
                        <a:rPr lang="en-US" sz="700" b="1" i="0" u="none" strike="noStrike" dirty="0">
                          <a:solidFill>
                            <a:srgbClr val="000000"/>
                          </a:solidFill>
                          <a:effectLst/>
                          <a:latin typeface="Calibri" panose="020F0502020204030204" pitchFamily="34" charset="0"/>
                        </a:rPr>
                        <a:t>BLACKLIST</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84365157"/>
                  </a:ext>
                </a:extLst>
              </a:tr>
              <a:tr h="169334">
                <a:tc>
                  <a:txBody>
                    <a:bodyPr/>
                    <a:lstStyle/>
                    <a:p>
                      <a:pPr algn="ctr" fontAlgn="ctr"/>
                      <a:r>
                        <a:rPr lang="en-US" sz="700" b="1" i="0" u="sng" strike="noStrike" dirty="0" err="1">
                          <a:solidFill>
                            <a:srgbClr val="FFFFFF"/>
                          </a:solidFill>
                          <a:effectLst/>
                          <a:latin typeface="Calibri" panose="020F0502020204030204" pitchFamily="34" charset="0"/>
                        </a:rPr>
                        <a:t>BlacklistID</a:t>
                      </a:r>
                      <a:endParaRPr lang="en-US" sz="700" b="1" i="0" u="sng"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PlayerID</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ReportCount</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LastReportDate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SuspiciousActivityScore</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81953124"/>
                  </a:ext>
                </a:extLst>
              </a:tr>
              <a:tr h="145246">
                <a:tc>
                  <a:txBody>
                    <a:bodyPr/>
                    <a:lstStyle/>
                    <a:p>
                      <a:pPr algn="ctr" fontAlgn="ctr"/>
                      <a:r>
                        <a:rPr lang="en-US" sz="700" b="0" i="0" u="none" strike="noStrike">
                          <a:solidFill>
                            <a:srgbClr val="000000"/>
                          </a:solidFill>
                          <a:effectLst/>
                          <a:latin typeface="Calibri" panose="020F0502020204030204" pitchFamily="34" charset="0"/>
                        </a:rPr>
                        <a:t>B001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NULL</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116781167"/>
                  </a:ext>
                </a:extLst>
              </a:tr>
              <a:tr h="145246">
                <a:tc>
                  <a:txBody>
                    <a:bodyPr/>
                    <a:lstStyle/>
                    <a:p>
                      <a:pPr algn="ctr" fontAlgn="ctr"/>
                      <a:r>
                        <a:rPr lang="en-US" sz="700" b="0" i="0" u="none" strike="noStrike">
                          <a:solidFill>
                            <a:srgbClr val="000000"/>
                          </a:solidFill>
                          <a:effectLst/>
                          <a:latin typeface="Calibri" panose="020F0502020204030204" pitchFamily="34" charset="0"/>
                        </a:rPr>
                        <a:t>B002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15</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2024-11-06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85</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828672222"/>
                  </a:ext>
                </a:extLst>
              </a:tr>
              <a:tr h="145246">
                <a:tc>
                  <a:txBody>
                    <a:bodyPr/>
                    <a:lstStyle/>
                    <a:p>
                      <a:pPr algn="ctr" fontAlgn="ctr"/>
                      <a:r>
                        <a:rPr lang="en-US" sz="700" b="0" i="0" u="none" strike="noStrike">
                          <a:solidFill>
                            <a:srgbClr val="000000"/>
                          </a:solidFill>
                          <a:effectLst/>
                          <a:latin typeface="Calibri" panose="020F0502020204030204" pitchFamily="34" charset="0"/>
                        </a:rPr>
                        <a:t>B003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NULL</a:t>
                      </a:r>
                    </a:p>
                  </a:txBody>
                  <a:tcPr marL="9525" marR="9525" marT="9525" marB="0" anchor="ctr">
                    <a:lnL>
                      <a:noFill/>
                    </a:lnL>
                    <a:lnR>
                      <a:noFill/>
                    </a:lnR>
                    <a:lnT>
                      <a:noFill/>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noFill/>
                  </a:tcPr>
                </a:tc>
                <a:extLst>
                  <a:ext uri="{0D108BD9-81ED-4DB2-BD59-A6C34878D82A}">
                    <a16:rowId xmlns:a16="http://schemas.microsoft.com/office/drawing/2014/main" val="150272684"/>
                  </a:ext>
                </a:extLst>
              </a:tr>
              <a:tr h="145246">
                <a:tc>
                  <a:txBody>
                    <a:bodyPr/>
                    <a:lstStyle/>
                    <a:p>
                      <a:pPr algn="ctr" fontAlgn="ctr"/>
                      <a:r>
                        <a:rPr lang="en-US" sz="700" b="0" i="0" u="none" strike="noStrike">
                          <a:solidFill>
                            <a:srgbClr val="000000"/>
                          </a:solidFill>
                          <a:effectLst/>
                          <a:latin typeface="Calibri" panose="020F0502020204030204" pitchFamily="34" charset="0"/>
                        </a:rPr>
                        <a:t>B004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5</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2024-11-01</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75</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48013184"/>
                  </a:ext>
                </a:extLst>
              </a:tr>
              <a:tr h="145246">
                <a:tc>
                  <a:txBody>
                    <a:bodyPr/>
                    <a:lstStyle/>
                    <a:p>
                      <a:pPr algn="ctr" fontAlgn="ctr"/>
                      <a:r>
                        <a:rPr lang="en-US" sz="700" b="0" i="0" u="none" strike="noStrike">
                          <a:solidFill>
                            <a:srgbClr val="000000"/>
                          </a:solidFill>
                          <a:effectLst/>
                          <a:latin typeface="Calibri" panose="020F0502020204030204" pitchFamily="34" charset="0"/>
                        </a:rPr>
                        <a:t>B005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70</a:t>
                      </a:r>
                    </a:p>
                  </a:txBody>
                  <a:tcPr marL="9525" marR="9525" marT="9525" marB="0" anchor="ctr">
                    <a:lnL>
                      <a:noFill/>
                    </a:lnL>
                    <a:lnR>
                      <a:noFill/>
                    </a:lnR>
                    <a:lnT>
                      <a:noFill/>
                    </a:lnT>
                    <a:lnB>
                      <a:noFill/>
                    </a:lnB>
                    <a:noFill/>
                  </a:tcPr>
                </a:tc>
                <a:extLst>
                  <a:ext uri="{0D108BD9-81ED-4DB2-BD59-A6C34878D82A}">
                    <a16:rowId xmlns:a16="http://schemas.microsoft.com/office/drawing/2014/main" val="3173302617"/>
                  </a:ext>
                </a:extLst>
              </a:tr>
              <a:tr h="145246">
                <a:tc>
                  <a:txBody>
                    <a:bodyPr/>
                    <a:lstStyle/>
                    <a:p>
                      <a:pPr algn="ctr" fontAlgn="ctr"/>
                      <a:r>
                        <a:rPr lang="en-US" sz="700" b="0" i="0" u="none" strike="noStrike">
                          <a:solidFill>
                            <a:srgbClr val="000000"/>
                          </a:solidFill>
                          <a:effectLst/>
                          <a:latin typeface="Calibri" panose="020F0502020204030204" pitchFamily="34" charset="0"/>
                        </a:rPr>
                        <a:t>B006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NULL</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697114648"/>
                  </a:ext>
                </a:extLst>
              </a:tr>
              <a:tr h="145246">
                <a:tc>
                  <a:txBody>
                    <a:bodyPr/>
                    <a:lstStyle/>
                    <a:p>
                      <a:pPr algn="ctr" fontAlgn="ctr"/>
                      <a:r>
                        <a:rPr lang="en-US" sz="700" b="0" i="0" u="none" strike="noStrike">
                          <a:solidFill>
                            <a:srgbClr val="000000"/>
                          </a:solidFill>
                          <a:effectLst/>
                          <a:latin typeface="Calibri" panose="020F0502020204030204" pitchFamily="34" charset="0"/>
                        </a:rPr>
                        <a:t>B007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12</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90</a:t>
                      </a:r>
                    </a:p>
                  </a:txBody>
                  <a:tcPr marL="9525" marR="9525" marT="9525" marB="0" anchor="ctr">
                    <a:lnL>
                      <a:noFill/>
                    </a:lnL>
                    <a:lnR>
                      <a:noFill/>
                    </a:lnR>
                    <a:lnT>
                      <a:noFill/>
                    </a:lnT>
                    <a:lnB>
                      <a:noFill/>
                    </a:lnB>
                    <a:noFill/>
                  </a:tcPr>
                </a:tc>
                <a:extLst>
                  <a:ext uri="{0D108BD9-81ED-4DB2-BD59-A6C34878D82A}">
                    <a16:rowId xmlns:a16="http://schemas.microsoft.com/office/drawing/2014/main" val="3999626680"/>
                  </a:ext>
                </a:extLst>
              </a:tr>
              <a:tr h="145246">
                <a:tc>
                  <a:txBody>
                    <a:bodyPr/>
                    <a:lstStyle/>
                    <a:p>
                      <a:pPr algn="ctr" fontAlgn="ctr"/>
                      <a:r>
                        <a:rPr lang="en-US" sz="700" b="0" i="0" u="none" strike="noStrike">
                          <a:solidFill>
                            <a:srgbClr val="000000"/>
                          </a:solidFill>
                          <a:effectLst/>
                          <a:latin typeface="Calibri" panose="020F0502020204030204" pitchFamily="34" charset="0"/>
                        </a:rPr>
                        <a:t>B008</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P008</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NULL</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663507444"/>
                  </a:ext>
                </a:extLst>
              </a:tr>
              <a:tr h="145246">
                <a:tc>
                  <a:txBody>
                    <a:bodyPr/>
                    <a:lstStyle/>
                    <a:p>
                      <a:pPr algn="ctr" fontAlgn="ctr"/>
                      <a:r>
                        <a:rPr lang="en-US" sz="700" b="0" i="0" u="none" strike="noStrike">
                          <a:solidFill>
                            <a:srgbClr val="000000"/>
                          </a:solidFill>
                          <a:effectLst/>
                          <a:latin typeface="Calibri" panose="020F0502020204030204" pitchFamily="34" charset="0"/>
                        </a:rPr>
                        <a:t>B009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65</a:t>
                      </a:r>
                    </a:p>
                  </a:txBody>
                  <a:tcPr marL="9525" marR="9525" marT="9525" marB="0" anchor="ctr">
                    <a:lnL>
                      <a:noFill/>
                    </a:lnL>
                    <a:lnR>
                      <a:noFill/>
                    </a:lnR>
                    <a:lnT>
                      <a:noFill/>
                    </a:lnT>
                    <a:lnB>
                      <a:noFill/>
                    </a:lnB>
                    <a:noFill/>
                  </a:tcPr>
                </a:tc>
                <a:extLst>
                  <a:ext uri="{0D108BD9-81ED-4DB2-BD59-A6C34878D82A}">
                    <a16:rowId xmlns:a16="http://schemas.microsoft.com/office/drawing/2014/main" val="1179851262"/>
                  </a:ext>
                </a:extLst>
              </a:tr>
              <a:tr h="145246">
                <a:tc>
                  <a:txBody>
                    <a:bodyPr/>
                    <a:lstStyle/>
                    <a:p>
                      <a:pPr algn="ctr" fontAlgn="ctr"/>
                      <a:r>
                        <a:rPr lang="en-US" sz="700" b="0" i="0" u="none" strike="noStrike">
                          <a:solidFill>
                            <a:srgbClr val="000000"/>
                          </a:solidFill>
                          <a:effectLst/>
                          <a:latin typeface="Calibri" panose="020F0502020204030204" pitchFamily="34" charset="0"/>
                        </a:rPr>
                        <a:t>B010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P010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NULL</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0</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425449493"/>
                  </a:ext>
                </a:extLst>
              </a:tr>
            </a:tbl>
          </a:graphicData>
        </a:graphic>
      </p:graphicFrame>
      <p:graphicFrame>
        <p:nvGraphicFramePr>
          <p:cNvPr id="8" name="Tablo 7">
            <a:extLst>
              <a:ext uri="{FF2B5EF4-FFF2-40B4-BE49-F238E27FC236}">
                <a16:creationId xmlns:a16="http://schemas.microsoft.com/office/drawing/2014/main" id="{9DFF597D-31F4-68FA-9EE8-21FD7D0BCD0C}"/>
              </a:ext>
            </a:extLst>
          </p:cNvPr>
          <p:cNvGraphicFramePr>
            <a:graphicFrameLocks noGrp="1"/>
          </p:cNvGraphicFramePr>
          <p:nvPr>
            <p:extLst>
              <p:ext uri="{D42A27DB-BD31-4B8C-83A1-F6EECF244321}">
                <p14:modId xmlns:p14="http://schemas.microsoft.com/office/powerpoint/2010/main" val="1781751739"/>
              </p:ext>
            </p:extLst>
          </p:nvPr>
        </p:nvGraphicFramePr>
        <p:xfrm>
          <a:off x="277396" y="2227283"/>
          <a:ext cx="5577306" cy="1944469"/>
        </p:xfrm>
        <a:graphic>
          <a:graphicData uri="http://schemas.openxmlformats.org/drawingml/2006/table">
            <a:tbl>
              <a:tblPr/>
              <a:tblGrid>
                <a:gridCol w="927546">
                  <a:extLst>
                    <a:ext uri="{9D8B030D-6E8A-4147-A177-3AD203B41FA5}">
                      <a16:colId xmlns:a16="http://schemas.microsoft.com/office/drawing/2014/main" val="111671576"/>
                    </a:ext>
                  </a:extLst>
                </a:gridCol>
                <a:gridCol w="927546">
                  <a:extLst>
                    <a:ext uri="{9D8B030D-6E8A-4147-A177-3AD203B41FA5}">
                      <a16:colId xmlns:a16="http://schemas.microsoft.com/office/drawing/2014/main" val="2765757211"/>
                    </a:ext>
                  </a:extLst>
                </a:gridCol>
                <a:gridCol w="927546">
                  <a:extLst>
                    <a:ext uri="{9D8B030D-6E8A-4147-A177-3AD203B41FA5}">
                      <a16:colId xmlns:a16="http://schemas.microsoft.com/office/drawing/2014/main" val="720772124"/>
                    </a:ext>
                  </a:extLst>
                </a:gridCol>
                <a:gridCol w="927546">
                  <a:extLst>
                    <a:ext uri="{9D8B030D-6E8A-4147-A177-3AD203B41FA5}">
                      <a16:colId xmlns:a16="http://schemas.microsoft.com/office/drawing/2014/main" val="3272089322"/>
                    </a:ext>
                  </a:extLst>
                </a:gridCol>
                <a:gridCol w="927546">
                  <a:extLst>
                    <a:ext uri="{9D8B030D-6E8A-4147-A177-3AD203B41FA5}">
                      <a16:colId xmlns:a16="http://schemas.microsoft.com/office/drawing/2014/main" val="4100336132"/>
                    </a:ext>
                  </a:extLst>
                </a:gridCol>
                <a:gridCol w="939576">
                  <a:extLst>
                    <a:ext uri="{9D8B030D-6E8A-4147-A177-3AD203B41FA5}">
                      <a16:colId xmlns:a16="http://schemas.microsoft.com/office/drawing/2014/main" val="1055371109"/>
                    </a:ext>
                  </a:extLst>
                </a:gridCol>
              </a:tblGrid>
              <a:tr h="172449">
                <a:tc>
                  <a:txBody>
                    <a:bodyPr/>
                    <a:lstStyle/>
                    <a:p>
                      <a:pPr algn="l" fontAlgn="ctr"/>
                      <a:r>
                        <a:rPr lang="en-US" sz="700" b="1" i="0" u="none" strike="noStrike" dirty="0">
                          <a:solidFill>
                            <a:srgbClr val="000000"/>
                          </a:solidFill>
                          <a:effectLst/>
                          <a:latin typeface="Calibri" panose="020F0502020204030204" pitchFamily="34" charset="0"/>
                        </a:rPr>
                        <a:t>PLAYER</a:t>
                      </a: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86892144"/>
                  </a:ext>
                </a:extLst>
              </a:tr>
              <a:tr h="214420">
                <a:tc>
                  <a:txBody>
                    <a:bodyPr/>
                    <a:lstStyle/>
                    <a:p>
                      <a:pPr algn="ctr" fontAlgn="ctr"/>
                      <a:r>
                        <a:rPr lang="en-US" sz="700" b="1" i="0" u="sng" strike="noStrike" dirty="0" err="1">
                          <a:solidFill>
                            <a:srgbClr val="FFFFFF"/>
                          </a:solidFill>
                          <a:effectLst/>
                          <a:latin typeface="Calibri" panose="020F0502020204030204" pitchFamily="34" charset="0"/>
                        </a:rPr>
                        <a:t>PlayerID</a:t>
                      </a:r>
                      <a:endParaRPr lang="en-US" sz="700" b="1" i="0" u="sng" strike="noStrike" dirty="0">
                        <a:solidFill>
                          <a:srgbClr val="FFFFFF"/>
                        </a:solidFill>
                        <a:effectLst/>
                        <a:latin typeface="Calibri" panose="020F0502020204030204" pitchFamily="34" charset="0"/>
                      </a:endParaRP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Username</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GamesPlayed</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WinRate</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SkillRaiting</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ServerIP</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3054107676"/>
                  </a:ext>
                </a:extLst>
              </a:tr>
              <a:tr h="155760">
                <a:tc>
                  <a:txBody>
                    <a:bodyPr/>
                    <a:lstStyle/>
                    <a:p>
                      <a:pPr algn="ctr" fontAlgn="ctr"/>
                      <a:r>
                        <a:rPr lang="en-US" sz="700" b="0" i="0" u="none" strike="noStrike">
                          <a:solidFill>
                            <a:srgbClr val="000000"/>
                          </a:solidFill>
                          <a:effectLst/>
                          <a:latin typeface="Calibri" panose="020F0502020204030204" pitchFamily="34" charset="0"/>
                        </a:rPr>
                        <a:t>P001</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PlayerOne</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314</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94.9</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624</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192.168.1.1</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025776916"/>
                  </a:ext>
                </a:extLst>
              </a:tr>
              <a:tr h="155760">
                <a:tc>
                  <a:txBody>
                    <a:bodyPr/>
                    <a:lstStyle/>
                    <a:p>
                      <a:pPr algn="ctr" fontAlgn="ctr"/>
                      <a:r>
                        <a:rPr lang="en-US" sz="700" b="0" i="0" u="none" strike="noStrike">
                          <a:solidFill>
                            <a:srgbClr val="000000"/>
                          </a:solidFill>
                          <a:effectLst/>
                          <a:latin typeface="Calibri" panose="020F0502020204030204" pitchFamily="34" charset="0"/>
                        </a:rPr>
                        <a:t>P002</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GamerX</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269</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71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261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192.168.1.6</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2909533332"/>
                  </a:ext>
                </a:extLst>
              </a:tr>
              <a:tr h="155760">
                <a:tc>
                  <a:txBody>
                    <a:bodyPr/>
                    <a:lstStyle/>
                    <a:p>
                      <a:pPr algn="ctr" fontAlgn="ctr"/>
                      <a:r>
                        <a:rPr lang="en-US" sz="700" b="0" i="0" u="none" strike="noStrike">
                          <a:solidFill>
                            <a:srgbClr val="000000"/>
                          </a:solidFill>
                          <a:effectLst/>
                          <a:latin typeface="Calibri" panose="020F0502020204030204" pitchFamily="34" charset="0"/>
                        </a:rPr>
                        <a:t>P003</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ProLegend</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440</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93.18</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148</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192.168.1.2</a:t>
                      </a:r>
                    </a:p>
                  </a:txBody>
                  <a:tcPr marL="9003" marR="9003" marT="9003" marB="0" anchor="ctr">
                    <a:lnL>
                      <a:noFill/>
                    </a:lnL>
                    <a:lnR>
                      <a:noFill/>
                    </a:lnR>
                    <a:lnT>
                      <a:noFill/>
                    </a:lnT>
                    <a:lnB>
                      <a:noFill/>
                    </a:lnB>
                    <a:noFill/>
                  </a:tcPr>
                </a:tc>
                <a:extLst>
                  <a:ext uri="{0D108BD9-81ED-4DB2-BD59-A6C34878D82A}">
                    <a16:rowId xmlns:a16="http://schemas.microsoft.com/office/drawing/2014/main" val="1296659231"/>
                  </a:ext>
                </a:extLst>
              </a:tr>
              <a:tr h="155760">
                <a:tc>
                  <a:txBody>
                    <a:bodyPr/>
                    <a:lstStyle/>
                    <a:p>
                      <a:pPr algn="ctr" fontAlgn="ctr"/>
                      <a:r>
                        <a:rPr lang="en-US" sz="700" b="0" i="0" u="none" strike="noStrike">
                          <a:solidFill>
                            <a:srgbClr val="000000"/>
                          </a:solidFill>
                          <a:effectLst/>
                          <a:latin typeface="Calibri" panose="020F0502020204030204" pitchFamily="34" charset="0"/>
                        </a:rPr>
                        <a:t>P004</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NoobMaster</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543</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88.21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329</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192.168.1.3</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4048127822"/>
                  </a:ext>
                </a:extLst>
              </a:tr>
              <a:tr h="155760">
                <a:tc>
                  <a:txBody>
                    <a:bodyPr/>
                    <a:lstStyle/>
                    <a:p>
                      <a:pPr algn="ctr" fontAlgn="ctr"/>
                      <a:r>
                        <a:rPr lang="en-US" sz="700" b="0" i="0" u="none" strike="noStrike">
                          <a:solidFill>
                            <a:srgbClr val="000000"/>
                          </a:solidFill>
                          <a:effectLst/>
                          <a:latin typeface="Calibri" panose="020F0502020204030204" pitchFamily="34" charset="0"/>
                        </a:rPr>
                        <a:t>P005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VictoryHunter</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393</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65.9</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591</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192.168.1.7</a:t>
                      </a:r>
                    </a:p>
                  </a:txBody>
                  <a:tcPr marL="9003" marR="9003" marT="9003" marB="0" anchor="ctr">
                    <a:lnL>
                      <a:noFill/>
                    </a:lnL>
                    <a:lnR>
                      <a:noFill/>
                    </a:lnR>
                    <a:lnT>
                      <a:noFill/>
                    </a:lnT>
                    <a:lnB>
                      <a:noFill/>
                    </a:lnB>
                    <a:noFill/>
                  </a:tcPr>
                </a:tc>
                <a:extLst>
                  <a:ext uri="{0D108BD9-81ED-4DB2-BD59-A6C34878D82A}">
                    <a16:rowId xmlns:a16="http://schemas.microsoft.com/office/drawing/2014/main" val="2340067481"/>
                  </a:ext>
                </a:extLst>
              </a:tr>
              <a:tr h="155760">
                <a:tc>
                  <a:txBody>
                    <a:bodyPr/>
                    <a:lstStyle/>
                    <a:p>
                      <a:pPr algn="ctr" fontAlgn="ctr"/>
                      <a:r>
                        <a:rPr lang="en-US" sz="700" b="0" i="0" u="none" strike="noStrike">
                          <a:solidFill>
                            <a:srgbClr val="000000"/>
                          </a:solidFill>
                          <a:effectLst/>
                          <a:latin typeface="Calibri" panose="020F0502020204030204" pitchFamily="34" charset="0"/>
                        </a:rPr>
                        <a:t>P006</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ShadowSlayer</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384</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59.64</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446</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192.168.1.4</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2081815582"/>
                  </a:ext>
                </a:extLst>
              </a:tr>
              <a:tr h="155760">
                <a:tc>
                  <a:txBody>
                    <a:bodyPr/>
                    <a:lstStyle/>
                    <a:p>
                      <a:pPr algn="ctr" fontAlgn="ctr"/>
                      <a:r>
                        <a:rPr lang="en-US" sz="700" b="0" i="0" u="none" strike="noStrike">
                          <a:solidFill>
                            <a:srgbClr val="000000"/>
                          </a:solidFill>
                          <a:effectLst/>
                          <a:latin typeface="Calibri" panose="020F0502020204030204" pitchFamily="34" charset="0"/>
                        </a:rPr>
                        <a:t>P007</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QuickSilver</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345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61.16</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386</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192.168.1.5</a:t>
                      </a:r>
                    </a:p>
                  </a:txBody>
                  <a:tcPr marL="9003" marR="9003" marT="9003" marB="0" anchor="ctr">
                    <a:lnL>
                      <a:noFill/>
                    </a:lnL>
                    <a:lnR>
                      <a:noFill/>
                    </a:lnR>
                    <a:lnT>
                      <a:noFill/>
                    </a:lnT>
                    <a:lnB>
                      <a:noFill/>
                    </a:lnB>
                    <a:noFill/>
                  </a:tcPr>
                </a:tc>
                <a:extLst>
                  <a:ext uri="{0D108BD9-81ED-4DB2-BD59-A6C34878D82A}">
                    <a16:rowId xmlns:a16="http://schemas.microsoft.com/office/drawing/2014/main" val="3026678252"/>
                  </a:ext>
                </a:extLst>
              </a:tr>
              <a:tr h="155760">
                <a:tc>
                  <a:txBody>
                    <a:bodyPr/>
                    <a:lstStyle/>
                    <a:p>
                      <a:pPr algn="ctr" fontAlgn="ctr"/>
                      <a:r>
                        <a:rPr lang="en-US" sz="700" b="0" i="0" u="none" strike="noStrike">
                          <a:solidFill>
                            <a:srgbClr val="000000"/>
                          </a:solidFill>
                          <a:effectLst/>
                          <a:latin typeface="Calibri" panose="020F0502020204030204" pitchFamily="34" charset="0"/>
                        </a:rPr>
                        <a:t>P008</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GameChanger</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208</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65.38</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1168</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192.168.1.8</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3549401277"/>
                  </a:ext>
                </a:extLst>
              </a:tr>
              <a:tr h="155760">
                <a:tc>
                  <a:txBody>
                    <a:bodyPr/>
                    <a:lstStyle/>
                    <a:p>
                      <a:pPr algn="ctr" fontAlgn="ctr"/>
                      <a:r>
                        <a:rPr lang="en-US" sz="700" b="0" i="0" u="none" strike="noStrike">
                          <a:solidFill>
                            <a:srgbClr val="000000"/>
                          </a:solidFill>
                          <a:effectLst/>
                          <a:latin typeface="Calibri" panose="020F0502020204030204" pitchFamily="34" charset="0"/>
                        </a:rPr>
                        <a:t>P009</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IronFist</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504</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69.25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234</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192.168.1.2</a:t>
                      </a:r>
                    </a:p>
                  </a:txBody>
                  <a:tcPr marL="9003" marR="9003" marT="9003" marB="0" anchor="ctr">
                    <a:lnL>
                      <a:noFill/>
                    </a:lnL>
                    <a:lnR>
                      <a:noFill/>
                    </a:lnR>
                    <a:lnT>
                      <a:noFill/>
                    </a:lnT>
                    <a:lnB>
                      <a:noFill/>
                    </a:lnB>
                    <a:noFill/>
                  </a:tcPr>
                </a:tc>
                <a:extLst>
                  <a:ext uri="{0D108BD9-81ED-4DB2-BD59-A6C34878D82A}">
                    <a16:rowId xmlns:a16="http://schemas.microsoft.com/office/drawing/2014/main" val="3439395189"/>
                  </a:ext>
                </a:extLst>
              </a:tr>
              <a:tr h="155760">
                <a:tc>
                  <a:txBody>
                    <a:bodyPr/>
                    <a:lstStyle/>
                    <a:p>
                      <a:pPr algn="ctr" fontAlgn="ctr"/>
                      <a:r>
                        <a:rPr lang="en-US" sz="700" b="0" i="0" u="none" strike="noStrike">
                          <a:solidFill>
                            <a:srgbClr val="000000"/>
                          </a:solidFill>
                          <a:effectLst/>
                          <a:latin typeface="Calibri" panose="020F0502020204030204" pitchFamily="34" charset="0"/>
                        </a:rPr>
                        <a:t>P010</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SilentSniper</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387</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86.05</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540</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192.168.1.3</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37596876"/>
                  </a:ext>
                </a:extLst>
              </a:tr>
            </a:tbl>
          </a:graphicData>
        </a:graphic>
      </p:graphicFrame>
      <p:graphicFrame>
        <p:nvGraphicFramePr>
          <p:cNvPr id="10" name="Tablo 9">
            <a:extLst>
              <a:ext uri="{FF2B5EF4-FFF2-40B4-BE49-F238E27FC236}">
                <a16:creationId xmlns:a16="http://schemas.microsoft.com/office/drawing/2014/main" id="{426D7A6E-4E9E-38FF-FB02-533495E4B767}"/>
              </a:ext>
            </a:extLst>
          </p:cNvPr>
          <p:cNvGraphicFramePr>
            <a:graphicFrameLocks noGrp="1"/>
          </p:cNvGraphicFramePr>
          <p:nvPr>
            <p:extLst>
              <p:ext uri="{D42A27DB-BD31-4B8C-83A1-F6EECF244321}">
                <p14:modId xmlns:p14="http://schemas.microsoft.com/office/powerpoint/2010/main" val="3802595133"/>
              </p:ext>
            </p:extLst>
          </p:nvPr>
        </p:nvGraphicFramePr>
        <p:xfrm>
          <a:off x="6167856" y="2056461"/>
          <a:ext cx="2544012" cy="1854411"/>
        </p:xfrm>
        <a:graphic>
          <a:graphicData uri="http://schemas.openxmlformats.org/drawingml/2006/table">
            <a:tbl>
              <a:tblPr/>
              <a:tblGrid>
                <a:gridCol w="1272006">
                  <a:extLst>
                    <a:ext uri="{9D8B030D-6E8A-4147-A177-3AD203B41FA5}">
                      <a16:colId xmlns:a16="http://schemas.microsoft.com/office/drawing/2014/main" val="63790778"/>
                    </a:ext>
                  </a:extLst>
                </a:gridCol>
                <a:gridCol w="1272006">
                  <a:extLst>
                    <a:ext uri="{9D8B030D-6E8A-4147-A177-3AD203B41FA5}">
                      <a16:colId xmlns:a16="http://schemas.microsoft.com/office/drawing/2014/main" val="1685028251"/>
                    </a:ext>
                  </a:extLst>
                </a:gridCol>
              </a:tblGrid>
              <a:tr h="154555">
                <a:tc>
                  <a:txBody>
                    <a:bodyPr/>
                    <a:lstStyle/>
                    <a:p>
                      <a:pPr algn="l" fontAlgn="ctr"/>
                      <a:r>
                        <a:rPr lang="en-US" sz="700" b="1" i="0" u="none" strike="noStrike">
                          <a:solidFill>
                            <a:srgbClr val="000000"/>
                          </a:solidFill>
                          <a:effectLst/>
                          <a:latin typeface="Calibri" panose="020F0502020204030204" pitchFamily="34" charset="0"/>
                        </a:rPr>
                        <a:t>SERVER</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0217673"/>
                  </a:ext>
                </a:extLst>
              </a:tr>
              <a:tr h="223568">
                <a:tc>
                  <a:txBody>
                    <a:bodyPr/>
                    <a:lstStyle/>
                    <a:p>
                      <a:pPr algn="ctr" fontAlgn="ctr"/>
                      <a:r>
                        <a:rPr lang="en-US" sz="700" b="1" i="0" u="sng" strike="noStrike" dirty="0" err="1">
                          <a:solidFill>
                            <a:srgbClr val="FFFFFF"/>
                          </a:solidFill>
                          <a:effectLst/>
                          <a:latin typeface="Calibri" panose="020F0502020204030204" pitchFamily="34" charset="0"/>
                        </a:rPr>
                        <a:t>ServerIP</a:t>
                      </a:r>
                      <a:endParaRPr lang="en-US" sz="700" b="1" i="0" u="sng"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a:solidFill>
                            <a:srgbClr val="FFFFFF"/>
                          </a:solidFill>
                          <a:effectLst/>
                          <a:latin typeface="Calibri" panose="020F0502020204030204" pitchFamily="34" charset="0"/>
                        </a:rPr>
                        <a:t>Status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3445295718"/>
                  </a:ext>
                </a:extLst>
              </a:tr>
              <a:tr h="184536">
                <a:tc>
                  <a:txBody>
                    <a:bodyPr/>
                    <a:lstStyle/>
                    <a:p>
                      <a:pPr algn="ctr" fontAlgn="ctr"/>
                      <a:r>
                        <a:rPr lang="en-US" sz="700" b="0" i="0" u="none" strike="noStrike">
                          <a:solidFill>
                            <a:srgbClr val="000000"/>
                          </a:solidFill>
                          <a:effectLst/>
                          <a:latin typeface="Calibri" panose="020F0502020204030204" pitchFamily="34" charset="0"/>
                        </a:rPr>
                        <a:t>192.168.1.1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Active</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610273256"/>
                  </a:ext>
                </a:extLst>
              </a:tr>
              <a:tr h="184536">
                <a:tc>
                  <a:txBody>
                    <a:bodyPr/>
                    <a:lstStyle/>
                    <a:p>
                      <a:pPr algn="ctr" fontAlgn="ctr"/>
                      <a:r>
                        <a:rPr lang="en-US" sz="700" b="0" i="0" u="none" strike="noStrike">
                          <a:solidFill>
                            <a:srgbClr val="000000"/>
                          </a:solidFill>
                          <a:effectLst/>
                          <a:latin typeface="Calibri" panose="020F0502020204030204" pitchFamily="34" charset="0"/>
                        </a:rPr>
                        <a:t>192.168.1.6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Active</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953397209"/>
                  </a:ext>
                </a:extLst>
              </a:tr>
              <a:tr h="184536">
                <a:tc>
                  <a:txBody>
                    <a:bodyPr/>
                    <a:lstStyle/>
                    <a:p>
                      <a:pPr algn="ctr" fontAlgn="ctr"/>
                      <a:r>
                        <a:rPr lang="en-US" sz="700" b="0" i="0" u="none" strike="noStrike">
                          <a:solidFill>
                            <a:srgbClr val="000000"/>
                          </a:solidFill>
                          <a:effectLst/>
                          <a:latin typeface="Calibri" panose="020F0502020204030204" pitchFamily="34" charset="0"/>
                        </a:rPr>
                        <a:t>192.168.1.2</a:t>
                      </a:r>
                    </a:p>
                  </a:txBody>
                  <a:tcPr marL="9525" marR="9525" marT="9525" marB="0" anchor="ctr">
                    <a:lnL>
                      <a:noFill/>
                    </a:lnL>
                    <a:lnR>
                      <a:noFill/>
                    </a:lnR>
                    <a:lnT>
                      <a:noFill/>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Maintenance</a:t>
                      </a:r>
                    </a:p>
                  </a:txBody>
                  <a:tcPr marL="9525" marR="9525" marT="9525" marB="0" anchor="ctr">
                    <a:lnL>
                      <a:noFill/>
                    </a:lnL>
                    <a:lnR>
                      <a:noFill/>
                    </a:lnR>
                    <a:lnT>
                      <a:noFill/>
                    </a:lnT>
                    <a:lnB>
                      <a:noFill/>
                    </a:lnB>
                    <a:noFill/>
                  </a:tcPr>
                </a:tc>
                <a:extLst>
                  <a:ext uri="{0D108BD9-81ED-4DB2-BD59-A6C34878D82A}">
                    <a16:rowId xmlns:a16="http://schemas.microsoft.com/office/drawing/2014/main" val="3435185026"/>
                  </a:ext>
                </a:extLst>
              </a:tr>
              <a:tr h="184536">
                <a:tc>
                  <a:txBody>
                    <a:bodyPr/>
                    <a:lstStyle/>
                    <a:p>
                      <a:pPr algn="ctr" fontAlgn="ctr"/>
                      <a:r>
                        <a:rPr lang="en-US" sz="700" b="0" i="0" u="none" strike="noStrike">
                          <a:solidFill>
                            <a:srgbClr val="000000"/>
                          </a:solidFill>
                          <a:effectLst/>
                          <a:latin typeface="Calibri" panose="020F0502020204030204" pitchFamily="34" charset="0"/>
                        </a:rPr>
                        <a:t>192.168.1.3</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Active</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3101337633"/>
                  </a:ext>
                </a:extLst>
              </a:tr>
              <a:tr h="184536">
                <a:tc>
                  <a:txBody>
                    <a:bodyPr/>
                    <a:lstStyle/>
                    <a:p>
                      <a:pPr algn="ctr" fontAlgn="ctr"/>
                      <a:r>
                        <a:rPr lang="en-US" sz="700" b="0" i="0" u="none" strike="noStrike">
                          <a:solidFill>
                            <a:srgbClr val="000000"/>
                          </a:solidFill>
                          <a:effectLst/>
                          <a:latin typeface="Calibri" panose="020F0502020204030204" pitchFamily="34" charset="0"/>
                        </a:rPr>
                        <a:t>192.168.1.7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Inactive</a:t>
                      </a:r>
                    </a:p>
                  </a:txBody>
                  <a:tcPr marL="9525" marR="9525" marT="9525" marB="0" anchor="ctr">
                    <a:lnL>
                      <a:noFill/>
                    </a:lnL>
                    <a:lnR>
                      <a:noFill/>
                    </a:lnR>
                    <a:lnT>
                      <a:noFill/>
                    </a:lnT>
                    <a:lnB>
                      <a:noFill/>
                    </a:lnB>
                    <a:noFill/>
                  </a:tcPr>
                </a:tc>
                <a:extLst>
                  <a:ext uri="{0D108BD9-81ED-4DB2-BD59-A6C34878D82A}">
                    <a16:rowId xmlns:a16="http://schemas.microsoft.com/office/drawing/2014/main" val="1676349343"/>
                  </a:ext>
                </a:extLst>
              </a:tr>
              <a:tr h="184536">
                <a:tc>
                  <a:txBody>
                    <a:bodyPr/>
                    <a:lstStyle/>
                    <a:p>
                      <a:pPr algn="ctr" fontAlgn="ctr"/>
                      <a:r>
                        <a:rPr lang="en-US" sz="700" b="0" i="0" u="none" strike="noStrike">
                          <a:solidFill>
                            <a:srgbClr val="000000"/>
                          </a:solidFill>
                          <a:effectLst/>
                          <a:latin typeface="Calibri" panose="020F0502020204030204" pitchFamily="34" charset="0"/>
                        </a:rPr>
                        <a:t>192.168.1.4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Active</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3254616107"/>
                  </a:ext>
                </a:extLst>
              </a:tr>
              <a:tr h="184536">
                <a:tc>
                  <a:txBody>
                    <a:bodyPr/>
                    <a:lstStyle/>
                    <a:p>
                      <a:pPr algn="ctr" fontAlgn="ctr"/>
                      <a:r>
                        <a:rPr lang="en-US" sz="700" b="0" i="0" u="none" strike="noStrike">
                          <a:solidFill>
                            <a:srgbClr val="000000"/>
                          </a:solidFill>
                          <a:effectLst/>
                          <a:latin typeface="Calibri" panose="020F0502020204030204" pitchFamily="34" charset="0"/>
                        </a:rPr>
                        <a:t>192.168.1.5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Inactive</a:t>
                      </a:r>
                    </a:p>
                  </a:txBody>
                  <a:tcPr marL="9525" marR="9525" marT="9525" marB="0" anchor="ctr">
                    <a:lnL>
                      <a:noFill/>
                    </a:lnL>
                    <a:lnR>
                      <a:noFill/>
                    </a:lnR>
                    <a:lnT>
                      <a:noFill/>
                    </a:lnT>
                    <a:lnB>
                      <a:noFill/>
                    </a:lnB>
                    <a:noFill/>
                  </a:tcPr>
                </a:tc>
                <a:extLst>
                  <a:ext uri="{0D108BD9-81ED-4DB2-BD59-A6C34878D82A}">
                    <a16:rowId xmlns:a16="http://schemas.microsoft.com/office/drawing/2014/main" val="3252861429"/>
                  </a:ext>
                </a:extLst>
              </a:tr>
              <a:tr h="184536">
                <a:tc>
                  <a:txBody>
                    <a:bodyPr/>
                    <a:lstStyle/>
                    <a:p>
                      <a:pPr algn="ctr" fontAlgn="ctr"/>
                      <a:r>
                        <a:rPr lang="en-US" sz="700" b="0" i="0" u="none" strike="noStrike">
                          <a:solidFill>
                            <a:srgbClr val="000000"/>
                          </a:solidFill>
                          <a:effectLst/>
                          <a:latin typeface="Calibri" panose="020F0502020204030204" pitchFamily="34" charset="0"/>
                        </a:rPr>
                        <a:t>192.168.1.8</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Active</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660592303"/>
                  </a:ext>
                </a:extLst>
              </a:tr>
            </a:tbl>
          </a:graphicData>
        </a:graphic>
      </p:graphicFrame>
      <p:graphicFrame>
        <p:nvGraphicFramePr>
          <p:cNvPr id="12" name="Tablo 11">
            <a:extLst>
              <a:ext uri="{FF2B5EF4-FFF2-40B4-BE49-F238E27FC236}">
                <a16:creationId xmlns:a16="http://schemas.microsoft.com/office/drawing/2014/main" id="{D3298321-4BD6-233B-B51A-84C397EF02AC}"/>
              </a:ext>
            </a:extLst>
          </p:cNvPr>
          <p:cNvGraphicFramePr>
            <a:graphicFrameLocks noGrp="1"/>
          </p:cNvGraphicFramePr>
          <p:nvPr>
            <p:extLst>
              <p:ext uri="{D42A27DB-BD31-4B8C-83A1-F6EECF244321}">
                <p14:modId xmlns:p14="http://schemas.microsoft.com/office/powerpoint/2010/main" val="2768985485"/>
              </p:ext>
            </p:extLst>
          </p:nvPr>
        </p:nvGraphicFramePr>
        <p:xfrm>
          <a:off x="9025022" y="2060028"/>
          <a:ext cx="2907631" cy="1854411"/>
        </p:xfrm>
        <a:graphic>
          <a:graphicData uri="http://schemas.openxmlformats.org/drawingml/2006/table">
            <a:tbl>
              <a:tblPr/>
              <a:tblGrid>
                <a:gridCol w="919440">
                  <a:extLst>
                    <a:ext uri="{9D8B030D-6E8A-4147-A177-3AD203B41FA5}">
                      <a16:colId xmlns:a16="http://schemas.microsoft.com/office/drawing/2014/main" val="2194300595"/>
                    </a:ext>
                  </a:extLst>
                </a:gridCol>
                <a:gridCol w="919440">
                  <a:extLst>
                    <a:ext uri="{9D8B030D-6E8A-4147-A177-3AD203B41FA5}">
                      <a16:colId xmlns:a16="http://schemas.microsoft.com/office/drawing/2014/main" val="3957135664"/>
                    </a:ext>
                  </a:extLst>
                </a:gridCol>
                <a:gridCol w="1068751">
                  <a:extLst>
                    <a:ext uri="{9D8B030D-6E8A-4147-A177-3AD203B41FA5}">
                      <a16:colId xmlns:a16="http://schemas.microsoft.com/office/drawing/2014/main" val="1793275443"/>
                    </a:ext>
                  </a:extLst>
                </a:gridCol>
              </a:tblGrid>
              <a:tr h="163419">
                <a:tc gridSpan="2">
                  <a:txBody>
                    <a:bodyPr/>
                    <a:lstStyle/>
                    <a:p>
                      <a:pPr algn="l" fontAlgn="ctr"/>
                      <a:r>
                        <a:rPr lang="en-US" sz="700" b="1" i="0" u="none" strike="noStrike" dirty="0">
                          <a:solidFill>
                            <a:srgbClr val="000000"/>
                          </a:solidFill>
                          <a:effectLst/>
                          <a:latin typeface="Calibri" panose="020F0502020204030204" pitchFamily="34" charset="0"/>
                        </a:rPr>
                        <a:t>SESSIONPARTICIPANT</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0167331"/>
                  </a:ext>
                </a:extLst>
              </a:tr>
              <a:tr h="214952">
                <a:tc>
                  <a:txBody>
                    <a:bodyPr/>
                    <a:lstStyle/>
                    <a:p>
                      <a:pPr algn="ctr" fontAlgn="ctr"/>
                      <a:r>
                        <a:rPr lang="en-US" sz="700" b="1" i="0" u="sng" strike="noStrike" dirty="0" err="1">
                          <a:solidFill>
                            <a:srgbClr val="FFFFFF"/>
                          </a:solidFill>
                          <a:effectLst/>
                          <a:latin typeface="Calibri" panose="020F0502020204030204" pitchFamily="34" charset="0"/>
                        </a:rPr>
                        <a:t>SessionID</a:t>
                      </a:r>
                      <a:endParaRPr lang="en-US" sz="700" b="1" i="0" u="sng"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PlayerID</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MatchID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3685406372"/>
                  </a:ext>
                </a:extLst>
              </a:tr>
              <a:tr h="147604">
                <a:tc>
                  <a:txBody>
                    <a:bodyPr/>
                    <a:lstStyle/>
                    <a:p>
                      <a:pPr algn="ctr" fontAlgn="ctr"/>
                      <a:r>
                        <a:rPr lang="en-US" sz="700" b="0" i="0" u="none" strike="noStrike">
                          <a:solidFill>
                            <a:srgbClr val="000000"/>
                          </a:solidFill>
                          <a:effectLst/>
                          <a:latin typeface="Calibri" panose="020F0502020204030204" pitchFamily="34" charset="0"/>
                        </a:rPr>
                        <a:t>S001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P001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M001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634143441"/>
                  </a:ext>
                </a:extLst>
              </a:tr>
              <a:tr h="147604">
                <a:tc>
                  <a:txBody>
                    <a:bodyPr/>
                    <a:lstStyle/>
                    <a:p>
                      <a:pPr algn="ctr" fontAlgn="ctr"/>
                      <a:r>
                        <a:rPr lang="en-US" sz="700" b="0" i="0" u="none" strike="noStrike" dirty="0">
                          <a:solidFill>
                            <a:srgbClr val="000000"/>
                          </a:solidFill>
                          <a:effectLst/>
                          <a:latin typeface="Calibri" panose="020F0502020204030204" pitchFamily="34" charset="0"/>
                        </a:rPr>
                        <a:t>S002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M001</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468227126"/>
                  </a:ext>
                </a:extLst>
              </a:tr>
              <a:tr h="147604">
                <a:tc>
                  <a:txBody>
                    <a:bodyPr/>
                    <a:lstStyle/>
                    <a:p>
                      <a:pPr algn="ctr" fontAlgn="ctr"/>
                      <a:r>
                        <a:rPr lang="en-US" sz="700" b="0" i="0" u="none" strike="noStrike">
                          <a:solidFill>
                            <a:srgbClr val="000000"/>
                          </a:solidFill>
                          <a:effectLst/>
                          <a:latin typeface="Calibri" panose="020F0502020204030204" pitchFamily="34" charset="0"/>
                        </a:rPr>
                        <a:t>S003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M002</a:t>
                      </a:r>
                    </a:p>
                  </a:txBody>
                  <a:tcPr marL="9525" marR="9525" marT="9525" marB="0" anchor="ctr">
                    <a:lnL>
                      <a:noFill/>
                    </a:lnL>
                    <a:lnR>
                      <a:noFill/>
                    </a:lnR>
                    <a:lnT>
                      <a:noFill/>
                    </a:lnT>
                    <a:lnB>
                      <a:noFill/>
                    </a:lnB>
                    <a:noFill/>
                  </a:tcPr>
                </a:tc>
                <a:extLst>
                  <a:ext uri="{0D108BD9-81ED-4DB2-BD59-A6C34878D82A}">
                    <a16:rowId xmlns:a16="http://schemas.microsoft.com/office/drawing/2014/main" val="28626061"/>
                  </a:ext>
                </a:extLst>
              </a:tr>
              <a:tr h="147604">
                <a:tc>
                  <a:txBody>
                    <a:bodyPr/>
                    <a:lstStyle/>
                    <a:p>
                      <a:pPr algn="ctr" fontAlgn="ctr"/>
                      <a:r>
                        <a:rPr lang="en-US" sz="700" b="0" i="0" u="none" strike="noStrike">
                          <a:solidFill>
                            <a:srgbClr val="000000"/>
                          </a:solidFill>
                          <a:effectLst/>
                          <a:latin typeface="Calibri" panose="020F0502020204030204" pitchFamily="34" charset="0"/>
                        </a:rPr>
                        <a:t>S004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M002</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4288010883"/>
                  </a:ext>
                </a:extLst>
              </a:tr>
              <a:tr h="147604">
                <a:tc>
                  <a:txBody>
                    <a:bodyPr/>
                    <a:lstStyle/>
                    <a:p>
                      <a:pPr algn="ctr" fontAlgn="ctr"/>
                      <a:r>
                        <a:rPr lang="en-US" sz="700" b="0" i="0" u="none" strike="noStrike">
                          <a:solidFill>
                            <a:srgbClr val="000000"/>
                          </a:solidFill>
                          <a:effectLst/>
                          <a:latin typeface="Calibri" panose="020F0502020204030204" pitchFamily="34" charset="0"/>
                        </a:rPr>
                        <a:t>S005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M002</a:t>
                      </a:r>
                    </a:p>
                  </a:txBody>
                  <a:tcPr marL="9525" marR="9525" marT="9525" marB="0" anchor="ctr">
                    <a:lnL>
                      <a:noFill/>
                    </a:lnL>
                    <a:lnR>
                      <a:noFill/>
                    </a:lnR>
                    <a:lnT>
                      <a:noFill/>
                    </a:lnT>
                    <a:lnB>
                      <a:noFill/>
                    </a:lnB>
                    <a:noFill/>
                  </a:tcPr>
                </a:tc>
                <a:extLst>
                  <a:ext uri="{0D108BD9-81ED-4DB2-BD59-A6C34878D82A}">
                    <a16:rowId xmlns:a16="http://schemas.microsoft.com/office/drawing/2014/main" val="2466789415"/>
                  </a:ext>
                </a:extLst>
              </a:tr>
              <a:tr h="147604">
                <a:tc>
                  <a:txBody>
                    <a:bodyPr/>
                    <a:lstStyle/>
                    <a:p>
                      <a:pPr algn="ctr" fontAlgn="ctr"/>
                      <a:r>
                        <a:rPr lang="en-US" sz="700" b="0" i="0" u="none" strike="noStrike">
                          <a:solidFill>
                            <a:srgbClr val="000000"/>
                          </a:solidFill>
                          <a:effectLst/>
                          <a:latin typeface="Calibri" panose="020F0502020204030204" pitchFamily="34" charset="0"/>
                        </a:rPr>
                        <a:t>S006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M003</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304604768"/>
                  </a:ext>
                </a:extLst>
              </a:tr>
              <a:tr h="147604">
                <a:tc>
                  <a:txBody>
                    <a:bodyPr/>
                    <a:lstStyle/>
                    <a:p>
                      <a:pPr algn="ctr" fontAlgn="ctr"/>
                      <a:r>
                        <a:rPr lang="en-US" sz="700" b="0" i="0" u="none" strike="noStrike">
                          <a:solidFill>
                            <a:srgbClr val="000000"/>
                          </a:solidFill>
                          <a:effectLst/>
                          <a:latin typeface="Calibri" panose="020F0502020204030204" pitchFamily="34" charset="0"/>
                        </a:rPr>
                        <a:t>S007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P007</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M003</a:t>
                      </a:r>
                    </a:p>
                  </a:txBody>
                  <a:tcPr marL="9525" marR="9525" marT="9525" marB="0" anchor="ctr">
                    <a:lnL>
                      <a:noFill/>
                    </a:lnL>
                    <a:lnR>
                      <a:noFill/>
                    </a:lnR>
                    <a:lnT>
                      <a:noFill/>
                    </a:lnT>
                    <a:lnB>
                      <a:noFill/>
                    </a:lnB>
                    <a:noFill/>
                  </a:tcPr>
                </a:tc>
                <a:extLst>
                  <a:ext uri="{0D108BD9-81ED-4DB2-BD59-A6C34878D82A}">
                    <a16:rowId xmlns:a16="http://schemas.microsoft.com/office/drawing/2014/main" val="2587606769"/>
                  </a:ext>
                </a:extLst>
              </a:tr>
              <a:tr h="147604">
                <a:tc>
                  <a:txBody>
                    <a:bodyPr/>
                    <a:lstStyle/>
                    <a:p>
                      <a:pPr algn="ctr" fontAlgn="ctr"/>
                      <a:r>
                        <a:rPr lang="en-US" sz="700" b="0" i="0" u="none" strike="noStrike">
                          <a:solidFill>
                            <a:srgbClr val="000000"/>
                          </a:solidFill>
                          <a:effectLst/>
                          <a:latin typeface="Calibri" panose="020F0502020204030204" pitchFamily="34" charset="0"/>
                        </a:rPr>
                        <a:t>S008</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P006</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M004</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980362185"/>
                  </a:ext>
                </a:extLst>
              </a:tr>
              <a:tr h="147604">
                <a:tc>
                  <a:txBody>
                    <a:bodyPr/>
                    <a:lstStyle/>
                    <a:p>
                      <a:pPr algn="ctr" fontAlgn="ctr"/>
                      <a:r>
                        <a:rPr lang="en-US" sz="700" b="0" i="0" u="none" strike="noStrike">
                          <a:solidFill>
                            <a:srgbClr val="000000"/>
                          </a:solidFill>
                          <a:effectLst/>
                          <a:latin typeface="Calibri" panose="020F0502020204030204" pitchFamily="34" charset="0"/>
                        </a:rPr>
                        <a:t>S009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P009</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M004</a:t>
                      </a:r>
                    </a:p>
                  </a:txBody>
                  <a:tcPr marL="9525" marR="9525" marT="9525" marB="0" anchor="ctr">
                    <a:lnL>
                      <a:noFill/>
                    </a:lnL>
                    <a:lnR>
                      <a:noFill/>
                    </a:lnR>
                    <a:lnT>
                      <a:noFill/>
                    </a:lnT>
                    <a:lnB>
                      <a:noFill/>
                    </a:lnB>
                    <a:noFill/>
                  </a:tcPr>
                </a:tc>
                <a:extLst>
                  <a:ext uri="{0D108BD9-81ED-4DB2-BD59-A6C34878D82A}">
                    <a16:rowId xmlns:a16="http://schemas.microsoft.com/office/drawing/2014/main" val="2166179616"/>
                  </a:ext>
                </a:extLst>
              </a:tr>
              <a:tr h="147604">
                <a:tc>
                  <a:txBody>
                    <a:bodyPr/>
                    <a:lstStyle/>
                    <a:p>
                      <a:pPr algn="ctr" fontAlgn="ctr"/>
                      <a:r>
                        <a:rPr lang="en-US" sz="700" b="0" i="0" u="none" strike="noStrike">
                          <a:solidFill>
                            <a:srgbClr val="000000"/>
                          </a:solidFill>
                          <a:effectLst/>
                          <a:latin typeface="Calibri" panose="020F0502020204030204" pitchFamily="34" charset="0"/>
                        </a:rPr>
                        <a:t>S010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P010</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M004</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668467349"/>
                  </a:ext>
                </a:extLst>
              </a:tr>
            </a:tbl>
          </a:graphicData>
        </a:graphic>
      </p:graphicFrame>
      <p:graphicFrame>
        <p:nvGraphicFramePr>
          <p:cNvPr id="13" name="Tablo 12">
            <a:extLst>
              <a:ext uri="{FF2B5EF4-FFF2-40B4-BE49-F238E27FC236}">
                <a16:creationId xmlns:a16="http://schemas.microsoft.com/office/drawing/2014/main" id="{3E702195-E048-026F-AD1D-5AF268B589A7}"/>
              </a:ext>
            </a:extLst>
          </p:cNvPr>
          <p:cNvGraphicFramePr>
            <a:graphicFrameLocks noGrp="1"/>
          </p:cNvGraphicFramePr>
          <p:nvPr>
            <p:extLst>
              <p:ext uri="{D42A27DB-BD31-4B8C-83A1-F6EECF244321}">
                <p14:modId xmlns:p14="http://schemas.microsoft.com/office/powerpoint/2010/main" val="2807470574"/>
              </p:ext>
            </p:extLst>
          </p:nvPr>
        </p:nvGraphicFramePr>
        <p:xfrm>
          <a:off x="277396" y="4199467"/>
          <a:ext cx="5956966" cy="1232907"/>
        </p:xfrm>
        <a:graphic>
          <a:graphicData uri="http://schemas.openxmlformats.org/drawingml/2006/table">
            <a:tbl>
              <a:tblPr/>
              <a:tblGrid>
                <a:gridCol w="950839">
                  <a:extLst>
                    <a:ext uri="{9D8B030D-6E8A-4147-A177-3AD203B41FA5}">
                      <a16:colId xmlns:a16="http://schemas.microsoft.com/office/drawing/2014/main" val="3901659569"/>
                    </a:ext>
                  </a:extLst>
                </a:gridCol>
                <a:gridCol w="950839">
                  <a:extLst>
                    <a:ext uri="{9D8B030D-6E8A-4147-A177-3AD203B41FA5}">
                      <a16:colId xmlns:a16="http://schemas.microsoft.com/office/drawing/2014/main" val="1963266441"/>
                    </a:ext>
                  </a:extLst>
                </a:gridCol>
                <a:gridCol w="1105249">
                  <a:extLst>
                    <a:ext uri="{9D8B030D-6E8A-4147-A177-3AD203B41FA5}">
                      <a16:colId xmlns:a16="http://schemas.microsoft.com/office/drawing/2014/main" val="1601865722"/>
                    </a:ext>
                  </a:extLst>
                </a:gridCol>
                <a:gridCol w="950839">
                  <a:extLst>
                    <a:ext uri="{9D8B030D-6E8A-4147-A177-3AD203B41FA5}">
                      <a16:colId xmlns:a16="http://schemas.microsoft.com/office/drawing/2014/main" val="2163474862"/>
                    </a:ext>
                  </a:extLst>
                </a:gridCol>
                <a:gridCol w="1048361">
                  <a:extLst>
                    <a:ext uri="{9D8B030D-6E8A-4147-A177-3AD203B41FA5}">
                      <a16:colId xmlns:a16="http://schemas.microsoft.com/office/drawing/2014/main" val="2889000219"/>
                    </a:ext>
                  </a:extLst>
                </a:gridCol>
                <a:gridCol w="950839">
                  <a:extLst>
                    <a:ext uri="{9D8B030D-6E8A-4147-A177-3AD203B41FA5}">
                      <a16:colId xmlns:a16="http://schemas.microsoft.com/office/drawing/2014/main" val="3058318129"/>
                    </a:ext>
                  </a:extLst>
                </a:gridCol>
              </a:tblGrid>
              <a:tr h="119812">
                <a:tc>
                  <a:txBody>
                    <a:bodyPr/>
                    <a:lstStyle/>
                    <a:p>
                      <a:pPr algn="l" fontAlgn="ctr"/>
                      <a:r>
                        <a:rPr lang="en-US" sz="700" b="1" i="0" u="none" strike="noStrike" dirty="0">
                          <a:solidFill>
                            <a:srgbClr val="000000"/>
                          </a:solidFill>
                          <a:effectLst/>
                          <a:latin typeface="Calibri" panose="020F0502020204030204" pitchFamily="34" charset="0"/>
                        </a:rPr>
                        <a:t>GAMESESSION</a:t>
                      </a:r>
                    </a:p>
                  </a:txBody>
                  <a:tcPr marL="8619" marR="8619" marT="8619"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8619" marR="8619" marT="8619"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8619" marR="8619" marT="8619"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8619" marR="8619" marT="8619"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8619" marR="8619" marT="8619"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8619" marR="8619" marT="8619"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2690365"/>
                  </a:ext>
                </a:extLst>
              </a:tr>
              <a:tr h="222619">
                <a:tc>
                  <a:txBody>
                    <a:bodyPr/>
                    <a:lstStyle/>
                    <a:p>
                      <a:pPr algn="ctr" fontAlgn="ctr"/>
                      <a:r>
                        <a:rPr lang="en-US" sz="700" b="1" i="0" u="sng" strike="noStrike" dirty="0" err="1">
                          <a:solidFill>
                            <a:srgbClr val="FFFFFF"/>
                          </a:solidFill>
                          <a:effectLst/>
                          <a:latin typeface="Calibri" panose="020F0502020204030204" pitchFamily="34" charset="0"/>
                        </a:rPr>
                        <a:t>GameSessionID</a:t>
                      </a:r>
                      <a:endParaRPr lang="en-US" sz="700" b="1" i="0" u="sng" strike="noStrike" dirty="0">
                        <a:solidFill>
                          <a:srgbClr val="FFFFFF"/>
                        </a:solidFill>
                        <a:effectLst/>
                        <a:latin typeface="Calibri" panose="020F0502020204030204" pitchFamily="34" charset="0"/>
                      </a:endParaRPr>
                    </a:p>
                  </a:txBody>
                  <a:tcPr marL="8619" marR="8619" marT="8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StartTime</a:t>
                      </a:r>
                      <a:endParaRPr lang="en-US" sz="700" b="1" i="0" u="none" strike="noStrike" dirty="0">
                        <a:solidFill>
                          <a:srgbClr val="FFFFFF"/>
                        </a:solidFill>
                        <a:effectLst/>
                        <a:latin typeface="Calibri" panose="020F0502020204030204" pitchFamily="34" charset="0"/>
                      </a:endParaRPr>
                    </a:p>
                  </a:txBody>
                  <a:tcPr marL="8619" marR="8619" marT="8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EndTime</a:t>
                      </a:r>
                    </a:p>
                  </a:txBody>
                  <a:tcPr marL="8619" marR="8619" marT="8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GameModelID</a:t>
                      </a:r>
                    </a:p>
                  </a:txBody>
                  <a:tcPr marL="8619" marR="8619" marT="8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RegionID</a:t>
                      </a:r>
                    </a:p>
                  </a:txBody>
                  <a:tcPr marL="8619" marR="8619" marT="8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SessionStatus</a:t>
                      </a:r>
                      <a:endParaRPr lang="en-US" sz="700" b="1" i="0" u="none" strike="noStrike" dirty="0">
                        <a:solidFill>
                          <a:srgbClr val="FFFFFF"/>
                        </a:solidFill>
                        <a:effectLst/>
                        <a:latin typeface="Calibri" panose="020F0502020204030204" pitchFamily="34" charset="0"/>
                      </a:endParaRPr>
                    </a:p>
                  </a:txBody>
                  <a:tcPr marL="8619" marR="8619" marT="861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398331259"/>
                  </a:ext>
                </a:extLst>
              </a:tr>
              <a:tr h="222619">
                <a:tc>
                  <a:txBody>
                    <a:bodyPr/>
                    <a:lstStyle/>
                    <a:p>
                      <a:pPr algn="ctr" fontAlgn="ctr"/>
                      <a:r>
                        <a:rPr lang="en-US" sz="700" b="0" i="0" u="none" strike="noStrike">
                          <a:solidFill>
                            <a:srgbClr val="000000"/>
                          </a:solidFill>
                          <a:effectLst/>
                          <a:latin typeface="Calibri" panose="020F0502020204030204" pitchFamily="34" charset="0"/>
                        </a:rPr>
                        <a:t>S001</a:t>
                      </a:r>
                    </a:p>
                  </a:txBody>
                  <a:tcPr marL="8619" marR="8619" marT="8619"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10:00:00</a:t>
                      </a:r>
                    </a:p>
                  </a:txBody>
                  <a:tcPr marL="8619" marR="8619" marT="8619"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 11:00:00</a:t>
                      </a:r>
                    </a:p>
                  </a:txBody>
                  <a:tcPr marL="8619" marR="8619" marT="8619"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GM001</a:t>
                      </a:r>
                    </a:p>
                  </a:txBody>
                  <a:tcPr marL="8619" marR="8619" marT="8619"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R001</a:t>
                      </a:r>
                    </a:p>
                  </a:txBody>
                  <a:tcPr marL="8619" marR="8619" marT="8619"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Completed</a:t>
                      </a:r>
                    </a:p>
                  </a:txBody>
                  <a:tcPr marL="8619" marR="8619" marT="8619"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54453059"/>
                  </a:ext>
                </a:extLst>
              </a:tr>
              <a:tr h="222619">
                <a:tc>
                  <a:txBody>
                    <a:bodyPr/>
                    <a:lstStyle/>
                    <a:p>
                      <a:pPr algn="ctr" fontAlgn="ctr"/>
                      <a:r>
                        <a:rPr lang="en-US" sz="700" b="0" i="0" u="none" strike="noStrike">
                          <a:solidFill>
                            <a:srgbClr val="000000"/>
                          </a:solidFill>
                          <a:effectLst/>
                          <a:latin typeface="Calibri" panose="020F0502020204030204" pitchFamily="34" charset="0"/>
                        </a:rPr>
                        <a:t>S002</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2024-11-02 14:00:00</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2024-11-02 15:30:00</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GM002</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R002</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Completed</a:t>
                      </a:r>
                    </a:p>
                  </a:txBody>
                  <a:tcPr marL="8619" marR="8619" marT="8619" marB="0" anchor="ctr">
                    <a:lnL>
                      <a:noFill/>
                    </a:lnL>
                    <a:lnR>
                      <a:noFill/>
                    </a:lnR>
                    <a:lnT>
                      <a:noFill/>
                    </a:lnT>
                    <a:lnB>
                      <a:noFill/>
                    </a:lnB>
                    <a:solidFill>
                      <a:srgbClr val="D9D9D9"/>
                    </a:solidFill>
                  </a:tcPr>
                </a:tc>
                <a:extLst>
                  <a:ext uri="{0D108BD9-81ED-4DB2-BD59-A6C34878D82A}">
                    <a16:rowId xmlns:a16="http://schemas.microsoft.com/office/drawing/2014/main" val="566245366"/>
                  </a:ext>
                </a:extLst>
              </a:tr>
              <a:tr h="222619">
                <a:tc>
                  <a:txBody>
                    <a:bodyPr/>
                    <a:lstStyle/>
                    <a:p>
                      <a:pPr algn="ctr" fontAlgn="ctr"/>
                      <a:r>
                        <a:rPr lang="en-US" sz="700" b="0" i="0" u="none" strike="noStrike">
                          <a:solidFill>
                            <a:srgbClr val="000000"/>
                          </a:solidFill>
                          <a:effectLst/>
                          <a:latin typeface="Calibri" panose="020F0502020204030204" pitchFamily="34" charset="0"/>
                        </a:rPr>
                        <a:t>S003</a:t>
                      </a:r>
                    </a:p>
                  </a:txBody>
                  <a:tcPr marL="8619" marR="8619" marT="8619"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2024-11-03 18:00:00</a:t>
                      </a:r>
                    </a:p>
                  </a:txBody>
                  <a:tcPr marL="8619" marR="8619" marT="8619"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2024-11-03 19:45:00</a:t>
                      </a:r>
                    </a:p>
                  </a:txBody>
                  <a:tcPr marL="8619" marR="8619" marT="8619"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GM003</a:t>
                      </a:r>
                    </a:p>
                  </a:txBody>
                  <a:tcPr marL="8619" marR="8619" marT="8619"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R003</a:t>
                      </a:r>
                    </a:p>
                  </a:txBody>
                  <a:tcPr marL="8619" marR="8619" marT="8619"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Completed</a:t>
                      </a:r>
                    </a:p>
                  </a:txBody>
                  <a:tcPr marL="8619" marR="8619" marT="8619" marB="0" anchor="ctr">
                    <a:lnL>
                      <a:noFill/>
                    </a:lnL>
                    <a:lnR>
                      <a:noFill/>
                    </a:lnR>
                    <a:lnT>
                      <a:noFill/>
                    </a:lnT>
                    <a:lnB>
                      <a:noFill/>
                    </a:lnB>
                    <a:noFill/>
                  </a:tcPr>
                </a:tc>
                <a:extLst>
                  <a:ext uri="{0D108BD9-81ED-4DB2-BD59-A6C34878D82A}">
                    <a16:rowId xmlns:a16="http://schemas.microsoft.com/office/drawing/2014/main" val="4244318303"/>
                  </a:ext>
                </a:extLst>
              </a:tr>
              <a:tr h="222619">
                <a:tc>
                  <a:txBody>
                    <a:bodyPr/>
                    <a:lstStyle/>
                    <a:p>
                      <a:pPr algn="ctr" fontAlgn="ctr"/>
                      <a:r>
                        <a:rPr lang="en-US" sz="700" b="0" i="0" u="none" strike="noStrike">
                          <a:solidFill>
                            <a:srgbClr val="000000"/>
                          </a:solidFill>
                          <a:effectLst/>
                          <a:latin typeface="Calibri" panose="020F0502020204030204" pitchFamily="34" charset="0"/>
                        </a:rPr>
                        <a:t>S004</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2024-11-04 20:00:00</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2024-11-04 21:15:00</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GM004</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R004</a:t>
                      </a:r>
                    </a:p>
                  </a:txBody>
                  <a:tcPr marL="8619" marR="8619" marT="8619"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Completed</a:t>
                      </a:r>
                    </a:p>
                  </a:txBody>
                  <a:tcPr marL="8619" marR="8619" marT="8619" marB="0" anchor="ctr">
                    <a:lnL>
                      <a:noFill/>
                    </a:lnL>
                    <a:lnR>
                      <a:noFill/>
                    </a:lnR>
                    <a:lnT>
                      <a:noFill/>
                    </a:lnT>
                    <a:lnB>
                      <a:noFill/>
                    </a:lnB>
                    <a:solidFill>
                      <a:srgbClr val="D9D9D9"/>
                    </a:solidFill>
                  </a:tcPr>
                </a:tc>
                <a:extLst>
                  <a:ext uri="{0D108BD9-81ED-4DB2-BD59-A6C34878D82A}">
                    <a16:rowId xmlns:a16="http://schemas.microsoft.com/office/drawing/2014/main" val="2263881738"/>
                  </a:ext>
                </a:extLst>
              </a:tr>
            </a:tbl>
          </a:graphicData>
        </a:graphic>
      </p:graphicFrame>
      <p:graphicFrame>
        <p:nvGraphicFramePr>
          <p:cNvPr id="14" name="Tablo 13">
            <a:extLst>
              <a:ext uri="{FF2B5EF4-FFF2-40B4-BE49-F238E27FC236}">
                <a16:creationId xmlns:a16="http://schemas.microsoft.com/office/drawing/2014/main" id="{42A44407-310A-CE13-7A15-2C7B6A071340}"/>
              </a:ext>
            </a:extLst>
          </p:cNvPr>
          <p:cNvGraphicFramePr>
            <a:graphicFrameLocks noGrp="1"/>
          </p:cNvGraphicFramePr>
          <p:nvPr>
            <p:extLst>
              <p:ext uri="{D42A27DB-BD31-4B8C-83A1-F6EECF244321}">
                <p14:modId xmlns:p14="http://schemas.microsoft.com/office/powerpoint/2010/main" val="71896531"/>
              </p:ext>
            </p:extLst>
          </p:nvPr>
        </p:nvGraphicFramePr>
        <p:xfrm>
          <a:off x="277396" y="5487804"/>
          <a:ext cx="3653589" cy="1096874"/>
        </p:xfrm>
        <a:graphic>
          <a:graphicData uri="http://schemas.openxmlformats.org/drawingml/2006/table">
            <a:tbl>
              <a:tblPr/>
              <a:tblGrid>
                <a:gridCol w="1155324">
                  <a:extLst>
                    <a:ext uri="{9D8B030D-6E8A-4147-A177-3AD203B41FA5}">
                      <a16:colId xmlns:a16="http://schemas.microsoft.com/office/drawing/2014/main" val="1893394682"/>
                    </a:ext>
                  </a:extLst>
                </a:gridCol>
                <a:gridCol w="1155324">
                  <a:extLst>
                    <a:ext uri="{9D8B030D-6E8A-4147-A177-3AD203B41FA5}">
                      <a16:colId xmlns:a16="http://schemas.microsoft.com/office/drawing/2014/main" val="1124713858"/>
                    </a:ext>
                  </a:extLst>
                </a:gridCol>
                <a:gridCol w="1342941">
                  <a:extLst>
                    <a:ext uri="{9D8B030D-6E8A-4147-A177-3AD203B41FA5}">
                      <a16:colId xmlns:a16="http://schemas.microsoft.com/office/drawing/2014/main" val="1163149282"/>
                    </a:ext>
                  </a:extLst>
                </a:gridCol>
              </a:tblGrid>
              <a:tr h="170870">
                <a:tc>
                  <a:txBody>
                    <a:bodyPr/>
                    <a:lstStyle/>
                    <a:p>
                      <a:pPr algn="l" fontAlgn="ctr"/>
                      <a:r>
                        <a:rPr lang="en-US" sz="700" b="1" i="0" u="none" strike="noStrike">
                          <a:solidFill>
                            <a:srgbClr val="000000"/>
                          </a:solidFill>
                          <a:effectLst/>
                          <a:latin typeface="Calibri" panose="020F0502020204030204" pitchFamily="34" charset="0"/>
                        </a:rPr>
                        <a:t>GAMEMODE</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9180638"/>
                  </a:ext>
                </a:extLst>
              </a:tr>
              <a:tr h="154334">
                <a:tc>
                  <a:txBody>
                    <a:bodyPr/>
                    <a:lstStyle/>
                    <a:p>
                      <a:pPr algn="ctr" fontAlgn="ctr"/>
                      <a:r>
                        <a:rPr lang="en-US" sz="700" b="1" i="0" u="sng" strike="noStrike">
                          <a:solidFill>
                            <a:srgbClr val="FFFFFF"/>
                          </a:solidFill>
                          <a:effectLst/>
                          <a:latin typeface="Calibri" panose="020F0502020204030204" pitchFamily="34" charset="0"/>
                        </a:rPr>
                        <a:t>GameModelID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ModeName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MaxPlayers</a:t>
                      </a:r>
                      <a:endParaRPr lang="en-US" sz="700" b="1" i="0" u="none" strike="noStrike" dirty="0">
                        <a:solidFill>
                          <a:srgbClr val="FFFFFF"/>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1579564220"/>
                  </a:ext>
                </a:extLst>
              </a:tr>
              <a:tr h="154334">
                <a:tc>
                  <a:txBody>
                    <a:bodyPr/>
                    <a:lstStyle/>
                    <a:p>
                      <a:pPr algn="ctr" fontAlgn="ctr"/>
                      <a:r>
                        <a:rPr lang="en-US" sz="700" b="0" i="0" u="none" strike="noStrike">
                          <a:solidFill>
                            <a:srgbClr val="000000"/>
                          </a:solidFill>
                          <a:effectLst/>
                          <a:latin typeface="Calibri" panose="020F0502020204030204" pitchFamily="34" charset="0"/>
                        </a:rPr>
                        <a:t>GM001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Solo</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759265419"/>
                  </a:ext>
                </a:extLst>
              </a:tr>
              <a:tr h="154334">
                <a:tc>
                  <a:txBody>
                    <a:bodyPr/>
                    <a:lstStyle/>
                    <a:p>
                      <a:pPr algn="ctr" fontAlgn="ctr"/>
                      <a:r>
                        <a:rPr lang="en-US" sz="700" b="0" i="0" u="none" strike="noStrike">
                          <a:solidFill>
                            <a:srgbClr val="000000"/>
                          </a:solidFill>
                          <a:effectLst/>
                          <a:latin typeface="Calibri" panose="020F0502020204030204" pitchFamily="34" charset="0"/>
                        </a:rPr>
                        <a:t>GM002</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Team</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6</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406859845"/>
                  </a:ext>
                </a:extLst>
              </a:tr>
              <a:tr h="154334">
                <a:tc>
                  <a:txBody>
                    <a:bodyPr/>
                    <a:lstStyle/>
                    <a:p>
                      <a:pPr algn="ctr" fontAlgn="ctr"/>
                      <a:r>
                        <a:rPr lang="en-US" sz="700" b="0" i="0" u="none" strike="noStrike">
                          <a:solidFill>
                            <a:srgbClr val="000000"/>
                          </a:solidFill>
                          <a:effectLst/>
                          <a:latin typeface="Calibri" panose="020F0502020204030204" pitchFamily="34" charset="0"/>
                        </a:rPr>
                        <a:t>GM003</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Battle Royale</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a:t>
                      </a:r>
                    </a:p>
                  </a:txBody>
                  <a:tcPr marL="9525" marR="9525" marT="9525" marB="0" anchor="ctr">
                    <a:lnL>
                      <a:noFill/>
                    </a:lnL>
                    <a:lnR>
                      <a:noFill/>
                    </a:lnR>
                    <a:lnT>
                      <a:noFill/>
                    </a:lnT>
                    <a:lnB>
                      <a:noFill/>
                    </a:lnB>
                    <a:noFill/>
                  </a:tcPr>
                </a:tc>
                <a:extLst>
                  <a:ext uri="{0D108BD9-81ED-4DB2-BD59-A6C34878D82A}">
                    <a16:rowId xmlns:a16="http://schemas.microsoft.com/office/drawing/2014/main" val="3181370308"/>
                  </a:ext>
                </a:extLst>
              </a:tr>
              <a:tr h="154334">
                <a:tc>
                  <a:txBody>
                    <a:bodyPr/>
                    <a:lstStyle/>
                    <a:p>
                      <a:pPr algn="ctr" fontAlgn="ctr"/>
                      <a:r>
                        <a:rPr lang="en-US" sz="700" b="0" i="0" u="none" strike="noStrike">
                          <a:solidFill>
                            <a:srgbClr val="000000"/>
                          </a:solidFill>
                          <a:effectLst/>
                          <a:latin typeface="Calibri" panose="020F0502020204030204" pitchFamily="34" charset="0"/>
                        </a:rPr>
                        <a:t>GM004</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Co-op</a:t>
                      </a:r>
                    </a:p>
                  </a:txBody>
                  <a:tcPr marL="9525" marR="9525" marT="9525"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4</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2194096846"/>
                  </a:ext>
                </a:extLst>
              </a:tr>
              <a:tr h="154334">
                <a:tc>
                  <a:txBody>
                    <a:bodyPr/>
                    <a:lstStyle/>
                    <a:p>
                      <a:pPr algn="ctr" fontAlgn="ctr"/>
                      <a:r>
                        <a:rPr lang="en-US" sz="700" b="0" i="0" u="none" strike="noStrike">
                          <a:solidFill>
                            <a:srgbClr val="000000"/>
                          </a:solidFill>
                          <a:effectLst/>
                          <a:latin typeface="Calibri" panose="020F0502020204030204" pitchFamily="34" charset="0"/>
                        </a:rPr>
                        <a:t>GM005</a:t>
                      </a:r>
                    </a:p>
                  </a:txBody>
                  <a:tcPr marL="9525" marR="9525" marT="9525"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Deathmatch</a:t>
                      </a:r>
                    </a:p>
                  </a:txBody>
                  <a:tcPr marL="9525" marR="9525" marT="9525" marB="0" anchor="ctr">
                    <a:lnL>
                      <a:noFill/>
                    </a:lnL>
                    <a:lnR>
                      <a:noFill/>
                    </a:lnR>
                    <a:lnT>
                      <a:noFill/>
                    </a:lnT>
                    <a:lnB>
                      <a:noFill/>
                    </a:lnB>
                    <a:noFill/>
                  </a:tcPr>
                </a:tc>
                <a:tc>
                  <a:txBody>
                    <a:bodyPr/>
                    <a:lstStyle/>
                    <a:p>
                      <a:pPr algn="ctr" fontAlgn="ctr"/>
                      <a:r>
                        <a:rPr lang="en-US" sz="700" b="0" i="0" u="none" strike="noStrike" dirty="0">
                          <a:solidFill>
                            <a:srgbClr val="000000"/>
                          </a:solidFill>
                          <a:effectLst/>
                          <a:latin typeface="Calibri" panose="020F0502020204030204" pitchFamily="34" charset="0"/>
                        </a:rPr>
                        <a:t>10</a:t>
                      </a:r>
                    </a:p>
                  </a:txBody>
                  <a:tcPr marL="9525" marR="9525" marT="9525" marB="0" anchor="ctr">
                    <a:lnL>
                      <a:noFill/>
                    </a:lnL>
                    <a:lnR>
                      <a:noFill/>
                    </a:lnR>
                    <a:lnT>
                      <a:noFill/>
                    </a:lnT>
                    <a:lnB>
                      <a:noFill/>
                    </a:lnB>
                    <a:noFill/>
                  </a:tcPr>
                </a:tc>
                <a:extLst>
                  <a:ext uri="{0D108BD9-81ED-4DB2-BD59-A6C34878D82A}">
                    <a16:rowId xmlns:a16="http://schemas.microsoft.com/office/drawing/2014/main" val="1901692266"/>
                  </a:ext>
                </a:extLst>
              </a:tr>
            </a:tbl>
          </a:graphicData>
        </a:graphic>
      </p:graphicFrame>
      <p:graphicFrame>
        <p:nvGraphicFramePr>
          <p:cNvPr id="16" name="Tablo 15">
            <a:extLst>
              <a:ext uri="{FF2B5EF4-FFF2-40B4-BE49-F238E27FC236}">
                <a16:creationId xmlns:a16="http://schemas.microsoft.com/office/drawing/2014/main" id="{C0C78D5B-0C12-6B71-C2E5-389AF912288C}"/>
              </a:ext>
            </a:extLst>
          </p:cNvPr>
          <p:cNvGraphicFramePr>
            <a:graphicFrameLocks noGrp="1"/>
          </p:cNvGraphicFramePr>
          <p:nvPr>
            <p:extLst>
              <p:ext uri="{D42A27DB-BD31-4B8C-83A1-F6EECF244321}">
                <p14:modId xmlns:p14="http://schemas.microsoft.com/office/powerpoint/2010/main" val="3153059102"/>
              </p:ext>
            </p:extLst>
          </p:nvPr>
        </p:nvGraphicFramePr>
        <p:xfrm>
          <a:off x="7124031" y="3968851"/>
          <a:ext cx="4808622" cy="2276723"/>
        </p:xfrm>
        <a:graphic>
          <a:graphicData uri="http://schemas.openxmlformats.org/drawingml/2006/table">
            <a:tbl>
              <a:tblPr/>
              <a:tblGrid>
                <a:gridCol w="801437">
                  <a:extLst>
                    <a:ext uri="{9D8B030D-6E8A-4147-A177-3AD203B41FA5}">
                      <a16:colId xmlns:a16="http://schemas.microsoft.com/office/drawing/2014/main" val="471848513"/>
                    </a:ext>
                  </a:extLst>
                </a:gridCol>
                <a:gridCol w="801437">
                  <a:extLst>
                    <a:ext uri="{9D8B030D-6E8A-4147-A177-3AD203B41FA5}">
                      <a16:colId xmlns:a16="http://schemas.microsoft.com/office/drawing/2014/main" val="1438023273"/>
                    </a:ext>
                  </a:extLst>
                </a:gridCol>
                <a:gridCol w="801437">
                  <a:extLst>
                    <a:ext uri="{9D8B030D-6E8A-4147-A177-3AD203B41FA5}">
                      <a16:colId xmlns:a16="http://schemas.microsoft.com/office/drawing/2014/main" val="1034758337"/>
                    </a:ext>
                  </a:extLst>
                </a:gridCol>
                <a:gridCol w="801437">
                  <a:extLst>
                    <a:ext uri="{9D8B030D-6E8A-4147-A177-3AD203B41FA5}">
                      <a16:colId xmlns:a16="http://schemas.microsoft.com/office/drawing/2014/main" val="904845223"/>
                    </a:ext>
                  </a:extLst>
                </a:gridCol>
                <a:gridCol w="801437">
                  <a:extLst>
                    <a:ext uri="{9D8B030D-6E8A-4147-A177-3AD203B41FA5}">
                      <a16:colId xmlns:a16="http://schemas.microsoft.com/office/drawing/2014/main" val="3720708094"/>
                    </a:ext>
                  </a:extLst>
                </a:gridCol>
                <a:gridCol w="801437">
                  <a:extLst>
                    <a:ext uri="{9D8B030D-6E8A-4147-A177-3AD203B41FA5}">
                      <a16:colId xmlns:a16="http://schemas.microsoft.com/office/drawing/2014/main" val="1379135422"/>
                    </a:ext>
                  </a:extLst>
                </a:gridCol>
              </a:tblGrid>
              <a:tr h="120316">
                <a:tc>
                  <a:txBody>
                    <a:bodyPr/>
                    <a:lstStyle/>
                    <a:p>
                      <a:pPr algn="l" fontAlgn="ctr"/>
                      <a:r>
                        <a:rPr lang="en-US" sz="700" b="1" i="0" u="none" strike="noStrike" dirty="0">
                          <a:solidFill>
                            <a:srgbClr val="000000"/>
                          </a:solidFill>
                          <a:effectLst/>
                          <a:latin typeface="Calibri" panose="020F0502020204030204" pitchFamily="34" charset="0"/>
                        </a:rPr>
                        <a:t>RANKING</a:t>
                      </a: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dirty="0">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endParaRPr lang="en-US" sz="700" b="0" i="0" u="none" strike="noStrike">
                        <a:solidFill>
                          <a:srgbClr val="000000"/>
                        </a:solidFill>
                        <a:effectLst/>
                        <a:latin typeface="Calibri" panose="020F0502020204030204" pitchFamily="34" charset="0"/>
                      </a:endParaRPr>
                    </a:p>
                  </a:txBody>
                  <a:tcPr marL="9003" marR="9003" marT="9003"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6675085"/>
                  </a:ext>
                </a:extLst>
              </a:tr>
              <a:tr h="196037">
                <a:tc>
                  <a:txBody>
                    <a:bodyPr/>
                    <a:lstStyle/>
                    <a:p>
                      <a:pPr algn="ctr" fontAlgn="ctr"/>
                      <a:r>
                        <a:rPr lang="en-US" sz="700" b="1" i="0" u="sng" strike="noStrike">
                          <a:solidFill>
                            <a:srgbClr val="FFFFFF"/>
                          </a:solidFill>
                          <a:effectLst/>
                          <a:latin typeface="Calibri" panose="020F0502020204030204" pitchFamily="34" charset="0"/>
                        </a:rPr>
                        <a:t>RankingID</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PlayerID</a:t>
                      </a:r>
                      <a:endParaRPr lang="en-US" sz="700" b="1" i="0" u="none" strike="noStrike" dirty="0">
                        <a:solidFill>
                          <a:srgbClr val="FFFFFF"/>
                        </a:solidFill>
                        <a:effectLst/>
                        <a:latin typeface="Calibri" panose="020F0502020204030204" pitchFamily="34" charset="0"/>
                      </a:endParaRP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a:solidFill>
                            <a:srgbClr val="FFFFFF"/>
                          </a:solidFill>
                          <a:effectLst/>
                          <a:latin typeface="Calibri" panose="020F0502020204030204" pitchFamily="34" charset="0"/>
                        </a:rPr>
                        <a:t>Points</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LastUpdated</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dirty="0" err="1">
                          <a:solidFill>
                            <a:srgbClr val="FFFFFF"/>
                          </a:solidFill>
                          <a:effectLst/>
                          <a:latin typeface="Calibri" panose="020F0502020204030204" pitchFamily="34" charset="0"/>
                        </a:rPr>
                        <a:t>Win_Count</a:t>
                      </a:r>
                      <a:endParaRPr lang="en-US" sz="700" b="1" i="0" u="none" strike="noStrike" dirty="0">
                        <a:solidFill>
                          <a:srgbClr val="FFFFFF"/>
                        </a:solidFill>
                        <a:effectLst/>
                        <a:latin typeface="Calibri" panose="020F0502020204030204" pitchFamily="34" charset="0"/>
                      </a:endParaRP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tc>
                  <a:txBody>
                    <a:bodyPr/>
                    <a:lstStyle/>
                    <a:p>
                      <a:pPr algn="ctr" fontAlgn="ctr"/>
                      <a:r>
                        <a:rPr lang="en-US" sz="700" b="1" i="0" u="none" strike="noStrike">
                          <a:solidFill>
                            <a:srgbClr val="FFFFFF"/>
                          </a:solidFill>
                          <a:effectLst/>
                          <a:latin typeface="Calibri" panose="020F0502020204030204" pitchFamily="34" charset="0"/>
                        </a:rPr>
                        <a:t>Lose_Count</a:t>
                      </a:r>
                    </a:p>
                  </a:txBody>
                  <a:tcPr marL="9003" marR="9003" marT="90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F243E"/>
                    </a:solidFill>
                  </a:tcPr>
                </a:tc>
                <a:extLst>
                  <a:ext uri="{0D108BD9-81ED-4DB2-BD59-A6C34878D82A}">
                    <a16:rowId xmlns:a16="http://schemas.microsoft.com/office/drawing/2014/main" val="2853476175"/>
                  </a:ext>
                </a:extLst>
              </a:tr>
              <a:tr h="196037">
                <a:tc>
                  <a:txBody>
                    <a:bodyPr/>
                    <a:lstStyle/>
                    <a:p>
                      <a:pPr algn="ctr" fontAlgn="ctr"/>
                      <a:r>
                        <a:rPr lang="en-US" sz="700" b="0" i="0" u="none" strike="noStrike">
                          <a:solidFill>
                            <a:srgbClr val="000000"/>
                          </a:solidFill>
                          <a:effectLst/>
                          <a:latin typeface="Calibri" panose="020F0502020204030204" pitchFamily="34" charset="0"/>
                        </a:rPr>
                        <a:t>RANK001</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P001</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1960</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2024-11-01</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298</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16</a:t>
                      </a:r>
                    </a:p>
                  </a:txBody>
                  <a:tcPr marL="9003" marR="9003" marT="9003"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1557532907"/>
                  </a:ext>
                </a:extLst>
              </a:tr>
              <a:tr h="196037">
                <a:tc>
                  <a:txBody>
                    <a:bodyPr/>
                    <a:lstStyle/>
                    <a:p>
                      <a:pPr algn="ctr" fontAlgn="ctr"/>
                      <a:r>
                        <a:rPr lang="en-US" sz="700" b="0" i="0" u="none" strike="noStrike">
                          <a:solidFill>
                            <a:srgbClr val="000000"/>
                          </a:solidFill>
                          <a:effectLst/>
                          <a:latin typeface="Calibri" panose="020F0502020204030204" pitchFamily="34" charset="0"/>
                        </a:rPr>
                        <a:t>RANK002</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P002</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703</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2024-11-05</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191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78</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3882019767"/>
                  </a:ext>
                </a:extLst>
              </a:tr>
              <a:tr h="196037">
                <a:tc>
                  <a:txBody>
                    <a:bodyPr/>
                    <a:lstStyle/>
                    <a:p>
                      <a:pPr algn="ctr" fontAlgn="ctr"/>
                      <a:r>
                        <a:rPr lang="en-US" sz="700" b="0" i="0" u="none" strike="noStrike">
                          <a:solidFill>
                            <a:srgbClr val="000000"/>
                          </a:solidFill>
                          <a:effectLst/>
                          <a:latin typeface="Calibri" panose="020F0502020204030204" pitchFamily="34" charset="0"/>
                        </a:rPr>
                        <a:t>RANK003</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P003</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655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2024-11-10</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410</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30</a:t>
                      </a:r>
                    </a:p>
                  </a:txBody>
                  <a:tcPr marL="9003" marR="9003" marT="9003" marB="0" anchor="ctr">
                    <a:lnL>
                      <a:noFill/>
                    </a:lnL>
                    <a:lnR>
                      <a:noFill/>
                    </a:lnR>
                    <a:lnT>
                      <a:noFill/>
                    </a:lnT>
                    <a:lnB>
                      <a:noFill/>
                    </a:lnB>
                    <a:noFill/>
                  </a:tcPr>
                </a:tc>
                <a:extLst>
                  <a:ext uri="{0D108BD9-81ED-4DB2-BD59-A6C34878D82A}">
                    <a16:rowId xmlns:a16="http://schemas.microsoft.com/office/drawing/2014/main" val="3897220713"/>
                  </a:ext>
                </a:extLst>
              </a:tr>
              <a:tr h="196037">
                <a:tc>
                  <a:txBody>
                    <a:bodyPr/>
                    <a:lstStyle/>
                    <a:p>
                      <a:pPr algn="ctr" fontAlgn="ctr"/>
                      <a:r>
                        <a:rPr lang="en-US" sz="700" b="0" i="0" u="none" strike="noStrike">
                          <a:solidFill>
                            <a:srgbClr val="000000"/>
                          </a:solidFill>
                          <a:effectLst/>
                          <a:latin typeface="Calibri" panose="020F0502020204030204" pitchFamily="34" charset="0"/>
                        </a:rPr>
                        <a:t>RANK004</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P004</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1789</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2024-11-15</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479</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64</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3173210109"/>
                  </a:ext>
                </a:extLst>
              </a:tr>
              <a:tr h="196037">
                <a:tc>
                  <a:txBody>
                    <a:bodyPr/>
                    <a:lstStyle/>
                    <a:p>
                      <a:pPr algn="ctr" fontAlgn="ctr"/>
                      <a:r>
                        <a:rPr lang="en-US" sz="700" b="0" i="0" u="none" strike="noStrike">
                          <a:solidFill>
                            <a:srgbClr val="000000"/>
                          </a:solidFill>
                          <a:effectLst/>
                          <a:latin typeface="Calibri" panose="020F0502020204030204" pitchFamily="34" charset="0"/>
                        </a:rPr>
                        <a:t>RANK005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2325</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2024-11-20</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259</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134</a:t>
                      </a:r>
                    </a:p>
                  </a:txBody>
                  <a:tcPr marL="9003" marR="9003" marT="9003" marB="0" anchor="ctr">
                    <a:lnL>
                      <a:noFill/>
                    </a:lnL>
                    <a:lnR>
                      <a:noFill/>
                    </a:lnR>
                    <a:lnT>
                      <a:noFill/>
                    </a:lnT>
                    <a:lnB>
                      <a:noFill/>
                    </a:lnB>
                    <a:noFill/>
                  </a:tcPr>
                </a:tc>
                <a:extLst>
                  <a:ext uri="{0D108BD9-81ED-4DB2-BD59-A6C34878D82A}">
                    <a16:rowId xmlns:a16="http://schemas.microsoft.com/office/drawing/2014/main" val="3684486656"/>
                  </a:ext>
                </a:extLst>
              </a:tr>
              <a:tr h="196037">
                <a:tc>
                  <a:txBody>
                    <a:bodyPr/>
                    <a:lstStyle/>
                    <a:p>
                      <a:pPr algn="ctr" fontAlgn="ctr"/>
                      <a:r>
                        <a:rPr lang="en-US" sz="700" b="0" i="0" u="none" strike="noStrike">
                          <a:solidFill>
                            <a:srgbClr val="000000"/>
                          </a:solidFill>
                          <a:effectLst/>
                          <a:latin typeface="Calibri" panose="020F0502020204030204" pitchFamily="34" charset="0"/>
                        </a:rPr>
                        <a:t>RANK006</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P006</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1716</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2024-11-02</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229</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155</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3771092507"/>
                  </a:ext>
                </a:extLst>
              </a:tr>
              <a:tr h="196037">
                <a:tc>
                  <a:txBody>
                    <a:bodyPr/>
                    <a:lstStyle/>
                    <a:p>
                      <a:pPr algn="ctr" fontAlgn="ctr"/>
                      <a:r>
                        <a:rPr lang="en-US" sz="700" b="0" i="0" u="none" strike="noStrike">
                          <a:solidFill>
                            <a:srgbClr val="000000"/>
                          </a:solidFill>
                          <a:effectLst/>
                          <a:latin typeface="Calibri" panose="020F0502020204030204" pitchFamily="34" charset="0"/>
                        </a:rPr>
                        <a:t>RANK007</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P007</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1333</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2024-11-06</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211</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134</a:t>
                      </a:r>
                    </a:p>
                  </a:txBody>
                  <a:tcPr marL="9003" marR="9003" marT="9003" marB="0" anchor="ctr">
                    <a:lnL>
                      <a:noFill/>
                    </a:lnL>
                    <a:lnR>
                      <a:noFill/>
                    </a:lnR>
                    <a:lnT>
                      <a:noFill/>
                    </a:lnT>
                    <a:lnB>
                      <a:noFill/>
                    </a:lnB>
                    <a:noFill/>
                  </a:tcPr>
                </a:tc>
                <a:extLst>
                  <a:ext uri="{0D108BD9-81ED-4DB2-BD59-A6C34878D82A}">
                    <a16:rowId xmlns:a16="http://schemas.microsoft.com/office/drawing/2014/main" val="1587445505"/>
                  </a:ext>
                </a:extLst>
              </a:tr>
              <a:tr h="196037">
                <a:tc>
                  <a:txBody>
                    <a:bodyPr/>
                    <a:lstStyle/>
                    <a:p>
                      <a:pPr algn="ctr" fontAlgn="ctr"/>
                      <a:r>
                        <a:rPr lang="en-US" sz="700" b="0" i="0" u="none" strike="noStrike">
                          <a:solidFill>
                            <a:srgbClr val="000000"/>
                          </a:solidFill>
                          <a:effectLst/>
                          <a:latin typeface="Calibri" panose="020F0502020204030204" pitchFamily="34" charset="0"/>
                        </a:rPr>
                        <a:t>RANK008</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P008</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2431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2024-11-11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136</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72</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1411551850"/>
                  </a:ext>
                </a:extLst>
              </a:tr>
              <a:tr h="196037">
                <a:tc>
                  <a:txBody>
                    <a:bodyPr/>
                    <a:lstStyle/>
                    <a:p>
                      <a:pPr algn="ctr" fontAlgn="ctr"/>
                      <a:r>
                        <a:rPr lang="en-US" sz="700" b="0" i="0" u="none" strike="noStrike">
                          <a:solidFill>
                            <a:srgbClr val="000000"/>
                          </a:solidFill>
                          <a:effectLst/>
                          <a:latin typeface="Calibri" panose="020F0502020204030204" pitchFamily="34" charset="0"/>
                        </a:rPr>
                        <a:t>RANK009</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P009</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1182</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2024-11-16</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349</a:t>
                      </a:r>
                    </a:p>
                  </a:txBody>
                  <a:tcPr marL="9003" marR="9003" marT="9003" marB="0" anchor="ctr">
                    <a:lnL>
                      <a:noFill/>
                    </a:lnL>
                    <a:lnR>
                      <a:noFill/>
                    </a:lnR>
                    <a:lnT>
                      <a:noFill/>
                    </a:lnT>
                    <a:lnB>
                      <a:noFill/>
                    </a:lnB>
                    <a:noFill/>
                  </a:tcPr>
                </a:tc>
                <a:tc>
                  <a:txBody>
                    <a:bodyPr/>
                    <a:lstStyle/>
                    <a:p>
                      <a:pPr algn="ctr" fontAlgn="ctr"/>
                      <a:r>
                        <a:rPr lang="en-US" sz="700" b="0" i="0" u="none" strike="noStrike">
                          <a:solidFill>
                            <a:srgbClr val="000000"/>
                          </a:solidFill>
                          <a:effectLst/>
                          <a:latin typeface="Calibri" panose="020F0502020204030204" pitchFamily="34" charset="0"/>
                        </a:rPr>
                        <a:t>155</a:t>
                      </a:r>
                    </a:p>
                  </a:txBody>
                  <a:tcPr marL="9003" marR="9003" marT="9003" marB="0" anchor="ctr">
                    <a:lnL>
                      <a:noFill/>
                    </a:lnL>
                    <a:lnR>
                      <a:noFill/>
                    </a:lnR>
                    <a:lnT>
                      <a:noFill/>
                    </a:lnT>
                    <a:lnB>
                      <a:noFill/>
                    </a:lnB>
                    <a:noFill/>
                  </a:tcPr>
                </a:tc>
                <a:extLst>
                  <a:ext uri="{0D108BD9-81ED-4DB2-BD59-A6C34878D82A}">
                    <a16:rowId xmlns:a16="http://schemas.microsoft.com/office/drawing/2014/main" val="4084295145"/>
                  </a:ext>
                </a:extLst>
              </a:tr>
              <a:tr h="196037">
                <a:tc>
                  <a:txBody>
                    <a:bodyPr/>
                    <a:lstStyle/>
                    <a:p>
                      <a:pPr algn="ctr" fontAlgn="ctr"/>
                      <a:r>
                        <a:rPr lang="en-US" sz="700" b="0" i="0" u="none" strike="noStrike">
                          <a:solidFill>
                            <a:srgbClr val="000000"/>
                          </a:solidFill>
                          <a:effectLst/>
                          <a:latin typeface="Calibri" panose="020F0502020204030204" pitchFamily="34" charset="0"/>
                        </a:rPr>
                        <a:t>RANK010</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P010</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2092</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2024-11-21</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a:solidFill>
                            <a:srgbClr val="000000"/>
                          </a:solidFill>
                          <a:effectLst/>
                          <a:latin typeface="Calibri" panose="020F0502020204030204" pitchFamily="34" charset="0"/>
                        </a:rPr>
                        <a:t>333</a:t>
                      </a:r>
                    </a:p>
                  </a:txBody>
                  <a:tcPr marL="9003" marR="9003" marT="9003" marB="0" anchor="ctr">
                    <a:lnL>
                      <a:noFill/>
                    </a:lnL>
                    <a:lnR>
                      <a:noFill/>
                    </a:lnR>
                    <a:lnT>
                      <a:noFill/>
                    </a:lnT>
                    <a:lnB>
                      <a:noFill/>
                    </a:lnB>
                    <a:solidFill>
                      <a:srgbClr val="D9D9D9"/>
                    </a:solidFill>
                  </a:tcPr>
                </a:tc>
                <a:tc>
                  <a:txBody>
                    <a:bodyPr/>
                    <a:lstStyle/>
                    <a:p>
                      <a:pPr algn="ctr" fontAlgn="ctr"/>
                      <a:r>
                        <a:rPr lang="en-US" sz="700" b="0" i="0" u="none" strike="noStrike" dirty="0">
                          <a:solidFill>
                            <a:srgbClr val="000000"/>
                          </a:solidFill>
                          <a:effectLst/>
                          <a:latin typeface="Calibri" panose="020F0502020204030204" pitchFamily="34" charset="0"/>
                        </a:rPr>
                        <a:t>54</a:t>
                      </a:r>
                    </a:p>
                  </a:txBody>
                  <a:tcPr marL="9003" marR="9003" marT="9003" marB="0" anchor="ctr">
                    <a:lnL>
                      <a:noFill/>
                    </a:lnL>
                    <a:lnR>
                      <a:noFill/>
                    </a:lnR>
                    <a:lnT>
                      <a:noFill/>
                    </a:lnT>
                    <a:lnB>
                      <a:noFill/>
                    </a:lnB>
                    <a:solidFill>
                      <a:srgbClr val="D9D9D9"/>
                    </a:solidFill>
                  </a:tcPr>
                </a:tc>
                <a:extLst>
                  <a:ext uri="{0D108BD9-81ED-4DB2-BD59-A6C34878D82A}">
                    <a16:rowId xmlns:a16="http://schemas.microsoft.com/office/drawing/2014/main" val="3158541853"/>
                  </a:ext>
                </a:extLst>
              </a:tr>
            </a:tbl>
          </a:graphicData>
        </a:graphic>
      </p:graphicFrame>
      <p:sp>
        <p:nvSpPr>
          <p:cNvPr id="3" name="TextBox 2">
            <a:extLst>
              <a:ext uri="{FF2B5EF4-FFF2-40B4-BE49-F238E27FC236}">
                <a16:creationId xmlns:a16="http://schemas.microsoft.com/office/drawing/2014/main" id="{816C54C9-B157-BE4C-117A-67940B37EC85}"/>
              </a:ext>
            </a:extLst>
          </p:cNvPr>
          <p:cNvSpPr txBox="1"/>
          <p:nvPr/>
        </p:nvSpPr>
        <p:spPr>
          <a:xfrm>
            <a:off x="11512656" y="6369993"/>
            <a:ext cx="486030"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7</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Tree>
    <p:extLst>
      <p:ext uri="{BB962C8B-B14F-4D97-AF65-F5344CB8AC3E}">
        <p14:creationId xmlns:p14="http://schemas.microsoft.com/office/powerpoint/2010/main" val="569058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16">
            <a:extLst>
              <a:ext uri="{FF2B5EF4-FFF2-40B4-BE49-F238E27FC236}">
                <a16:creationId xmlns:a16="http://schemas.microsoft.com/office/drawing/2014/main" id="{653F2E0D-D979-FEA7-EB37-9955CE56CD0E}"/>
              </a:ext>
            </a:extLst>
          </p:cNvPr>
          <p:cNvSpPr/>
          <p:nvPr/>
        </p:nvSpPr>
        <p:spPr>
          <a:xfrm>
            <a:off x="8872378" y="4883667"/>
            <a:ext cx="1958747" cy="552999"/>
          </a:xfrm>
          <a:prstGeom prst="roundRect">
            <a:avLst/>
          </a:prstGeom>
          <a:solidFill>
            <a:srgbClr val="316092"/>
          </a:soli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extBox 1">
            <a:extLst>
              <a:ext uri="{FF2B5EF4-FFF2-40B4-BE49-F238E27FC236}">
                <a16:creationId xmlns:a16="http://schemas.microsoft.com/office/drawing/2014/main" id="{3B4361A3-CF6B-A56F-69D2-128426DB9565}"/>
              </a:ext>
            </a:extLst>
          </p:cNvPr>
          <p:cNvSpPr txBox="1"/>
          <p:nvPr/>
        </p:nvSpPr>
        <p:spPr>
          <a:xfrm>
            <a:off x="11495022" y="6369993"/>
            <a:ext cx="503664"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8</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
        <p:nvSpPr>
          <p:cNvPr id="5" name="Freeform 14">
            <a:extLst>
              <a:ext uri="{FF2B5EF4-FFF2-40B4-BE49-F238E27FC236}">
                <a16:creationId xmlns:a16="http://schemas.microsoft.com/office/drawing/2014/main" id="{78813E92-55F5-66D2-A780-917ACB6087E0}"/>
              </a:ext>
            </a:extLst>
          </p:cNvPr>
          <p:cNvSpPr/>
          <p:nvPr/>
        </p:nvSpPr>
        <p:spPr>
          <a:xfrm>
            <a:off x="0" y="930369"/>
            <a:ext cx="7754353" cy="4997261"/>
          </a:xfrm>
          <a:custGeom>
            <a:avLst/>
            <a:gdLst>
              <a:gd name="connsiteX0" fmla="*/ 1 w 8193742"/>
              <a:gd name="connsiteY0" fmla="*/ 0 h 4997261"/>
              <a:gd name="connsiteX1" fmla="*/ 832893 w 8193742"/>
              <a:gd name="connsiteY1" fmla="*/ 0 h 4997261"/>
              <a:gd name="connsiteX2" fmla="*/ 1577789 w 8193742"/>
              <a:gd name="connsiteY2" fmla="*/ 0 h 4997261"/>
              <a:gd name="connsiteX3" fmla="*/ 7360849 w 8193742"/>
              <a:gd name="connsiteY3" fmla="*/ 0 h 4997261"/>
              <a:gd name="connsiteX4" fmla="*/ 8193742 w 8193742"/>
              <a:gd name="connsiteY4" fmla="*/ 832893 h 4997261"/>
              <a:gd name="connsiteX5" fmla="*/ 8193742 w 8193742"/>
              <a:gd name="connsiteY5" fmla="*/ 4164368 h 4997261"/>
              <a:gd name="connsiteX6" fmla="*/ 7360849 w 8193742"/>
              <a:gd name="connsiteY6" fmla="*/ 4997261 h 4997261"/>
              <a:gd name="connsiteX7" fmla="*/ 1577789 w 8193742"/>
              <a:gd name="connsiteY7" fmla="*/ 4997261 h 4997261"/>
              <a:gd name="connsiteX8" fmla="*/ 832893 w 8193742"/>
              <a:gd name="connsiteY8" fmla="*/ 4997261 h 4997261"/>
              <a:gd name="connsiteX9" fmla="*/ 1 w 8193742"/>
              <a:gd name="connsiteY9" fmla="*/ 4997261 h 4997261"/>
              <a:gd name="connsiteX10" fmla="*/ 1 w 8193742"/>
              <a:gd name="connsiteY10" fmla="*/ 4164378 h 4997261"/>
              <a:gd name="connsiteX11" fmla="*/ 0 w 8193742"/>
              <a:gd name="connsiteY11" fmla="*/ 4164368 h 4997261"/>
              <a:gd name="connsiteX12" fmla="*/ 0 w 8193742"/>
              <a:gd name="connsiteY12" fmla="*/ 832893 h 4997261"/>
              <a:gd name="connsiteX13" fmla="*/ 1 w 8193742"/>
              <a:gd name="connsiteY13" fmla="*/ 832883 h 4997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93742" h="4997261">
                <a:moveTo>
                  <a:pt x="1" y="0"/>
                </a:moveTo>
                <a:lnTo>
                  <a:pt x="832893" y="0"/>
                </a:lnTo>
                <a:lnTo>
                  <a:pt x="1577789" y="0"/>
                </a:lnTo>
                <a:lnTo>
                  <a:pt x="7360849" y="0"/>
                </a:lnTo>
                <a:cubicBezTo>
                  <a:pt x="7820843" y="0"/>
                  <a:pt x="8193742" y="372899"/>
                  <a:pt x="8193742" y="832893"/>
                </a:cubicBezTo>
                <a:lnTo>
                  <a:pt x="8193742" y="4164368"/>
                </a:lnTo>
                <a:cubicBezTo>
                  <a:pt x="8193742" y="4624362"/>
                  <a:pt x="7820843" y="4997261"/>
                  <a:pt x="7360849" y="4997261"/>
                </a:cubicBezTo>
                <a:lnTo>
                  <a:pt x="1577789" y="4997261"/>
                </a:lnTo>
                <a:lnTo>
                  <a:pt x="832893" y="4997261"/>
                </a:lnTo>
                <a:lnTo>
                  <a:pt x="1" y="4997261"/>
                </a:lnTo>
                <a:lnTo>
                  <a:pt x="1" y="4164378"/>
                </a:lnTo>
                <a:lnTo>
                  <a:pt x="0" y="4164368"/>
                </a:lnTo>
                <a:lnTo>
                  <a:pt x="0" y="832893"/>
                </a:lnTo>
                <a:lnTo>
                  <a:pt x="1" y="832883"/>
                </a:lnTo>
                <a:close/>
              </a:path>
            </a:pathLst>
          </a:custGeom>
          <a:solidFill>
            <a:schemeClr val="bg1"/>
          </a:soli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6" name="TextBox 6">
            <a:extLst>
              <a:ext uri="{FF2B5EF4-FFF2-40B4-BE49-F238E27FC236}">
                <a16:creationId xmlns:a16="http://schemas.microsoft.com/office/drawing/2014/main" id="{2B72366D-D77D-6BE7-EC68-FFCBA360B906}"/>
              </a:ext>
            </a:extLst>
          </p:cNvPr>
          <p:cNvSpPr txBox="1"/>
          <p:nvPr/>
        </p:nvSpPr>
        <p:spPr>
          <a:xfrm>
            <a:off x="661294" y="1399927"/>
            <a:ext cx="4995018" cy="1077218"/>
          </a:xfrm>
          <a:prstGeom prst="rect">
            <a:avLst/>
          </a:prstGeom>
          <a:noFill/>
        </p:spPr>
        <p:txBody>
          <a:bodyPr wrap="square" rtlCol="0">
            <a:spAutoFit/>
          </a:bodyPr>
          <a:lstStyle/>
          <a:p>
            <a:r>
              <a:rPr lang="tr-TR" sz="3200" b="1" dirty="0">
                <a:solidFill>
                  <a:schemeClr val="accent1"/>
                </a:solidFill>
                <a:latin typeface="Poppins" pitchFamily="2" charset="77"/>
                <a:cs typeface="Poppins" pitchFamily="2" charset="77"/>
              </a:rPr>
              <a:t>Software Environment </a:t>
            </a:r>
            <a:r>
              <a:rPr lang="tr-TR" sz="3200" b="1" dirty="0" err="1">
                <a:solidFill>
                  <a:schemeClr val="accent1"/>
                </a:solidFill>
                <a:latin typeface="Poppins" pitchFamily="2" charset="77"/>
                <a:cs typeface="Poppins" pitchFamily="2" charset="77"/>
              </a:rPr>
              <a:t>and</a:t>
            </a:r>
            <a:r>
              <a:rPr lang="tr-TR" sz="3200" b="1" dirty="0">
                <a:solidFill>
                  <a:schemeClr val="accent1"/>
                </a:solidFill>
                <a:latin typeface="Poppins" pitchFamily="2" charset="77"/>
                <a:cs typeface="Poppins" pitchFamily="2" charset="77"/>
              </a:rPr>
              <a:t> Technologies</a:t>
            </a:r>
            <a:endParaRPr lang="en-US" sz="3200" b="1" dirty="0">
              <a:solidFill>
                <a:schemeClr val="accent1"/>
              </a:solidFill>
              <a:latin typeface="Poppins" pitchFamily="2" charset="77"/>
              <a:cs typeface="Poppins" pitchFamily="2" charset="77"/>
            </a:endParaRPr>
          </a:p>
        </p:txBody>
      </p:sp>
      <p:pic>
        <p:nvPicPr>
          <p:cNvPr id="19" name="Resim Yer Tutucusu 18" descr="yazı tipi, grafik, logo, kırpıntı çizim içeren bir resim&#10;&#10;Açıklama otomatik olarak oluşturuldu">
            <a:extLst>
              <a:ext uri="{FF2B5EF4-FFF2-40B4-BE49-F238E27FC236}">
                <a16:creationId xmlns:a16="http://schemas.microsoft.com/office/drawing/2014/main" id="{F93FC454-1F28-A8A3-342B-2B7B8C869725}"/>
              </a:ext>
            </a:extLst>
          </p:cNvPr>
          <p:cNvPicPr>
            <a:picLocks noGrp="1" noChangeAspect="1"/>
          </p:cNvPicPr>
          <p:nvPr>
            <p:ph type="pic" sz="quarter" idx="10"/>
          </p:nvPr>
        </p:nvPicPr>
        <p:blipFill>
          <a:blip r:embed="rId2"/>
          <a:srcRect l="15518" r="15518"/>
          <a:stretch>
            <a:fillRect/>
          </a:stretch>
        </p:blipFill>
        <p:spPr>
          <a:xfrm>
            <a:off x="7753711" y="1697829"/>
            <a:ext cx="4244975" cy="3462338"/>
          </a:xfrm>
        </p:spPr>
      </p:pic>
      <p:sp>
        <p:nvSpPr>
          <p:cNvPr id="20" name="Rectangle 22">
            <a:extLst>
              <a:ext uri="{FF2B5EF4-FFF2-40B4-BE49-F238E27FC236}">
                <a16:creationId xmlns:a16="http://schemas.microsoft.com/office/drawing/2014/main" id="{A1E1486E-4E64-8E26-5FF4-A2FD4AEAD408}"/>
              </a:ext>
            </a:extLst>
          </p:cNvPr>
          <p:cNvSpPr/>
          <p:nvPr/>
        </p:nvSpPr>
        <p:spPr>
          <a:xfrm>
            <a:off x="661294" y="2654880"/>
            <a:ext cx="4995018" cy="2970300"/>
          </a:xfrm>
          <a:prstGeom prst="rect">
            <a:avLst/>
          </a:prstGeom>
        </p:spPr>
        <p:txBody>
          <a:bodyPr wrap="square">
            <a:spAutoFit/>
          </a:bodyPr>
          <a:lstStyle/>
          <a:p>
            <a:pPr>
              <a:lnSpc>
                <a:spcPct val="150000"/>
              </a:lnSpc>
            </a:pPr>
            <a:r>
              <a:rPr lang="en-US" sz="1400" b="1" dirty="0">
                <a:latin typeface="Poppins" panose="00000500000000000000" pitchFamily="2" charset="-94"/>
                <a:cs typeface="Poppins" panose="00000500000000000000" pitchFamily="2" charset="-94"/>
              </a:rPr>
              <a:t>PostgreSQL - The Reliable Backbone</a:t>
            </a:r>
            <a:endParaRPr lang="tr-TR" sz="1400" b="1" i="0" dirty="0">
              <a:effectLst/>
              <a:latin typeface="Poppins" panose="00000500000000000000" pitchFamily="2" charset="-94"/>
              <a:cs typeface="Poppins" panose="00000500000000000000" pitchFamily="2" charset="-94"/>
            </a:endParaRPr>
          </a:p>
          <a:p>
            <a:pPr>
              <a:lnSpc>
                <a:spcPct val="150000"/>
              </a:lnSpc>
            </a:pPr>
            <a:endParaRPr lang="tr-TR" sz="1400" dirty="0">
              <a:latin typeface="Poppins" panose="00000500000000000000" pitchFamily="2" charset="-94"/>
              <a:cs typeface="Poppins" panose="00000500000000000000" pitchFamily="2" charset="-94"/>
            </a:endParaRPr>
          </a:p>
          <a:p>
            <a:pPr>
              <a:lnSpc>
                <a:spcPct val="150000"/>
              </a:lnSpc>
            </a:pPr>
            <a:r>
              <a:rPr lang="en-US" sz="1400" dirty="0">
                <a:latin typeface="Poppins" panose="00000500000000000000" pitchFamily="2" charset="-94"/>
                <a:cs typeface="Poppins" panose="00000500000000000000" pitchFamily="2" charset="-94"/>
              </a:rPr>
              <a:t>PostgreSQL was chosen for its advanced features for managing our complex data. Its scalability and performance ensure efficient handling of large datasets and concurrent interactions. Seamless integration with Django ORM and its robustness made PostgreSQL the ideal choice for our matchmaking platform.</a:t>
            </a:r>
            <a:endParaRPr lang="en-ID" sz="1400" dirty="0">
              <a:latin typeface="Poppins" panose="00000500000000000000" pitchFamily="2" charset="-94"/>
              <a:cs typeface="Poppins" panose="00000500000000000000" pitchFamily="2" charset="-94"/>
            </a:endParaRPr>
          </a:p>
        </p:txBody>
      </p:sp>
    </p:spTree>
    <p:extLst>
      <p:ext uri="{BB962C8B-B14F-4D97-AF65-F5344CB8AC3E}">
        <p14:creationId xmlns:p14="http://schemas.microsoft.com/office/powerpoint/2010/main" val="424581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28">
            <a:extLst>
              <a:ext uri="{FF2B5EF4-FFF2-40B4-BE49-F238E27FC236}">
                <a16:creationId xmlns:a16="http://schemas.microsoft.com/office/drawing/2014/main" id="{FE786006-2C7A-8A4D-8387-9205D7497169}"/>
              </a:ext>
            </a:extLst>
          </p:cNvPr>
          <p:cNvSpPr/>
          <p:nvPr/>
        </p:nvSpPr>
        <p:spPr>
          <a:xfrm>
            <a:off x="809263" y="0"/>
            <a:ext cx="3083175" cy="6858000"/>
          </a:xfrm>
          <a:custGeom>
            <a:avLst/>
            <a:gdLst>
              <a:gd name="connsiteX0" fmla="*/ 1372530 w 3083175"/>
              <a:gd name="connsiteY0" fmla="*/ 0 h 6858000"/>
              <a:gd name="connsiteX1" fmla="*/ 3083174 w 3083175"/>
              <a:gd name="connsiteY1" fmla="*/ 0 h 6858000"/>
              <a:gd name="connsiteX2" fmla="*/ 2977871 w 3083175"/>
              <a:gd name="connsiteY2" fmla="*/ 60548 h 6858000"/>
              <a:gd name="connsiteX3" fmla="*/ 1081546 w 3083175"/>
              <a:gd name="connsiteY3" fmla="*/ 3429000 h 6858000"/>
              <a:gd name="connsiteX4" fmla="*/ 2977871 w 3083175"/>
              <a:gd name="connsiteY4" fmla="*/ 6797452 h 6858000"/>
              <a:gd name="connsiteX5" fmla="*/ 3083175 w 3083175"/>
              <a:gd name="connsiteY5" fmla="*/ 6858000 h 6858000"/>
              <a:gd name="connsiteX6" fmla="*/ 1372530 w 3083175"/>
              <a:gd name="connsiteY6" fmla="*/ 6858000 h 6858000"/>
              <a:gd name="connsiteX7" fmla="*/ 1292345 w 3083175"/>
              <a:gd name="connsiteY7" fmla="*/ 6773897 h 6858000"/>
              <a:gd name="connsiteX8" fmla="*/ 0 w 3083175"/>
              <a:gd name="connsiteY8" fmla="*/ 3429000 h 6858000"/>
              <a:gd name="connsiteX9" fmla="*/ 1292345 w 3083175"/>
              <a:gd name="connsiteY9" fmla="*/ 8410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3175" h="6858000">
                <a:moveTo>
                  <a:pt x="1372530" y="0"/>
                </a:moveTo>
                <a:lnTo>
                  <a:pt x="3083174" y="0"/>
                </a:lnTo>
                <a:lnTo>
                  <a:pt x="2977871" y="60548"/>
                </a:lnTo>
                <a:cubicBezTo>
                  <a:pt x="1840980" y="751339"/>
                  <a:pt x="1081546" y="2001482"/>
                  <a:pt x="1081546" y="3429000"/>
                </a:cubicBezTo>
                <a:cubicBezTo>
                  <a:pt x="1081546" y="4856518"/>
                  <a:pt x="1840980" y="6106660"/>
                  <a:pt x="2977871" y="6797452"/>
                </a:cubicBezTo>
                <a:lnTo>
                  <a:pt x="3083175" y="6858000"/>
                </a:lnTo>
                <a:lnTo>
                  <a:pt x="1372530" y="6858000"/>
                </a:lnTo>
                <a:lnTo>
                  <a:pt x="1292345" y="6773897"/>
                </a:lnTo>
                <a:cubicBezTo>
                  <a:pt x="489389" y="5890449"/>
                  <a:pt x="0" y="4716876"/>
                  <a:pt x="0" y="3429000"/>
                </a:cubicBezTo>
                <a:cubicBezTo>
                  <a:pt x="0" y="2141125"/>
                  <a:pt x="489389" y="967552"/>
                  <a:pt x="1292345" y="84103"/>
                </a:cubicBezTo>
                <a:close/>
              </a:path>
            </a:pathLst>
          </a:custGeom>
          <a:gradFill>
            <a:gsLst>
              <a:gs pos="1000">
                <a:schemeClr val="accent1"/>
              </a:gs>
              <a:gs pos="100000">
                <a:schemeClr val="accent5"/>
              </a:gs>
            </a:gsLst>
            <a:lin ang="2700000" scaled="1"/>
          </a:gradFill>
          <a:ln>
            <a:noFill/>
          </a:ln>
          <a:effectLst>
            <a:outerShdw blurRad="254000" sx="102000" sy="102000" algn="ctr"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extBox 5">
            <a:extLst>
              <a:ext uri="{FF2B5EF4-FFF2-40B4-BE49-F238E27FC236}">
                <a16:creationId xmlns:a16="http://schemas.microsoft.com/office/drawing/2014/main" id="{67D02A4E-047F-A442-AB04-61428EE00E81}"/>
              </a:ext>
            </a:extLst>
          </p:cNvPr>
          <p:cNvSpPr txBox="1"/>
          <p:nvPr/>
        </p:nvSpPr>
        <p:spPr>
          <a:xfrm>
            <a:off x="11499831" y="6369993"/>
            <a:ext cx="498855" cy="276999"/>
          </a:xfrm>
          <a:prstGeom prst="rect">
            <a:avLst/>
          </a:prstGeom>
          <a:noFill/>
        </p:spPr>
        <p:txBody>
          <a:bodyPr wrap="none" rtlCol="0">
            <a:spAutoFit/>
          </a:bodyPr>
          <a:lstStyle/>
          <a:p>
            <a:pPr algn="r"/>
            <a:r>
              <a:rPr lang="tr-TR" sz="1200" b="1" dirty="0">
                <a:gradFill>
                  <a:gsLst>
                    <a:gs pos="1000">
                      <a:schemeClr val="accent1"/>
                    </a:gs>
                    <a:gs pos="100000">
                      <a:schemeClr val="accent5"/>
                    </a:gs>
                  </a:gsLst>
                  <a:lin ang="2700000" scaled="1"/>
                </a:gradFill>
                <a:latin typeface="Poppins" pitchFamily="2" charset="77"/>
                <a:cs typeface="Poppins" pitchFamily="2" charset="77"/>
              </a:rPr>
              <a:t>9</a:t>
            </a:r>
            <a:r>
              <a:rPr lang="en-US" sz="1200" b="1" dirty="0">
                <a:gradFill>
                  <a:gsLst>
                    <a:gs pos="1000">
                      <a:schemeClr val="accent1"/>
                    </a:gs>
                    <a:gs pos="100000">
                      <a:schemeClr val="accent5"/>
                    </a:gs>
                  </a:gsLst>
                  <a:lin ang="2700000" scaled="1"/>
                </a:gradFill>
                <a:latin typeface="Poppins" pitchFamily="2" charset="77"/>
                <a:cs typeface="Poppins" pitchFamily="2" charset="77"/>
              </a:rPr>
              <a:t>/</a:t>
            </a:r>
            <a:r>
              <a:rPr lang="tr-TR" sz="1200" b="1" dirty="0">
                <a:gradFill>
                  <a:gsLst>
                    <a:gs pos="1000">
                      <a:schemeClr val="accent1"/>
                    </a:gs>
                    <a:gs pos="100000">
                      <a:schemeClr val="accent5"/>
                    </a:gs>
                  </a:gsLst>
                  <a:lin ang="2700000" scaled="1"/>
                </a:gradFill>
                <a:latin typeface="Poppins" pitchFamily="2" charset="77"/>
                <a:cs typeface="Poppins" pitchFamily="2" charset="77"/>
              </a:rPr>
              <a:t>13</a:t>
            </a:r>
            <a:endParaRPr lang="en-US" sz="1200" b="1" dirty="0">
              <a:gradFill>
                <a:gsLst>
                  <a:gs pos="1000">
                    <a:schemeClr val="accent1"/>
                  </a:gs>
                  <a:gs pos="100000">
                    <a:schemeClr val="accent5"/>
                  </a:gs>
                </a:gsLst>
                <a:lin ang="2700000" scaled="1"/>
              </a:gradFill>
              <a:latin typeface="Poppins" pitchFamily="2" charset="77"/>
              <a:cs typeface="Poppins" pitchFamily="2" charset="77"/>
            </a:endParaRPr>
          </a:p>
        </p:txBody>
      </p:sp>
      <p:sp>
        <p:nvSpPr>
          <p:cNvPr id="19" name="Freeform 18">
            <a:extLst>
              <a:ext uri="{FF2B5EF4-FFF2-40B4-BE49-F238E27FC236}">
                <a16:creationId xmlns:a16="http://schemas.microsoft.com/office/drawing/2014/main" id="{096A49E6-6086-1A4B-B21C-474B1D4DB84A}"/>
              </a:ext>
            </a:extLst>
          </p:cNvPr>
          <p:cNvSpPr/>
          <p:nvPr/>
        </p:nvSpPr>
        <p:spPr>
          <a:xfrm>
            <a:off x="1" y="4132"/>
            <a:ext cx="2181793" cy="6853868"/>
          </a:xfrm>
          <a:custGeom>
            <a:avLst/>
            <a:gdLst>
              <a:gd name="connsiteX0" fmla="*/ 0 w 2181793"/>
              <a:gd name="connsiteY0" fmla="*/ 0 h 6853868"/>
              <a:gd name="connsiteX1" fmla="*/ 123311 w 2181793"/>
              <a:gd name="connsiteY1" fmla="*/ 0 h 6853868"/>
              <a:gd name="connsiteX2" fmla="*/ 844340 w 2181793"/>
              <a:gd name="connsiteY2" fmla="*/ 0 h 6853868"/>
              <a:gd name="connsiteX3" fmla="*/ 2177854 w 2181793"/>
              <a:gd name="connsiteY3" fmla="*/ 0 h 6853868"/>
              <a:gd name="connsiteX4" fmla="*/ 2101608 w 2181793"/>
              <a:gd name="connsiteY4" fmla="*/ 79971 h 6853868"/>
              <a:gd name="connsiteX5" fmla="*/ 809263 w 2181793"/>
              <a:gd name="connsiteY5" fmla="*/ 3424868 h 6853868"/>
              <a:gd name="connsiteX6" fmla="*/ 2101608 w 2181793"/>
              <a:gd name="connsiteY6" fmla="*/ 6769765 h 6853868"/>
              <a:gd name="connsiteX7" fmla="*/ 2181793 w 2181793"/>
              <a:gd name="connsiteY7" fmla="*/ 6853868 h 6853868"/>
              <a:gd name="connsiteX8" fmla="*/ 844340 w 2181793"/>
              <a:gd name="connsiteY8" fmla="*/ 6853868 h 6853868"/>
              <a:gd name="connsiteX9" fmla="*/ 123311 w 2181793"/>
              <a:gd name="connsiteY9" fmla="*/ 6853868 h 6853868"/>
              <a:gd name="connsiteX10" fmla="*/ 0 w 2181793"/>
              <a:gd name="connsiteY10" fmla="*/ 6853868 h 6853868"/>
              <a:gd name="connsiteX11" fmla="*/ 0 w 2181793"/>
              <a:gd name="connsiteY11" fmla="*/ 0 h 685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81793" h="6853868">
                <a:moveTo>
                  <a:pt x="0" y="0"/>
                </a:moveTo>
                <a:lnTo>
                  <a:pt x="123311" y="0"/>
                </a:lnTo>
                <a:lnTo>
                  <a:pt x="844340" y="0"/>
                </a:lnTo>
                <a:lnTo>
                  <a:pt x="2177854" y="0"/>
                </a:lnTo>
                <a:lnTo>
                  <a:pt x="2101608" y="79971"/>
                </a:lnTo>
                <a:cubicBezTo>
                  <a:pt x="1298652" y="963420"/>
                  <a:pt x="809263" y="2136993"/>
                  <a:pt x="809263" y="3424868"/>
                </a:cubicBezTo>
                <a:cubicBezTo>
                  <a:pt x="809263" y="4712744"/>
                  <a:pt x="1298652" y="5886317"/>
                  <a:pt x="2101608" y="6769765"/>
                </a:cubicBezTo>
                <a:lnTo>
                  <a:pt x="2181793" y="6853868"/>
                </a:lnTo>
                <a:lnTo>
                  <a:pt x="844340" y="6853868"/>
                </a:lnTo>
                <a:lnTo>
                  <a:pt x="123311" y="6853868"/>
                </a:lnTo>
                <a:lnTo>
                  <a:pt x="0" y="6853868"/>
                </a:lnTo>
                <a:lnTo>
                  <a:pt x="0" y="0"/>
                </a:lnTo>
                <a:close/>
              </a:path>
            </a:pathLst>
          </a:custGeom>
          <a:gradFill flip="none" rotWithShape="1">
            <a:gsLst>
              <a:gs pos="1000">
                <a:schemeClr val="accent1"/>
              </a:gs>
              <a:gs pos="100000">
                <a:schemeClr val="accent5"/>
              </a:gs>
            </a:gsLst>
            <a:lin ang="2700000" scaled="1"/>
            <a:tileRect/>
          </a:gradFill>
          <a:ln>
            <a:noFill/>
          </a:ln>
          <a:effectLst>
            <a:outerShdw blurRad="254000" sx="102000" sy="102000" algn="ctr" rotWithShape="0">
              <a:schemeClr val="bg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extBox 6">
            <a:extLst>
              <a:ext uri="{FF2B5EF4-FFF2-40B4-BE49-F238E27FC236}">
                <a16:creationId xmlns:a16="http://schemas.microsoft.com/office/drawing/2014/main" id="{047AFD26-424C-5F48-8C9F-02199F09753D}"/>
              </a:ext>
            </a:extLst>
          </p:cNvPr>
          <p:cNvSpPr txBox="1"/>
          <p:nvPr/>
        </p:nvSpPr>
        <p:spPr>
          <a:xfrm>
            <a:off x="6947794" y="1063043"/>
            <a:ext cx="3868668" cy="1569660"/>
          </a:xfrm>
          <a:prstGeom prst="rect">
            <a:avLst/>
          </a:prstGeom>
          <a:noFill/>
        </p:spPr>
        <p:txBody>
          <a:bodyPr wrap="square" rtlCol="0">
            <a:spAutoFit/>
          </a:bodyPr>
          <a:lstStyle/>
          <a:p>
            <a:r>
              <a:rPr lang="tr-TR" sz="3200" b="1" dirty="0">
                <a:solidFill>
                  <a:schemeClr val="accent1"/>
                </a:solidFill>
                <a:latin typeface="Poppins" pitchFamily="2" charset="77"/>
                <a:cs typeface="Poppins" pitchFamily="2" charset="77"/>
              </a:rPr>
              <a:t>Software Environment </a:t>
            </a:r>
            <a:r>
              <a:rPr lang="tr-TR" sz="3200" b="1" dirty="0" err="1">
                <a:solidFill>
                  <a:schemeClr val="accent1"/>
                </a:solidFill>
                <a:latin typeface="Poppins" pitchFamily="2" charset="77"/>
                <a:cs typeface="Poppins" pitchFamily="2" charset="77"/>
              </a:rPr>
              <a:t>and</a:t>
            </a:r>
            <a:r>
              <a:rPr lang="tr-TR" sz="3200" b="1" dirty="0">
                <a:solidFill>
                  <a:schemeClr val="accent1"/>
                </a:solidFill>
                <a:latin typeface="Poppins" pitchFamily="2" charset="77"/>
                <a:cs typeface="Poppins" pitchFamily="2" charset="77"/>
              </a:rPr>
              <a:t> Technologies</a:t>
            </a:r>
            <a:endParaRPr lang="en-US" sz="3200" b="1" dirty="0">
              <a:solidFill>
                <a:schemeClr val="accent1"/>
              </a:solidFill>
              <a:latin typeface="Poppins" pitchFamily="2" charset="77"/>
              <a:cs typeface="Poppins" pitchFamily="2" charset="77"/>
            </a:endParaRPr>
          </a:p>
        </p:txBody>
      </p:sp>
      <p:sp>
        <p:nvSpPr>
          <p:cNvPr id="35" name="Rectangle 34">
            <a:extLst>
              <a:ext uri="{FF2B5EF4-FFF2-40B4-BE49-F238E27FC236}">
                <a16:creationId xmlns:a16="http://schemas.microsoft.com/office/drawing/2014/main" id="{4B8DBDBC-0E3A-6D44-8D4C-33979EB5E25D}"/>
              </a:ext>
            </a:extLst>
          </p:cNvPr>
          <p:cNvSpPr/>
          <p:nvPr/>
        </p:nvSpPr>
        <p:spPr>
          <a:xfrm>
            <a:off x="6947794" y="2628066"/>
            <a:ext cx="4565421" cy="3616631"/>
          </a:xfrm>
          <a:prstGeom prst="rect">
            <a:avLst/>
          </a:prstGeom>
        </p:spPr>
        <p:txBody>
          <a:bodyPr wrap="square">
            <a:spAutoFit/>
          </a:bodyPr>
          <a:lstStyle/>
          <a:p>
            <a:pPr>
              <a:lnSpc>
                <a:spcPct val="150000"/>
              </a:lnSpc>
            </a:pPr>
            <a:r>
              <a:rPr lang="tr-TR" sz="1400" b="1" i="0" dirty="0" err="1">
                <a:effectLst/>
                <a:latin typeface="Poppins" panose="00000500000000000000" pitchFamily="2" charset="-94"/>
                <a:cs typeface="Poppins" panose="00000500000000000000" pitchFamily="2" charset="-94"/>
              </a:rPr>
              <a:t>Why</a:t>
            </a:r>
            <a:r>
              <a:rPr lang="tr-TR" sz="1400" b="1" i="0" dirty="0">
                <a:effectLst/>
                <a:latin typeface="Poppins" panose="00000500000000000000" pitchFamily="2" charset="-94"/>
                <a:cs typeface="Poppins" panose="00000500000000000000" pitchFamily="2" charset="-94"/>
              </a:rPr>
              <a:t> </a:t>
            </a:r>
            <a:r>
              <a:rPr lang="tr-TR" sz="1400" b="1" i="0" dirty="0" err="1">
                <a:effectLst/>
                <a:latin typeface="Poppins" panose="00000500000000000000" pitchFamily="2" charset="-94"/>
                <a:cs typeface="Poppins" panose="00000500000000000000" pitchFamily="2" charset="-94"/>
              </a:rPr>
              <a:t>Django</a:t>
            </a:r>
            <a:r>
              <a:rPr lang="tr-TR" sz="1400" b="1" i="0" dirty="0">
                <a:effectLst/>
                <a:latin typeface="Poppins" panose="00000500000000000000" pitchFamily="2" charset="-94"/>
                <a:cs typeface="Poppins" panose="00000500000000000000" pitchFamily="2" charset="-94"/>
              </a:rPr>
              <a:t>?</a:t>
            </a:r>
          </a:p>
          <a:p>
            <a:pPr>
              <a:lnSpc>
                <a:spcPct val="150000"/>
              </a:lnSpc>
            </a:pPr>
            <a:r>
              <a:rPr lang="en-US" sz="1400" dirty="0">
                <a:latin typeface="Poppins" panose="00000500000000000000" pitchFamily="2" charset="-94"/>
                <a:cs typeface="Poppins" panose="00000500000000000000" pitchFamily="2" charset="-94"/>
              </a:rPr>
              <a:t>We chose Django for its rapid development capabilities, essential for our tight schedule. Django's robust ORM simplifies complex database interactions within our detailed schema, which includes entities like PLAYER, SERVER, and GAMESESSION. Its built-in security features protect against common web vulnerabilities, and its scalability accommodates high-traffic demands, aligning perfectly with our project's needs.</a:t>
            </a:r>
            <a:endParaRPr lang="tr-TR" sz="1400" dirty="0">
              <a:latin typeface="Poppins" panose="00000500000000000000" pitchFamily="2" charset="-94"/>
              <a:cs typeface="Poppins" panose="00000500000000000000" pitchFamily="2" charset="-94"/>
            </a:endParaRPr>
          </a:p>
        </p:txBody>
      </p:sp>
      <p:pic>
        <p:nvPicPr>
          <p:cNvPr id="14" name="Resim Yer Tutucusu 13" descr="grafik, grafik tasarım, ekran görüntüsü, metin içeren bir resim&#10;&#10;Açıklama otomatik olarak oluşturuldu">
            <a:extLst>
              <a:ext uri="{FF2B5EF4-FFF2-40B4-BE49-F238E27FC236}">
                <a16:creationId xmlns:a16="http://schemas.microsoft.com/office/drawing/2014/main" id="{B7589A46-D8E8-35AB-88FC-D7DC852FB47C}"/>
              </a:ext>
            </a:extLst>
          </p:cNvPr>
          <p:cNvPicPr>
            <a:picLocks noGrp="1" noChangeAspect="1"/>
          </p:cNvPicPr>
          <p:nvPr>
            <p:ph type="pic" sz="quarter" idx="10"/>
          </p:nvPr>
        </p:nvPicPr>
        <p:blipFill>
          <a:blip r:embed="rId2"/>
          <a:srcRect l="7173" r="7173"/>
          <a:stretch>
            <a:fillRect/>
          </a:stretch>
        </p:blipFill>
        <p:spPr/>
      </p:pic>
    </p:spTree>
    <p:extLst>
      <p:ext uri="{BB962C8B-B14F-4D97-AF65-F5344CB8AC3E}">
        <p14:creationId xmlns:p14="http://schemas.microsoft.com/office/powerpoint/2010/main" val="4257789715"/>
      </p:ext>
    </p:extLst>
  </p:cSld>
  <p:clrMapOvr>
    <a:masterClrMapping/>
  </p:clrMapOvr>
</p:sld>
</file>

<file path=ppt/theme/theme1.xml><?xml version="1.0" encoding="utf-8"?>
<a:theme xmlns:a="http://schemas.openxmlformats.org/drawingml/2006/main" name="Office Theme">
  <a:themeElements>
    <a:clrScheme name="radiacc">
      <a:dk1>
        <a:srgbClr val="000000"/>
      </a:dk1>
      <a:lt1>
        <a:srgbClr val="FFFFFF"/>
      </a:lt1>
      <a:dk2>
        <a:srgbClr val="44546A"/>
      </a:dk2>
      <a:lt2>
        <a:srgbClr val="E7E6E6"/>
      </a:lt2>
      <a:accent1>
        <a:srgbClr val="000099"/>
      </a:accent1>
      <a:accent2>
        <a:srgbClr val="ED7D31"/>
      </a:accent2>
      <a:accent3>
        <a:srgbClr val="A5A5A5"/>
      </a:accent3>
      <a:accent4>
        <a:srgbClr val="FFC000"/>
      </a:accent4>
      <a:accent5>
        <a:srgbClr val="A826E9"/>
      </a:accent5>
      <a:accent6>
        <a:srgbClr val="000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8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1208</TotalTime>
  <Words>1049</Words>
  <Application>Microsoft Office PowerPoint</Application>
  <PresentationFormat>Geniş ekran</PresentationFormat>
  <Paragraphs>422</Paragraphs>
  <Slides>13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Arial</vt:lpstr>
      <vt:lpstr>Calibri</vt:lpstr>
      <vt:lpstr>Calibri Light</vt:lpstr>
      <vt:lpstr>Open Sans</vt:lpstr>
      <vt:lpstr>Poppins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Mustafa Berke İmamoğlu</cp:lastModifiedBy>
  <cp:revision>84</cp:revision>
  <dcterms:created xsi:type="dcterms:W3CDTF">2021-04-10T06:53:24Z</dcterms:created>
  <dcterms:modified xsi:type="dcterms:W3CDTF">2024-12-02T14:24:07Z</dcterms:modified>
</cp:coreProperties>
</file>