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17" r:id="rId5"/>
    <p:sldId id="256" r:id="rId6"/>
    <p:sldId id="321" r:id="rId7"/>
    <p:sldId id="304" r:id="rId8"/>
    <p:sldId id="305" r:id="rId9"/>
    <p:sldId id="307" r:id="rId10"/>
    <p:sldId id="323" r:id="rId11"/>
    <p:sldId id="293" r:id="rId12"/>
    <p:sldId id="322" r:id="rId13"/>
    <p:sldId id="308" r:id="rId14"/>
    <p:sldId id="318" r:id="rId15"/>
    <p:sldId id="320" r:id="rId16"/>
    <p:sldId id="312" r:id="rId17"/>
    <p:sldId id="311" r:id="rId18"/>
    <p:sldId id="319" r:id="rId19"/>
    <p:sldId id="310"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6616" autoAdjust="0"/>
  </p:normalViewPr>
  <p:slideViewPr>
    <p:cSldViewPr snapToGrid="0">
      <p:cViewPr varScale="1">
        <p:scale>
          <a:sx n="72" d="100"/>
          <a:sy n="72" d="100"/>
        </p:scale>
        <p:origin x="64" y="196"/>
      </p:cViewPr>
      <p:guideLst/>
    </p:cSldViewPr>
  </p:slideViewPr>
  <p:notesTextViewPr>
    <p:cViewPr>
      <p:scale>
        <a:sx n="1" d="1"/>
        <a:sy n="1" d="1"/>
      </p:scale>
      <p:origin x="0" y="-16"/>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Hello,everyone</a:t>
            </a:r>
            <a:r>
              <a:rPr lang="en-US" altLang="zh-CN" dirty="0"/>
              <a:t>. today, I’m glad to introduce our product xxx here. First, Our team named fintech giants. To create this excellent product , we divided this task into two different parts: </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endParaRPr lang="en-US" altLang="zh-CN" dirty="0"/>
          </a:p>
          <a:p>
            <a:r>
              <a:rPr lang="en-US" altLang="zh-CN" dirty="0"/>
              <a:t>For our technical foundation, I chose Yahoo Finance API because it's provides high-quality data with 2-15 minute update intervals.</a:t>
            </a:r>
            <a:endParaRPr lang="en-US" altLang="zh-CN" dirty="0"/>
          </a:p>
          <a:p>
            <a:r>
              <a:rPr lang="en-US" altLang="zh-CN" dirty="0"/>
              <a:t>To ensure reliability, I implemented an automatic retry system. When Yahoo Finance fails, our system waits and retries up to 3 times, keeping the service running smoothly despite external issues.</a:t>
            </a:r>
            <a:endParaRPr lang="en-US" altLang="zh-CN" dirty="0"/>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my swagger documentation. you can see all API we developed in this project. In the future, we can use it to improve our system. In my view , we can add other advanced function like stocks recommendation. It will be very useful for our development.</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one side, Zinnia and zero were responsible for the front-end, designing and presenting all the functionalities in UI</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other side, Ivan, Benjie and I handled the back-end, focusing on the external API and database interfaces</a:t>
            </a:r>
            <a:br>
              <a:rPr lang="en-US" altLang="zh-CN" dirty="0"/>
            </a:br>
            <a:r>
              <a:rPr lang="en-US" altLang="zh-CN" dirty="0"/>
              <a:t>throughout the task allocation and completion process, we used Jira for task management.  You can  see the tasks assigned to each team member and its status. It record our work progress and show every teammates’ duty.</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our submission records, where you can see that everyone has committed their code. In addition, we utilized </a:t>
            </a:r>
            <a:r>
              <a:rPr lang="en-US" altLang="zh-CN" dirty="0" err="1"/>
              <a:t>github</a:t>
            </a:r>
            <a:r>
              <a:rPr lang="en-US" altLang="zh-CN" dirty="0"/>
              <a:t> for version control and merging code to ensure smooth interaction between the fronted end and back-end. In cases of conflicts, we can roll back to previous version or compare them against historical versions. It is very beneficial to  our </a:t>
            </a:r>
            <a:r>
              <a:rPr lang="en-US" altLang="zh-CN" dirty="0" err="1"/>
              <a:t>work.Next</a:t>
            </a:r>
            <a:r>
              <a:rPr lang="en-US" altLang="zh-CN" dirty="0"/>
              <a:t>, here’s our system workflow diagram.</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a:t>
            </a:r>
            <a:r>
              <a:rPr lang="en-US" altLang="zh-CN" dirty="0" err="1"/>
              <a:t>concerns.Now</a:t>
            </a:r>
            <a:r>
              <a:rPr lang="en-US" altLang="zh-CN" dirty="0"/>
              <a:t> I’ll pass it over to </a:t>
            </a:r>
            <a:r>
              <a:rPr lang="en-US" altLang="zh-CN" dirty="0" err="1"/>
              <a:t>benjie</a:t>
            </a:r>
            <a:r>
              <a:rPr lang="en-US" altLang="zh-CN" dirty="0"/>
              <a:t> to introduce </a:t>
            </a:r>
            <a:r>
              <a:rPr lang="en-US" altLang="zh-CN"/>
              <a:t>the database’s tasks he </a:t>
            </a:r>
            <a:r>
              <a:rPr lang="en-US" altLang="zh-CN" dirty="0"/>
              <a:t>was responsible for.</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endParaRPr lang="en-US" altLang="zh-CN" dirty="0"/>
          </a:p>
          <a:p>
            <a:r>
              <a:rPr lang="en-US" altLang="zh-CN" dirty="0"/>
              <a:t>For our technical foundation, I chose Yahoo Finance API because it's provides high-quality data with 2-15 minute update intervals.</a:t>
            </a:r>
            <a:endParaRPr lang="en-US" altLang="zh-CN" dirty="0"/>
          </a:p>
          <a:p>
            <a:r>
              <a:rPr lang="en-US" altLang="zh-CN" dirty="0"/>
              <a:t>To ensure reliability, I implemented an automatic retry system. When Yahoo Finance fails, our system waits and retries up to 3 times, keeping the service running smoothly despite external issues.</a:t>
            </a:r>
            <a:endParaRPr lang="en-US" altLang="zh-CN" dirty="0"/>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5" name="矩形 4"/>
          <p:cNvSpPr>
            <a:spLocks noChangeAspect="1"/>
          </p:cNvSpPr>
          <p:nvPr userDrawn="1"/>
        </p:nvSpPr>
        <p:spPr>
          <a:xfrm>
            <a:off x="0" y="-17020"/>
            <a:ext cx="12192000" cy="6885026"/>
          </a:xfrm>
          <a:prstGeom prst="rect">
            <a:avLst/>
          </a:prstGeom>
          <a:blipFill dpi="0" rotWithShape="1">
            <a:blip r:embed="rId2" cstate="email">
              <a:alphaModFix amt="12000"/>
              <a:duotone>
                <a:schemeClr val="bg2">
                  <a:shade val="45000"/>
                  <a:satMod val="135000"/>
                </a:schemeClr>
                <a:prstClr val="white"/>
              </a:duotone>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6" name="组合 5"/>
          <p:cNvGrpSpPr/>
          <p:nvPr userDrawn="1"/>
        </p:nvGrpSpPr>
        <p:grpSpPr>
          <a:xfrm>
            <a:off x="5983508" y="-921677"/>
            <a:ext cx="6299200" cy="8018952"/>
            <a:chOff x="7914541" y="1592491"/>
            <a:chExt cx="4277459" cy="5445253"/>
          </a:xfrm>
          <a:solidFill>
            <a:schemeClr val="accent1">
              <a:alpha val="50000"/>
            </a:schemeClr>
          </a:solidFill>
        </p:grpSpPr>
        <p:sp>
          <p:nvSpPr>
            <p:cNvPr id="10" name="任意多边形: 形状 9"/>
            <p:cNvSpPr/>
            <p:nvPr/>
          </p:nvSpPr>
          <p:spPr>
            <a:xfrm>
              <a:off x="11429682" y="5763220"/>
              <a:ext cx="762315" cy="762085"/>
            </a:xfrm>
            <a:custGeom>
              <a:avLst/>
              <a:gdLst>
                <a:gd name="connsiteX0" fmla="*/ 314992 w 314991"/>
                <a:gd name="connsiteY0" fmla="*/ 0 h 314896"/>
                <a:gd name="connsiteX1" fmla="*/ 0 w 314991"/>
                <a:gd name="connsiteY1" fmla="*/ 314896 h 314896"/>
                <a:gd name="connsiteX2" fmla="*/ 314992 w 314991"/>
                <a:gd name="connsiteY2" fmla="*/ 314896 h 314896"/>
              </a:gdLst>
              <a:ahLst/>
              <a:cxnLst>
                <a:cxn ang="0">
                  <a:pos x="connsiteX0" y="connsiteY0"/>
                </a:cxn>
                <a:cxn ang="0">
                  <a:pos x="connsiteX1" y="connsiteY1"/>
                </a:cxn>
                <a:cxn ang="0">
                  <a:pos x="connsiteX2" y="connsiteY2"/>
                </a:cxn>
              </a:cxnLst>
              <a:rect l="l" t="t" r="r" b="b"/>
              <a:pathLst>
                <a:path w="314991" h="314896">
                  <a:moveTo>
                    <a:pt x="314992" y="0"/>
                  </a:moveTo>
                  <a:lnTo>
                    <a:pt x="0" y="314896"/>
                  </a:lnTo>
                  <a:lnTo>
                    <a:pt x="314992" y="314896"/>
                  </a:lnTo>
                  <a:close/>
                </a:path>
              </a:pathLst>
            </a:custGeom>
            <a:grpFill/>
            <a:ln w="9525" cap="flat">
              <a:noFill/>
              <a:prstDash val="solid"/>
              <a:miter/>
            </a:ln>
          </p:spPr>
          <p:txBody>
            <a:bodyPr rtlCol="0" anchor="ctr"/>
            <a:lstStyle/>
            <a:p>
              <a:endParaRPr lang="en-GB"/>
            </a:p>
          </p:txBody>
        </p:sp>
        <p:sp>
          <p:nvSpPr>
            <p:cNvPr id="11" name="任意多边形: 形状 10"/>
            <p:cNvSpPr/>
            <p:nvPr/>
          </p:nvSpPr>
          <p:spPr>
            <a:xfrm>
              <a:off x="11687400" y="5088039"/>
              <a:ext cx="504599" cy="1392316"/>
            </a:xfrm>
            <a:custGeom>
              <a:avLst/>
              <a:gdLst>
                <a:gd name="connsiteX0" fmla="*/ 208502 w 208502"/>
                <a:gd name="connsiteY0" fmla="*/ 0 h 575309"/>
                <a:gd name="connsiteX1" fmla="*/ 0 w 208502"/>
                <a:gd name="connsiteY1" fmla="*/ 208502 h 575309"/>
                <a:gd name="connsiteX2" fmla="*/ 0 w 208502"/>
                <a:gd name="connsiteY2" fmla="*/ 575310 h 575309"/>
                <a:gd name="connsiteX3" fmla="*/ 208502 w 208502"/>
                <a:gd name="connsiteY3" fmla="*/ 366808 h 575309"/>
              </a:gdLst>
              <a:ahLst/>
              <a:cxnLst>
                <a:cxn ang="0">
                  <a:pos x="connsiteX0" y="connsiteY0"/>
                </a:cxn>
                <a:cxn ang="0">
                  <a:pos x="connsiteX1" y="connsiteY1"/>
                </a:cxn>
                <a:cxn ang="0">
                  <a:pos x="connsiteX2" y="connsiteY2"/>
                </a:cxn>
                <a:cxn ang="0">
                  <a:pos x="connsiteX3" y="connsiteY3"/>
                </a:cxn>
              </a:cxnLst>
              <a:rect l="l" t="t" r="r" b="b"/>
              <a:pathLst>
                <a:path w="208502" h="575309">
                  <a:moveTo>
                    <a:pt x="208502" y="0"/>
                  </a:moveTo>
                  <a:lnTo>
                    <a:pt x="0" y="208502"/>
                  </a:lnTo>
                  <a:lnTo>
                    <a:pt x="0" y="575310"/>
                  </a:lnTo>
                  <a:lnTo>
                    <a:pt x="208502" y="366808"/>
                  </a:lnTo>
                  <a:close/>
                </a:path>
              </a:pathLst>
            </a:custGeom>
            <a:grpFill/>
            <a:ln w="9525" cap="flat">
              <a:noFill/>
              <a:prstDash val="solid"/>
              <a:miter/>
            </a:ln>
          </p:spPr>
          <p:txBody>
            <a:bodyPr rtlCol="0" anchor="ctr"/>
            <a:lstStyle/>
            <a:p>
              <a:endParaRPr lang="en-GB"/>
            </a:p>
          </p:txBody>
        </p:sp>
        <p:sp>
          <p:nvSpPr>
            <p:cNvPr id="12" name="任意多边形: 形状 11"/>
            <p:cNvSpPr/>
            <p:nvPr/>
          </p:nvSpPr>
          <p:spPr>
            <a:xfrm>
              <a:off x="11758167" y="5716195"/>
              <a:ext cx="333785" cy="333555"/>
            </a:xfrm>
            <a:custGeom>
              <a:avLst/>
              <a:gdLst>
                <a:gd name="connsiteX0" fmla="*/ 87249 w 137921"/>
                <a:gd name="connsiteY0" fmla="*/ 0 h 137826"/>
                <a:gd name="connsiteX1" fmla="*/ 0 w 137921"/>
                <a:gd name="connsiteY1" fmla="*/ 87154 h 137826"/>
                <a:gd name="connsiteX2" fmla="*/ 0 w 137921"/>
                <a:gd name="connsiteY2" fmla="*/ 137827 h 137826"/>
                <a:gd name="connsiteX3" fmla="*/ 137922 w 137921"/>
                <a:gd name="connsiteY3" fmla="*/ 0 h 137826"/>
              </a:gdLst>
              <a:ahLst/>
              <a:cxnLst>
                <a:cxn ang="0">
                  <a:pos x="connsiteX0" y="connsiteY0"/>
                </a:cxn>
                <a:cxn ang="0">
                  <a:pos x="connsiteX1" y="connsiteY1"/>
                </a:cxn>
                <a:cxn ang="0">
                  <a:pos x="connsiteX2" y="connsiteY2"/>
                </a:cxn>
                <a:cxn ang="0">
                  <a:pos x="connsiteX3" y="connsiteY3"/>
                </a:cxn>
              </a:cxnLst>
              <a:rect l="l" t="t" r="r" b="b"/>
              <a:pathLst>
                <a:path w="137921" h="137826">
                  <a:moveTo>
                    <a:pt x="87249" y="0"/>
                  </a:moveTo>
                  <a:lnTo>
                    <a:pt x="0" y="87154"/>
                  </a:lnTo>
                  <a:lnTo>
                    <a:pt x="0" y="137827"/>
                  </a:lnTo>
                  <a:lnTo>
                    <a:pt x="137922" y="0"/>
                  </a:lnTo>
                  <a:close/>
                </a:path>
              </a:pathLst>
            </a:custGeom>
            <a:grpFill/>
            <a:ln w="9525" cap="flat">
              <a:noFill/>
              <a:prstDash val="solid"/>
              <a:miter/>
            </a:ln>
          </p:spPr>
          <p:txBody>
            <a:bodyPr rtlCol="0" anchor="ctr"/>
            <a:lstStyle/>
            <a:p>
              <a:endParaRPr lang="en-GB"/>
            </a:p>
          </p:txBody>
        </p:sp>
        <p:sp>
          <p:nvSpPr>
            <p:cNvPr id="13" name="任意多边形: 形状 12"/>
            <p:cNvSpPr/>
            <p:nvPr/>
          </p:nvSpPr>
          <p:spPr>
            <a:xfrm>
              <a:off x="11337245" y="1592491"/>
              <a:ext cx="854754" cy="2845260"/>
            </a:xfrm>
            <a:custGeom>
              <a:avLst/>
              <a:gdLst>
                <a:gd name="connsiteX0" fmla="*/ 353187 w 353187"/>
                <a:gd name="connsiteY0" fmla="*/ 0 h 1175670"/>
                <a:gd name="connsiteX1" fmla="*/ 0 w 353187"/>
                <a:gd name="connsiteY1" fmla="*/ 353187 h 1175670"/>
                <a:gd name="connsiteX2" fmla="*/ 0 w 353187"/>
                <a:gd name="connsiteY2" fmla="*/ 1175671 h 1175670"/>
                <a:gd name="connsiteX3" fmla="*/ 353187 w 353187"/>
                <a:gd name="connsiteY3" fmla="*/ 822484 h 1175670"/>
              </a:gdLst>
              <a:ahLst/>
              <a:cxnLst>
                <a:cxn ang="0">
                  <a:pos x="connsiteX0" y="connsiteY0"/>
                </a:cxn>
                <a:cxn ang="0">
                  <a:pos x="connsiteX1" y="connsiteY1"/>
                </a:cxn>
                <a:cxn ang="0">
                  <a:pos x="connsiteX2" y="connsiteY2"/>
                </a:cxn>
                <a:cxn ang="0">
                  <a:pos x="connsiteX3" y="connsiteY3"/>
                </a:cxn>
              </a:cxnLst>
              <a:rect l="l" t="t" r="r" b="b"/>
              <a:pathLst>
                <a:path w="353187" h="1175670">
                  <a:moveTo>
                    <a:pt x="353187" y="0"/>
                  </a:moveTo>
                  <a:lnTo>
                    <a:pt x="0" y="353187"/>
                  </a:lnTo>
                  <a:lnTo>
                    <a:pt x="0" y="1175671"/>
                  </a:lnTo>
                  <a:lnTo>
                    <a:pt x="353187" y="822484"/>
                  </a:lnTo>
                  <a:close/>
                </a:path>
              </a:pathLst>
            </a:custGeom>
            <a:grpFill/>
            <a:ln w="9525" cap="flat">
              <a:noFill/>
              <a:prstDash val="solid"/>
              <a:miter/>
            </a:ln>
          </p:spPr>
          <p:txBody>
            <a:bodyPr rtlCol="0" anchor="ctr"/>
            <a:lstStyle/>
            <a:p>
              <a:endParaRPr lang="en-GB"/>
            </a:p>
          </p:txBody>
        </p:sp>
        <p:sp>
          <p:nvSpPr>
            <p:cNvPr id="14" name="任意多边形: 形状 13"/>
            <p:cNvSpPr/>
            <p:nvPr/>
          </p:nvSpPr>
          <p:spPr>
            <a:xfrm>
              <a:off x="11539867" y="6574868"/>
              <a:ext cx="294598" cy="294599"/>
            </a:xfrm>
            <a:custGeom>
              <a:avLst/>
              <a:gdLst>
                <a:gd name="connsiteX0" fmla="*/ 76962 w 121729"/>
                <a:gd name="connsiteY0" fmla="*/ 0 h 121729"/>
                <a:gd name="connsiteX1" fmla="*/ 0 w 121729"/>
                <a:gd name="connsiteY1" fmla="*/ 76962 h 121729"/>
                <a:gd name="connsiteX2" fmla="*/ 0 w 121729"/>
                <a:gd name="connsiteY2" fmla="*/ 121729 h 121729"/>
                <a:gd name="connsiteX3" fmla="*/ 121729 w 121729"/>
                <a:gd name="connsiteY3" fmla="*/ 0 h 121729"/>
              </a:gdLst>
              <a:ahLst/>
              <a:cxnLst>
                <a:cxn ang="0">
                  <a:pos x="connsiteX0" y="connsiteY0"/>
                </a:cxn>
                <a:cxn ang="0">
                  <a:pos x="connsiteX1" y="connsiteY1"/>
                </a:cxn>
                <a:cxn ang="0">
                  <a:pos x="connsiteX2" y="connsiteY2"/>
                </a:cxn>
                <a:cxn ang="0">
                  <a:pos x="connsiteX3" y="connsiteY3"/>
                </a:cxn>
              </a:cxnLst>
              <a:rect l="l" t="t" r="r" b="b"/>
              <a:pathLst>
                <a:path w="121729" h="121729">
                  <a:moveTo>
                    <a:pt x="76962" y="0"/>
                  </a:moveTo>
                  <a:lnTo>
                    <a:pt x="0" y="76962"/>
                  </a:lnTo>
                  <a:lnTo>
                    <a:pt x="0" y="121729"/>
                  </a:lnTo>
                  <a:lnTo>
                    <a:pt x="121729" y="0"/>
                  </a:lnTo>
                  <a:close/>
                </a:path>
              </a:pathLst>
            </a:custGeom>
            <a:grpFill/>
            <a:ln w="9525" cap="flat">
              <a:noFill/>
              <a:prstDash val="solid"/>
              <a:miter/>
            </a:ln>
          </p:spPr>
          <p:txBody>
            <a:bodyPr rtlCol="0" anchor="ctr"/>
            <a:lstStyle/>
            <a:p>
              <a:endParaRPr lang="en-GB"/>
            </a:p>
          </p:txBody>
        </p:sp>
        <p:sp>
          <p:nvSpPr>
            <p:cNvPr id="15" name="任意多边形: 形状 14"/>
            <p:cNvSpPr/>
            <p:nvPr/>
          </p:nvSpPr>
          <p:spPr>
            <a:xfrm>
              <a:off x="9971205" y="4441442"/>
              <a:ext cx="270855" cy="270855"/>
            </a:xfrm>
            <a:custGeom>
              <a:avLst/>
              <a:gdLst>
                <a:gd name="connsiteX0" fmla="*/ 70771 w 111918"/>
                <a:gd name="connsiteY0" fmla="*/ 0 h 111918"/>
                <a:gd name="connsiteX1" fmla="*/ 0 w 111918"/>
                <a:gd name="connsiteY1" fmla="*/ 70771 h 111918"/>
                <a:gd name="connsiteX2" fmla="*/ 0 w 111918"/>
                <a:gd name="connsiteY2" fmla="*/ 111919 h 111918"/>
                <a:gd name="connsiteX3" fmla="*/ 111919 w 111918"/>
                <a:gd name="connsiteY3" fmla="*/ 0 h 111918"/>
              </a:gdLst>
              <a:ahLst/>
              <a:cxnLst>
                <a:cxn ang="0">
                  <a:pos x="connsiteX0" y="connsiteY0"/>
                </a:cxn>
                <a:cxn ang="0">
                  <a:pos x="connsiteX1" y="connsiteY1"/>
                </a:cxn>
                <a:cxn ang="0">
                  <a:pos x="connsiteX2" y="connsiteY2"/>
                </a:cxn>
                <a:cxn ang="0">
                  <a:pos x="connsiteX3" y="connsiteY3"/>
                </a:cxn>
              </a:cxnLst>
              <a:rect l="l" t="t" r="r" b="b"/>
              <a:pathLst>
                <a:path w="111918" h="111918">
                  <a:moveTo>
                    <a:pt x="70771" y="0"/>
                  </a:moveTo>
                  <a:lnTo>
                    <a:pt x="0" y="70771"/>
                  </a:lnTo>
                  <a:lnTo>
                    <a:pt x="0" y="111919"/>
                  </a:lnTo>
                  <a:lnTo>
                    <a:pt x="111919" y="0"/>
                  </a:lnTo>
                  <a:close/>
                </a:path>
              </a:pathLst>
            </a:custGeom>
            <a:grpFill/>
            <a:ln w="9525" cap="flat">
              <a:noFill/>
              <a:prstDash val="solid"/>
              <a:miter/>
            </a:ln>
          </p:spPr>
          <p:txBody>
            <a:bodyPr rtlCol="0" anchor="ctr"/>
            <a:lstStyle/>
            <a:p>
              <a:endParaRPr lang="en-GB"/>
            </a:p>
          </p:txBody>
        </p:sp>
        <p:sp>
          <p:nvSpPr>
            <p:cNvPr id="16" name="任意多边形: 形状 15"/>
            <p:cNvSpPr/>
            <p:nvPr/>
          </p:nvSpPr>
          <p:spPr>
            <a:xfrm>
              <a:off x="10041514" y="2704961"/>
              <a:ext cx="2150485" cy="3962803"/>
            </a:xfrm>
            <a:custGeom>
              <a:avLst/>
              <a:gdLst>
                <a:gd name="connsiteX0" fmla="*/ 888587 w 888587"/>
                <a:gd name="connsiteY0" fmla="*/ 0 h 1637442"/>
                <a:gd name="connsiteX1" fmla="*/ 0 w 888587"/>
                <a:gd name="connsiteY1" fmla="*/ 888587 h 1637442"/>
                <a:gd name="connsiteX2" fmla="*/ 0 w 888587"/>
                <a:gd name="connsiteY2" fmla="*/ 1637443 h 1637442"/>
                <a:gd name="connsiteX3" fmla="*/ 888587 w 888587"/>
                <a:gd name="connsiteY3" fmla="*/ 748855 h 1637442"/>
              </a:gdLst>
              <a:ahLst/>
              <a:cxnLst>
                <a:cxn ang="0">
                  <a:pos x="connsiteX0" y="connsiteY0"/>
                </a:cxn>
                <a:cxn ang="0">
                  <a:pos x="connsiteX1" y="connsiteY1"/>
                </a:cxn>
                <a:cxn ang="0">
                  <a:pos x="connsiteX2" y="connsiteY2"/>
                </a:cxn>
                <a:cxn ang="0">
                  <a:pos x="connsiteX3" y="connsiteY3"/>
                </a:cxn>
              </a:cxnLst>
              <a:rect l="l" t="t" r="r" b="b"/>
              <a:pathLst>
                <a:path w="888587" h="1637442">
                  <a:moveTo>
                    <a:pt x="888587" y="0"/>
                  </a:moveTo>
                  <a:lnTo>
                    <a:pt x="0" y="888587"/>
                  </a:lnTo>
                  <a:lnTo>
                    <a:pt x="0" y="1637443"/>
                  </a:lnTo>
                  <a:lnTo>
                    <a:pt x="888587" y="748855"/>
                  </a:lnTo>
                  <a:close/>
                </a:path>
              </a:pathLst>
            </a:custGeom>
            <a:grpFill/>
            <a:ln w="9525" cap="flat">
              <a:noFill/>
              <a:prstDash val="solid"/>
              <a:miter/>
            </a:ln>
          </p:spPr>
          <p:txBody>
            <a:bodyPr rtlCol="0" anchor="ctr"/>
            <a:lstStyle/>
            <a:p>
              <a:endParaRPr lang="en-GB"/>
            </a:p>
          </p:txBody>
        </p:sp>
        <p:sp>
          <p:nvSpPr>
            <p:cNvPr id="17" name="任意多边形: 形状 16"/>
            <p:cNvSpPr/>
            <p:nvPr/>
          </p:nvSpPr>
          <p:spPr>
            <a:xfrm>
              <a:off x="10832646" y="3089695"/>
              <a:ext cx="1359353" cy="1359354"/>
            </a:xfrm>
            <a:custGeom>
              <a:avLst/>
              <a:gdLst>
                <a:gd name="connsiteX0" fmla="*/ 561689 w 561689"/>
                <a:gd name="connsiteY0" fmla="*/ 0 h 561689"/>
                <a:gd name="connsiteX1" fmla="*/ 0 w 561689"/>
                <a:gd name="connsiteY1" fmla="*/ 561689 h 561689"/>
                <a:gd name="connsiteX2" fmla="*/ 458534 w 561689"/>
                <a:gd name="connsiteY2" fmla="*/ 561689 h 561689"/>
                <a:gd name="connsiteX3" fmla="*/ 561689 w 561689"/>
                <a:gd name="connsiteY3" fmla="*/ 458438 h 561689"/>
              </a:gdLst>
              <a:ahLst/>
              <a:cxnLst>
                <a:cxn ang="0">
                  <a:pos x="connsiteX0" y="connsiteY0"/>
                </a:cxn>
                <a:cxn ang="0">
                  <a:pos x="connsiteX1" y="connsiteY1"/>
                </a:cxn>
                <a:cxn ang="0">
                  <a:pos x="connsiteX2" y="connsiteY2"/>
                </a:cxn>
                <a:cxn ang="0">
                  <a:pos x="connsiteX3" y="connsiteY3"/>
                </a:cxn>
              </a:cxnLst>
              <a:rect l="l" t="t" r="r" b="b"/>
              <a:pathLst>
                <a:path w="561689" h="561689">
                  <a:moveTo>
                    <a:pt x="561689" y="0"/>
                  </a:moveTo>
                  <a:lnTo>
                    <a:pt x="0" y="561689"/>
                  </a:lnTo>
                  <a:lnTo>
                    <a:pt x="458534" y="561689"/>
                  </a:lnTo>
                  <a:lnTo>
                    <a:pt x="561689" y="458438"/>
                  </a:lnTo>
                  <a:close/>
                </a:path>
              </a:pathLst>
            </a:custGeom>
            <a:grpFill/>
            <a:ln w="9525" cap="flat">
              <a:noFill/>
              <a:prstDash val="solid"/>
              <a:miter/>
            </a:ln>
          </p:spPr>
          <p:txBody>
            <a:bodyPr rtlCol="0" anchor="ctr"/>
            <a:lstStyle/>
            <a:p>
              <a:endParaRPr lang="en-GB"/>
            </a:p>
          </p:txBody>
        </p:sp>
        <p:sp>
          <p:nvSpPr>
            <p:cNvPr id="18" name="任意多边形: 形状 17"/>
            <p:cNvSpPr/>
            <p:nvPr/>
          </p:nvSpPr>
          <p:spPr>
            <a:xfrm>
              <a:off x="10195499" y="3329429"/>
              <a:ext cx="1996500" cy="1996500"/>
            </a:xfrm>
            <a:custGeom>
              <a:avLst/>
              <a:gdLst>
                <a:gd name="connsiteX0" fmla="*/ 824960 w 824960"/>
                <a:gd name="connsiteY0" fmla="*/ 0 h 824960"/>
                <a:gd name="connsiteX1" fmla="*/ 0 w 824960"/>
                <a:gd name="connsiteY1" fmla="*/ 824960 h 824960"/>
                <a:gd name="connsiteX2" fmla="*/ 545021 w 824960"/>
                <a:gd name="connsiteY2" fmla="*/ 824960 h 824960"/>
                <a:gd name="connsiteX3" fmla="*/ 824960 w 824960"/>
                <a:gd name="connsiteY3" fmla="*/ 545021 h 824960"/>
              </a:gdLst>
              <a:ahLst/>
              <a:cxnLst>
                <a:cxn ang="0">
                  <a:pos x="connsiteX0" y="connsiteY0"/>
                </a:cxn>
                <a:cxn ang="0">
                  <a:pos x="connsiteX1" y="connsiteY1"/>
                </a:cxn>
                <a:cxn ang="0">
                  <a:pos x="connsiteX2" y="connsiteY2"/>
                </a:cxn>
                <a:cxn ang="0">
                  <a:pos x="connsiteX3" y="connsiteY3"/>
                </a:cxn>
              </a:cxnLst>
              <a:rect l="l" t="t" r="r" b="b"/>
              <a:pathLst>
                <a:path w="824960" h="824960">
                  <a:moveTo>
                    <a:pt x="824960" y="0"/>
                  </a:moveTo>
                  <a:lnTo>
                    <a:pt x="0" y="824960"/>
                  </a:lnTo>
                  <a:lnTo>
                    <a:pt x="545021" y="824960"/>
                  </a:lnTo>
                  <a:lnTo>
                    <a:pt x="824960" y="545021"/>
                  </a:lnTo>
                  <a:close/>
                </a:path>
              </a:pathLst>
            </a:custGeom>
            <a:grpFill/>
            <a:ln w="9525" cap="flat">
              <a:noFill/>
              <a:prstDash val="solid"/>
              <a:miter/>
            </a:ln>
          </p:spPr>
          <p:txBody>
            <a:bodyPr rtlCol="0" anchor="ctr"/>
            <a:lstStyle/>
            <a:p>
              <a:endParaRPr lang="en-GB"/>
            </a:p>
          </p:txBody>
        </p:sp>
        <p:sp>
          <p:nvSpPr>
            <p:cNvPr id="19" name="任意多边形: 形状 18"/>
            <p:cNvSpPr/>
            <p:nvPr/>
          </p:nvSpPr>
          <p:spPr>
            <a:xfrm>
              <a:off x="9333136" y="4063625"/>
              <a:ext cx="2858861" cy="2858861"/>
            </a:xfrm>
            <a:custGeom>
              <a:avLst/>
              <a:gdLst>
                <a:gd name="connsiteX0" fmla="*/ 820960 w 1181290"/>
                <a:gd name="connsiteY0" fmla="*/ 1181290 h 1181290"/>
                <a:gd name="connsiteX1" fmla="*/ 1181291 w 1181290"/>
                <a:gd name="connsiteY1" fmla="*/ 820864 h 1181290"/>
                <a:gd name="connsiteX2" fmla="*/ 1181291 w 1181290"/>
                <a:gd name="connsiteY2" fmla="*/ 0 h 1181290"/>
                <a:gd name="connsiteX3" fmla="*/ 0 w 1181290"/>
                <a:gd name="connsiteY3" fmla="*/ 1181290 h 1181290"/>
              </a:gdLst>
              <a:ahLst/>
              <a:cxnLst>
                <a:cxn ang="0">
                  <a:pos x="connsiteX0" y="connsiteY0"/>
                </a:cxn>
                <a:cxn ang="0">
                  <a:pos x="connsiteX1" y="connsiteY1"/>
                </a:cxn>
                <a:cxn ang="0">
                  <a:pos x="connsiteX2" y="connsiteY2"/>
                </a:cxn>
                <a:cxn ang="0">
                  <a:pos x="connsiteX3" y="connsiteY3"/>
                </a:cxn>
              </a:cxnLst>
              <a:rect l="l" t="t" r="r" b="b"/>
              <a:pathLst>
                <a:path w="1181290" h="1181290">
                  <a:moveTo>
                    <a:pt x="820960" y="1181290"/>
                  </a:moveTo>
                  <a:lnTo>
                    <a:pt x="1181291" y="820864"/>
                  </a:lnTo>
                  <a:lnTo>
                    <a:pt x="1181291" y="0"/>
                  </a:lnTo>
                  <a:lnTo>
                    <a:pt x="0" y="1181290"/>
                  </a:lnTo>
                  <a:close/>
                </a:path>
              </a:pathLst>
            </a:custGeom>
            <a:grpFill/>
            <a:ln w="9525" cap="flat">
              <a:noFill/>
              <a:prstDash val="solid"/>
              <a:miter/>
            </a:ln>
          </p:spPr>
          <p:txBody>
            <a:bodyPr rtlCol="0" anchor="ctr"/>
            <a:lstStyle/>
            <a:p>
              <a:endParaRPr lang="en-GB"/>
            </a:p>
          </p:txBody>
        </p:sp>
        <p:sp>
          <p:nvSpPr>
            <p:cNvPr id="20" name="任意多边形: 形状 19"/>
            <p:cNvSpPr/>
            <p:nvPr/>
          </p:nvSpPr>
          <p:spPr>
            <a:xfrm>
              <a:off x="8816088" y="5734177"/>
              <a:ext cx="790899" cy="790899"/>
            </a:xfrm>
            <a:custGeom>
              <a:avLst/>
              <a:gdLst>
                <a:gd name="connsiteX0" fmla="*/ 120205 w 326802"/>
                <a:gd name="connsiteY0" fmla="*/ 326803 h 326802"/>
                <a:gd name="connsiteX1" fmla="*/ 326803 w 326802"/>
                <a:gd name="connsiteY1" fmla="*/ 120205 h 326802"/>
                <a:gd name="connsiteX2" fmla="*/ 326803 w 326802"/>
                <a:gd name="connsiteY2" fmla="*/ 0 h 326802"/>
                <a:gd name="connsiteX3" fmla="*/ 0 w 326802"/>
                <a:gd name="connsiteY3" fmla="*/ 326803 h 326802"/>
              </a:gdLst>
              <a:ahLst/>
              <a:cxnLst>
                <a:cxn ang="0">
                  <a:pos x="connsiteX0" y="connsiteY0"/>
                </a:cxn>
                <a:cxn ang="0">
                  <a:pos x="connsiteX1" y="connsiteY1"/>
                </a:cxn>
                <a:cxn ang="0">
                  <a:pos x="connsiteX2" y="connsiteY2"/>
                </a:cxn>
                <a:cxn ang="0">
                  <a:pos x="connsiteX3" y="connsiteY3"/>
                </a:cxn>
              </a:cxnLst>
              <a:rect l="l" t="t" r="r" b="b"/>
              <a:pathLst>
                <a:path w="326802" h="326802">
                  <a:moveTo>
                    <a:pt x="120205" y="326803"/>
                  </a:moveTo>
                  <a:lnTo>
                    <a:pt x="326803" y="120205"/>
                  </a:lnTo>
                  <a:lnTo>
                    <a:pt x="326803" y="0"/>
                  </a:lnTo>
                  <a:lnTo>
                    <a:pt x="0" y="326803"/>
                  </a:lnTo>
                  <a:close/>
                </a:path>
              </a:pathLst>
            </a:custGeom>
            <a:grpFill/>
            <a:ln w="9525" cap="flat">
              <a:noFill/>
              <a:prstDash val="solid"/>
              <a:miter/>
            </a:ln>
          </p:spPr>
          <p:txBody>
            <a:bodyPr rtlCol="0" anchor="ctr"/>
            <a:lstStyle/>
            <a:p>
              <a:endParaRPr lang="en-GB"/>
            </a:p>
          </p:txBody>
        </p:sp>
        <p:sp>
          <p:nvSpPr>
            <p:cNvPr id="21" name="任意多边形: 形状 20"/>
            <p:cNvSpPr/>
            <p:nvPr/>
          </p:nvSpPr>
          <p:spPr>
            <a:xfrm>
              <a:off x="10111359" y="6680213"/>
              <a:ext cx="207232" cy="207232"/>
            </a:xfrm>
            <a:custGeom>
              <a:avLst/>
              <a:gdLst>
                <a:gd name="connsiteX0" fmla="*/ 31432 w 85629"/>
                <a:gd name="connsiteY0" fmla="*/ 85630 h 85629"/>
                <a:gd name="connsiteX1" fmla="*/ 85630 w 85629"/>
                <a:gd name="connsiteY1" fmla="*/ 31528 h 85629"/>
                <a:gd name="connsiteX2" fmla="*/ 85630 w 85629"/>
                <a:gd name="connsiteY2" fmla="*/ 0 h 85629"/>
                <a:gd name="connsiteX3" fmla="*/ 0 w 85629"/>
                <a:gd name="connsiteY3" fmla="*/ 85630 h 85629"/>
              </a:gdLst>
              <a:ahLst/>
              <a:cxnLst>
                <a:cxn ang="0">
                  <a:pos x="connsiteX0" y="connsiteY0"/>
                </a:cxn>
                <a:cxn ang="0">
                  <a:pos x="connsiteX1" y="connsiteY1"/>
                </a:cxn>
                <a:cxn ang="0">
                  <a:pos x="connsiteX2" y="connsiteY2"/>
                </a:cxn>
                <a:cxn ang="0">
                  <a:pos x="connsiteX3" y="connsiteY3"/>
                </a:cxn>
              </a:cxnLst>
              <a:rect l="l" t="t" r="r" b="b"/>
              <a:pathLst>
                <a:path w="85629" h="85629">
                  <a:moveTo>
                    <a:pt x="31432" y="85630"/>
                  </a:moveTo>
                  <a:lnTo>
                    <a:pt x="85630" y="31528"/>
                  </a:lnTo>
                  <a:lnTo>
                    <a:pt x="85630" y="0"/>
                  </a:lnTo>
                  <a:lnTo>
                    <a:pt x="0" y="85630"/>
                  </a:lnTo>
                  <a:close/>
                </a:path>
              </a:pathLst>
            </a:custGeom>
            <a:grpFill/>
            <a:ln w="9525" cap="flat">
              <a:noFill/>
              <a:prstDash val="solid"/>
              <a:miter/>
            </a:ln>
          </p:spPr>
          <p:txBody>
            <a:bodyPr rtlCol="0" anchor="ctr"/>
            <a:lstStyle/>
            <a:p>
              <a:endParaRPr lang="en-GB"/>
            </a:p>
          </p:txBody>
        </p:sp>
        <p:sp>
          <p:nvSpPr>
            <p:cNvPr id="22" name="任意多边形: 形状 21"/>
            <p:cNvSpPr/>
            <p:nvPr/>
          </p:nvSpPr>
          <p:spPr>
            <a:xfrm>
              <a:off x="11427608" y="3784239"/>
              <a:ext cx="764392" cy="3138247"/>
            </a:xfrm>
            <a:custGeom>
              <a:avLst/>
              <a:gdLst>
                <a:gd name="connsiteX0" fmla="*/ 189643 w 315849"/>
                <a:gd name="connsiteY0" fmla="*/ 1296733 h 1296733"/>
                <a:gd name="connsiteX1" fmla="*/ 315849 w 315849"/>
                <a:gd name="connsiteY1" fmla="*/ 1170432 h 1296733"/>
                <a:gd name="connsiteX2" fmla="*/ 315849 w 315849"/>
                <a:gd name="connsiteY2" fmla="*/ 0 h 1296733"/>
                <a:gd name="connsiteX3" fmla="*/ 0 w 315849"/>
                <a:gd name="connsiteY3" fmla="*/ 315849 h 1296733"/>
                <a:gd name="connsiteX4" fmla="*/ 0 w 315849"/>
                <a:gd name="connsiteY4" fmla="*/ 1296733 h 1296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9" h="1296733">
                  <a:moveTo>
                    <a:pt x="189643" y="1296733"/>
                  </a:moveTo>
                  <a:lnTo>
                    <a:pt x="315849" y="1170432"/>
                  </a:lnTo>
                  <a:lnTo>
                    <a:pt x="315849" y="0"/>
                  </a:lnTo>
                  <a:lnTo>
                    <a:pt x="0" y="315849"/>
                  </a:lnTo>
                  <a:lnTo>
                    <a:pt x="0" y="1296733"/>
                  </a:lnTo>
                  <a:close/>
                </a:path>
              </a:pathLst>
            </a:custGeom>
            <a:grpFill/>
            <a:ln w="9525" cap="flat">
              <a:noFill/>
              <a:prstDash val="solid"/>
              <a:miter/>
            </a:ln>
          </p:spPr>
          <p:txBody>
            <a:bodyPr rtlCol="0" anchor="ctr"/>
            <a:lstStyle/>
            <a:p>
              <a:endParaRPr lang="en-GB" dirty="0"/>
            </a:p>
          </p:txBody>
        </p:sp>
        <p:grpSp>
          <p:nvGrpSpPr>
            <p:cNvPr id="23" name="组合 22"/>
            <p:cNvGrpSpPr/>
            <p:nvPr/>
          </p:nvGrpSpPr>
          <p:grpSpPr>
            <a:xfrm>
              <a:off x="7914541" y="5088731"/>
              <a:ext cx="4277459" cy="1949013"/>
              <a:chOff x="5216937" y="3751707"/>
              <a:chExt cx="1767459" cy="805338"/>
            </a:xfrm>
            <a:grpFill/>
          </p:grpSpPr>
          <p:sp>
            <p:nvSpPr>
              <p:cNvPr id="24" name="任意多边形: 形状 23"/>
              <p:cNvSpPr/>
              <p:nvPr/>
            </p:nvSpPr>
            <p:spPr>
              <a:xfrm>
                <a:off x="6767797" y="4464367"/>
                <a:ext cx="203930" cy="45053"/>
              </a:xfrm>
              <a:custGeom>
                <a:avLst/>
                <a:gdLst>
                  <a:gd name="connsiteX0" fmla="*/ 158877 w 203930"/>
                  <a:gd name="connsiteY0" fmla="*/ 45053 h 45053"/>
                  <a:gd name="connsiteX1" fmla="*/ 203930 w 203930"/>
                  <a:gd name="connsiteY1" fmla="*/ 0 h 45053"/>
                  <a:gd name="connsiteX2" fmla="*/ 44958 w 203930"/>
                  <a:gd name="connsiteY2" fmla="*/ 0 h 45053"/>
                  <a:gd name="connsiteX3" fmla="*/ 0 w 203930"/>
                  <a:gd name="connsiteY3" fmla="*/ 45053 h 45053"/>
                </a:gdLst>
                <a:ahLst/>
                <a:cxnLst>
                  <a:cxn ang="0">
                    <a:pos x="connsiteX0" y="connsiteY0"/>
                  </a:cxn>
                  <a:cxn ang="0">
                    <a:pos x="connsiteX1" y="connsiteY1"/>
                  </a:cxn>
                  <a:cxn ang="0">
                    <a:pos x="connsiteX2" y="connsiteY2"/>
                  </a:cxn>
                  <a:cxn ang="0">
                    <a:pos x="connsiteX3" y="connsiteY3"/>
                  </a:cxn>
                </a:cxnLst>
                <a:rect l="l" t="t" r="r" b="b"/>
                <a:pathLst>
                  <a:path w="203930" h="45053">
                    <a:moveTo>
                      <a:pt x="158877" y="45053"/>
                    </a:moveTo>
                    <a:lnTo>
                      <a:pt x="203930" y="0"/>
                    </a:lnTo>
                    <a:lnTo>
                      <a:pt x="44958" y="0"/>
                    </a:lnTo>
                    <a:lnTo>
                      <a:pt x="0" y="45053"/>
                    </a:lnTo>
                    <a:close/>
                  </a:path>
                </a:pathLst>
              </a:custGeom>
              <a:grpFill/>
              <a:ln w="9525" cap="flat">
                <a:noFill/>
                <a:prstDash val="solid"/>
                <a:miter/>
              </a:ln>
            </p:spPr>
            <p:txBody>
              <a:bodyPr rtlCol="0" anchor="ctr"/>
              <a:lstStyle/>
              <a:p>
                <a:endParaRPr lang="en-GB"/>
              </a:p>
            </p:txBody>
          </p:sp>
          <p:sp>
            <p:nvSpPr>
              <p:cNvPr id="25" name="任意多边形: 形状 24"/>
              <p:cNvSpPr/>
              <p:nvPr/>
            </p:nvSpPr>
            <p:spPr>
              <a:xfrm>
                <a:off x="6099142" y="4276629"/>
                <a:ext cx="727519" cy="232790"/>
              </a:xfrm>
              <a:custGeom>
                <a:avLst/>
                <a:gdLst>
                  <a:gd name="connsiteX0" fmla="*/ 494729 w 727519"/>
                  <a:gd name="connsiteY0" fmla="*/ 232791 h 232790"/>
                  <a:gd name="connsiteX1" fmla="*/ 727520 w 727519"/>
                  <a:gd name="connsiteY1" fmla="*/ 0 h 232790"/>
                  <a:gd name="connsiteX2" fmla="*/ 232696 w 727519"/>
                  <a:gd name="connsiteY2" fmla="*/ 0 h 232790"/>
                  <a:gd name="connsiteX3" fmla="*/ 0 w 727519"/>
                  <a:gd name="connsiteY3" fmla="*/ 232791 h 232790"/>
                </a:gdLst>
                <a:ahLst/>
                <a:cxnLst>
                  <a:cxn ang="0">
                    <a:pos x="connsiteX0" y="connsiteY0"/>
                  </a:cxn>
                  <a:cxn ang="0">
                    <a:pos x="connsiteX1" y="connsiteY1"/>
                  </a:cxn>
                  <a:cxn ang="0">
                    <a:pos x="connsiteX2" y="connsiteY2"/>
                  </a:cxn>
                  <a:cxn ang="0">
                    <a:pos x="connsiteX3" y="connsiteY3"/>
                  </a:cxn>
                </a:cxnLst>
                <a:rect l="l" t="t" r="r" b="b"/>
                <a:pathLst>
                  <a:path w="727519" h="232790">
                    <a:moveTo>
                      <a:pt x="494729" y="232791"/>
                    </a:moveTo>
                    <a:lnTo>
                      <a:pt x="727520" y="0"/>
                    </a:lnTo>
                    <a:lnTo>
                      <a:pt x="232696" y="0"/>
                    </a:lnTo>
                    <a:lnTo>
                      <a:pt x="0" y="232791"/>
                    </a:lnTo>
                    <a:close/>
                  </a:path>
                </a:pathLst>
              </a:custGeom>
              <a:grpFill/>
              <a:ln w="9525" cap="flat">
                <a:noFill/>
                <a:prstDash val="solid"/>
                <a:miter/>
              </a:ln>
            </p:spPr>
            <p:txBody>
              <a:bodyPr rtlCol="0" anchor="ctr"/>
              <a:lstStyle/>
              <a:p>
                <a:endParaRPr lang="en-GB"/>
              </a:p>
            </p:txBody>
          </p:sp>
          <p:sp>
            <p:nvSpPr>
              <p:cNvPr id="26" name="任意多边形: 形状 25"/>
              <p:cNvSpPr/>
              <p:nvPr/>
            </p:nvSpPr>
            <p:spPr>
              <a:xfrm>
                <a:off x="5331141" y="4140231"/>
                <a:ext cx="369188" cy="369188"/>
              </a:xfrm>
              <a:custGeom>
                <a:avLst/>
                <a:gdLst>
                  <a:gd name="connsiteX0" fmla="*/ 369189 w 369188"/>
                  <a:gd name="connsiteY0" fmla="*/ 369189 h 369188"/>
                  <a:gd name="connsiteX1" fmla="*/ 369189 w 369188"/>
                  <a:gd name="connsiteY1" fmla="*/ 0 h 369188"/>
                  <a:gd name="connsiteX2" fmla="*/ 0 w 369188"/>
                  <a:gd name="connsiteY2" fmla="*/ 369189 h 369188"/>
                </a:gdLst>
                <a:ahLst/>
                <a:cxnLst>
                  <a:cxn ang="0">
                    <a:pos x="connsiteX0" y="connsiteY0"/>
                  </a:cxn>
                  <a:cxn ang="0">
                    <a:pos x="connsiteX1" y="connsiteY1"/>
                  </a:cxn>
                  <a:cxn ang="0">
                    <a:pos x="connsiteX2" y="connsiteY2"/>
                  </a:cxn>
                </a:cxnLst>
                <a:rect l="l" t="t" r="r" b="b"/>
                <a:pathLst>
                  <a:path w="369188" h="369188">
                    <a:moveTo>
                      <a:pt x="369189" y="369189"/>
                    </a:moveTo>
                    <a:lnTo>
                      <a:pt x="369189" y="0"/>
                    </a:lnTo>
                    <a:lnTo>
                      <a:pt x="0" y="369189"/>
                    </a:lnTo>
                    <a:close/>
                  </a:path>
                </a:pathLst>
              </a:custGeom>
              <a:grpFill/>
              <a:ln w="9525" cap="flat">
                <a:noFill/>
                <a:prstDash val="solid"/>
                <a:miter/>
              </a:ln>
            </p:spPr>
            <p:txBody>
              <a:bodyPr rtlCol="0" anchor="ctr"/>
              <a:lstStyle/>
              <a:p>
                <a:endParaRPr lang="en-GB"/>
              </a:p>
            </p:txBody>
          </p:sp>
          <p:sp>
            <p:nvSpPr>
              <p:cNvPr id="27" name="任意多边形: 形状 26"/>
              <p:cNvSpPr/>
              <p:nvPr/>
            </p:nvSpPr>
            <p:spPr>
              <a:xfrm>
                <a:off x="6559581" y="3918489"/>
                <a:ext cx="424815" cy="424815"/>
              </a:xfrm>
              <a:custGeom>
                <a:avLst/>
                <a:gdLst>
                  <a:gd name="connsiteX0" fmla="*/ 424815 w 424815"/>
                  <a:gd name="connsiteY0" fmla="*/ 0 h 424815"/>
                  <a:gd name="connsiteX1" fmla="*/ 0 w 424815"/>
                  <a:gd name="connsiteY1" fmla="*/ 424815 h 424815"/>
                  <a:gd name="connsiteX2" fmla="*/ 159258 w 424815"/>
                  <a:gd name="connsiteY2" fmla="*/ 424815 h 424815"/>
                  <a:gd name="connsiteX3" fmla="*/ 424815 w 424815"/>
                  <a:gd name="connsiteY3" fmla="*/ 159258 h 424815"/>
                </a:gdLst>
                <a:ahLst/>
                <a:cxnLst>
                  <a:cxn ang="0">
                    <a:pos x="connsiteX0" y="connsiteY0"/>
                  </a:cxn>
                  <a:cxn ang="0">
                    <a:pos x="connsiteX1" y="connsiteY1"/>
                  </a:cxn>
                  <a:cxn ang="0">
                    <a:pos x="connsiteX2" y="connsiteY2"/>
                  </a:cxn>
                  <a:cxn ang="0">
                    <a:pos x="connsiteX3" y="connsiteY3"/>
                  </a:cxn>
                </a:cxnLst>
                <a:rect l="l" t="t" r="r" b="b"/>
                <a:pathLst>
                  <a:path w="424815" h="424815">
                    <a:moveTo>
                      <a:pt x="424815" y="0"/>
                    </a:moveTo>
                    <a:lnTo>
                      <a:pt x="0" y="424815"/>
                    </a:lnTo>
                    <a:lnTo>
                      <a:pt x="159258" y="424815"/>
                    </a:lnTo>
                    <a:lnTo>
                      <a:pt x="424815" y="159258"/>
                    </a:lnTo>
                    <a:close/>
                  </a:path>
                </a:pathLst>
              </a:custGeom>
              <a:grpFill/>
              <a:ln w="9525" cap="flat">
                <a:noFill/>
                <a:prstDash val="solid"/>
                <a:miter/>
              </a:ln>
            </p:spPr>
            <p:txBody>
              <a:bodyPr rtlCol="0" anchor="ctr"/>
              <a:lstStyle/>
              <a:p>
                <a:endParaRPr lang="en-GB"/>
              </a:p>
            </p:txBody>
          </p:sp>
          <p:sp>
            <p:nvSpPr>
              <p:cNvPr id="28" name="任意多边形: 形状 27"/>
              <p:cNvSpPr/>
              <p:nvPr/>
            </p:nvSpPr>
            <p:spPr>
              <a:xfrm>
                <a:off x="6113334" y="3751707"/>
                <a:ext cx="757713" cy="757713"/>
              </a:xfrm>
              <a:custGeom>
                <a:avLst/>
                <a:gdLst>
                  <a:gd name="connsiteX0" fmla="*/ 344329 w 757713"/>
                  <a:gd name="connsiteY0" fmla="*/ 757714 h 757713"/>
                  <a:gd name="connsiteX1" fmla="*/ 757714 w 757713"/>
                  <a:gd name="connsiteY1" fmla="*/ 344329 h 757713"/>
                  <a:gd name="connsiteX2" fmla="*/ 757714 w 757713"/>
                  <a:gd name="connsiteY2" fmla="*/ 0 h 757713"/>
                  <a:gd name="connsiteX3" fmla="*/ 0 w 757713"/>
                  <a:gd name="connsiteY3" fmla="*/ 757714 h 757713"/>
                </a:gdLst>
                <a:ahLst/>
                <a:cxnLst>
                  <a:cxn ang="0">
                    <a:pos x="connsiteX0" y="connsiteY0"/>
                  </a:cxn>
                  <a:cxn ang="0">
                    <a:pos x="connsiteX1" y="connsiteY1"/>
                  </a:cxn>
                  <a:cxn ang="0">
                    <a:pos x="connsiteX2" y="connsiteY2"/>
                  </a:cxn>
                  <a:cxn ang="0">
                    <a:pos x="connsiteX3" y="connsiteY3"/>
                  </a:cxn>
                </a:cxnLst>
                <a:rect l="l" t="t" r="r" b="b"/>
                <a:pathLst>
                  <a:path w="757713" h="757713">
                    <a:moveTo>
                      <a:pt x="344329" y="757714"/>
                    </a:moveTo>
                    <a:lnTo>
                      <a:pt x="757714" y="344329"/>
                    </a:lnTo>
                    <a:lnTo>
                      <a:pt x="757714" y="0"/>
                    </a:lnTo>
                    <a:lnTo>
                      <a:pt x="0" y="757714"/>
                    </a:lnTo>
                    <a:close/>
                  </a:path>
                </a:pathLst>
              </a:custGeom>
              <a:grpFill/>
              <a:ln w="9525" cap="flat">
                <a:noFill/>
                <a:prstDash val="solid"/>
                <a:miter/>
              </a:ln>
            </p:spPr>
            <p:txBody>
              <a:bodyPr rtlCol="0" anchor="ctr"/>
              <a:lstStyle/>
              <a:p>
                <a:endParaRPr lang="en-GB"/>
              </a:p>
            </p:txBody>
          </p:sp>
          <p:sp>
            <p:nvSpPr>
              <p:cNvPr id="29" name="任意多边形: 形状 28"/>
              <p:cNvSpPr/>
              <p:nvPr/>
            </p:nvSpPr>
            <p:spPr>
              <a:xfrm>
                <a:off x="5216937" y="4246816"/>
                <a:ext cx="310229" cy="310229"/>
              </a:xfrm>
              <a:custGeom>
                <a:avLst/>
                <a:gdLst>
                  <a:gd name="connsiteX0" fmla="*/ 184975 w 310229"/>
                  <a:gd name="connsiteY0" fmla="*/ 310229 h 310229"/>
                  <a:gd name="connsiteX1" fmla="*/ 310229 w 310229"/>
                  <a:gd name="connsiteY1" fmla="*/ 184975 h 310229"/>
                  <a:gd name="connsiteX2" fmla="*/ 310229 w 310229"/>
                  <a:gd name="connsiteY2" fmla="*/ 0 h 310229"/>
                  <a:gd name="connsiteX3" fmla="*/ 0 w 310229"/>
                  <a:gd name="connsiteY3" fmla="*/ 310229 h 310229"/>
                </a:gdLst>
                <a:ahLst/>
                <a:cxnLst>
                  <a:cxn ang="0">
                    <a:pos x="connsiteX0" y="connsiteY0"/>
                  </a:cxn>
                  <a:cxn ang="0">
                    <a:pos x="connsiteX1" y="connsiteY1"/>
                  </a:cxn>
                  <a:cxn ang="0">
                    <a:pos x="connsiteX2" y="connsiteY2"/>
                  </a:cxn>
                  <a:cxn ang="0">
                    <a:pos x="connsiteX3" y="connsiteY3"/>
                  </a:cxn>
                </a:cxnLst>
                <a:rect l="l" t="t" r="r" b="b"/>
                <a:pathLst>
                  <a:path w="310229" h="310229">
                    <a:moveTo>
                      <a:pt x="184975" y="310229"/>
                    </a:moveTo>
                    <a:lnTo>
                      <a:pt x="310229" y="184975"/>
                    </a:lnTo>
                    <a:lnTo>
                      <a:pt x="310229" y="0"/>
                    </a:lnTo>
                    <a:lnTo>
                      <a:pt x="0" y="310229"/>
                    </a:lnTo>
                    <a:close/>
                  </a:path>
                </a:pathLst>
              </a:custGeom>
              <a:grpFill/>
              <a:ln w="9525" cap="flat">
                <a:noFill/>
                <a:prstDash val="solid"/>
                <a:miter/>
              </a:ln>
            </p:spPr>
            <p:txBody>
              <a:bodyPr rtlCol="0" anchor="ctr"/>
              <a:lstStyle/>
              <a:p>
                <a:endParaRPr lang="en-GB"/>
              </a:p>
            </p:txBody>
          </p:sp>
        </p:grpSp>
      </p:grpSp>
      <p:grpSp>
        <p:nvGrpSpPr>
          <p:cNvPr id="30" name="组合 29"/>
          <p:cNvGrpSpPr/>
          <p:nvPr userDrawn="1"/>
        </p:nvGrpSpPr>
        <p:grpSpPr>
          <a:xfrm>
            <a:off x="0" y="-186450"/>
            <a:ext cx="3232530" cy="4114943"/>
            <a:chOff x="-1083009" y="-1005135"/>
            <a:chExt cx="3232530" cy="4114943"/>
          </a:xfrm>
          <a:solidFill>
            <a:schemeClr val="accent1">
              <a:alpha val="50000"/>
            </a:schemeClr>
          </a:solidFill>
        </p:grpSpPr>
        <p:sp>
          <p:nvSpPr>
            <p:cNvPr id="31" name="任意多边形: 形状 30"/>
            <p:cNvSpPr/>
            <p:nvPr/>
          </p:nvSpPr>
          <p:spPr>
            <a:xfrm>
              <a:off x="-1083009" y="-618098"/>
              <a:ext cx="576058" cy="576058"/>
            </a:xfrm>
            <a:custGeom>
              <a:avLst/>
              <a:gdLst>
                <a:gd name="connsiteX0" fmla="*/ 0 w 238029"/>
                <a:gd name="connsiteY0" fmla="*/ 238030 h 238029"/>
                <a:gd name="connsiteX1" fmla="*/ 238030 w 238029"/>
                <a:gd name="connsiteY1" fmla="*/ 0 h 238029"/>
                <a:gd name="connsiteX2" fmla="*/ 0 w 238029"/>
                <a:gd name="connsiteY2" fmla="*/ 0 h 238029"/>
              </a:gdLst>
              <a:ahLst/>
              <a:cxnLst>
                <a:cxn ang="0">
                  <a:pos x="connsiteX0" y="connsiteY0"/>
                </a:cxn>
                <a:cxn ang="0">
                  <a:pos x="connsiteX1" y="connsiteY1"/>
                </a:cxn>
                <a:cxn ang="0">
                  <a:pos x="connsiteX2" y="connsiteY2"/>
                </a:cxn>
              </a:cxnLst>
              <a:rect l="l" t="t" r="r" b="b"/>
              <a:pathLst>
                <a:path w="238029" h="238029">
                  <a:moveTo>
                    <a:pt x="0" y="238030"/>
                  </a:moveTo>
                  <a:lnTo>
                    <a:pt x="238030" y="0"/>
                  </a:lnTo>
                  <a:lnTo>
                    <a:pt x="0" y="0"/>
                  </a:lnTo>
                  <a:close/>
                </a:path>
              </a:pathLst>
            </a:custGeom>
            <a:grpFill/>
            <a:ln w="9525" cap="flat">
              <a:noFill/>
              <a:prstDash val="solid"/>
              <a:miter/>
            </a:ln>
          </p:spPr>
          <p:txBody>
            <a:bodyPr rtlCol="0" anchor="ctr"/>
            <a:lstStyle/>
            <a:p>
              <a:endParaRPr lang="en-GB"/>
            </a:p>
          </p:txBody>
        </p:sp>
        <p:sp>
          <p:nvSpPr>
            <p:cNvPr id="32" name="任意多边形: 形状 31"/>
            <p:cNvSpPr/>
            <p:nvPr/>
          </p:nvSpPr>
          <p:spPr>
            <a:xfrm>
              <a:off x="-1083009" y="-583982"/>
              <a:ext cx="381502" cy="1052076"/>
            </a:xfrm>
            <a:custGeom>
              <a:avLst/>
              <a:gdLst>
                <a:gd name="connsiteX0" fmla="*/ 0 w 157638"/>
                <a:gd name="connsiteY0" fmla="*/ 434721 h 434721"/>
                <a:gd name="connsiteX1" fmla="*/ 157639 w 157638"/>
                <a:gd name="connsiteY1" fmla="*/ 277178 h 434721"/>
                <a:gd name="connsiteX2" fmla="*/ 157544 w 157638"/>
                <a:gd name="connsiteY2" fmla="*/ 0 h 434721"/>
                <a:gd name="connsiteX3" fmla="*/ 0 w 157638"/>
                <a:gd name="connsiteY3" fmla="*/ 157544 h 434721"/>
              </a:gdLst>
              <a:ahLst/>
              <a:cxnLst>
                <a:cxn ang="0">
                  <a:pos x="connsiteX0" y="connsiteY0"/>
                </a:cxn>
                <a:cxn ang="0">
                  <a:pos x="connsiteX1" y="connsiteY1"/>
                </a:cxn>
                <a:cxn ang="0">
                  <a:pos x="connsiteX2" y="connsiteY2"/>
                </a:cxn>
                <a:cxn ang="0">
                  <a:pos x="connsiteX3" y="connsiteY3"/>
                </a:cxn>
              </a:cxnLst>
              <a:rect l="l" t="t" r="r" b="b"/>
              <a:pathLst>
                <a:path w="157638" h="434721">
                  <a:moveTo>
                    <a:pt x="0" y="434721"/>
                  </a:moveTo>
                  <a:lnTo>
                    <a:pt x="157639" y="277178"/>
                  </a:lnTo>
                  <a:lnTo>
                    <a:pt x="157544" y="0"/>
                  </a:lnTo>
                  <a:lnTo>
                    <a:pt x="0" y="157544"/>
                  </a:lnTo>
                  <a:close/>
                </a:path>
              </a:pathLst>
            </a:custGeom>
            <a:grpFill/>
            <a:ln w="9525" cap="flat">
              <a:noFill/>
              <a:prstDash val="solid"/>
              <a:miter/>
            </a:ln>
          </p:spPr>
          <p:txBody>
            <a:bodyPr rtlCol="0" anchor="ctr"/>
            <a:lstStyle/>
            <a:p>
              <a:endParaRPr lang="en-GB"/>
            </a:p>
          </p:txBody>
        </p:sp>
        <p:sp>
          <p:nvSpPr>
            <p:cNvPr id="33" name="任意多边形: 形状 32"/>
            <p:cNvSpPr/>
            <p:nvPr/>
          </p:nvSpPr>
          <p:spPr>
            <a:xfrm>
              <a:off x="-1007170" y="-258493"/>
              <a:ext cx="251954" cy="251954"/>
            </a:xfrm>
            <a:custGeom>
              <a:avLst/>
              <a:gdLst>
                <a:gd name="connsiteX0" fmla="*/ 38291 w 104108"/>
                <a:gd name="connsiteY0" fmla="*/ 104108 h 104108"/>
                <a:gd name="connsiteX1" fmla="*/ 104108 w 104108"/>
                <a:gd name="connsiteY1" fmla="*/ 38291 h 104108"/>
                <a:gd name="connsiteX2" fmla="*/ 104108 w 104108"/>
                <a:gd name="connsiteY2" fmla="*/ 0 h 104108"/>
                <a:gd name="connsiteX3" fmla="*/ 0 w 104108"/>
                <a:gd name="connsiteY3" fmla="*/ 104108 h 104108"/>
              </a:gdLst>
              <a:ahLst/>
              <a:cxnLst>
                <a:cxn ang="0">
                  <a:pos x="connsiteX0" y="connsiteY0"/>
                </a:cxn>
                <a:cxn ang="0">
                  <a:pos x="connsiteX1" y="connsiteY1"/>
                </a:cxn>
                <a:cxn ang="0">
                  <a:pos x="connsiteX2" y="connsiteY2"/>
                </a:cxn>
                <a:cxn ang="0">
                  <a:pos x="connsiteX3" y="connsiteY3"/>
                </a:cxn>
              </a:cxnLst>
              <a:rect l="l" t="t" r="r" b="b"/>
              <a:pathLst>
                <a:path w="104108" h="104108">
                  <a:moveTo>
                    <a:pt x="38291" y="104108"/>
                  </a:moveTo>
                  <a:lnTo>
                    <a:pt x="104108" y="38291"/>
                  </a:lnTo>
                  <a:lnTo>
                    <a:pt x="104108" y="0"/>
                  </a:lnTo>
                  <a:lnTo>
                    <a:pt x="0" y="104108"/>
                  </a:lnTo>
                  <a:close/>
                </a:path>
              </a:pathLst>
            </a:custGeom>
            <a:grpFill/>
            <a:ln w="9525" cap="flat">
              <a:noFill/>
              <a:prstDash val="solid"/>
              <a:miter/>
            </a:ln>
          </p:spPr>
          <p:txBody>
            <a:bodyPr rtlCol="0" anchor="ctr"/>
            <a:lstStyle/>
            <a:p>
              <a:endParaRPr lang="en-GB"/>
            </a:p>
          </p:txBody>
        </p:sp>
        <p:sp>
          <p:nvSpPr>
            <p:cNvPr id="34" name="任意多边形: 形状 33"/>
            <p:cNvSpPr/>
            <p:nvPr/>
          </p:nvSpPr>
          <p:spPr>
            <a:xfrm>
              <a:off x="-1083009" y="959555"/>
              <a:ext cx="645905" cy="2150253"/>
            </a:xfrm>
            <a:custGeom>
              <a:avLst/>
              <a:gdLst>
                <a:gd name="connsiteX0" fmla="*/ 0 w 266890"/>
                <a:gd name="connsiteY0" fmla="*/ 888492 h 888491"/>
                <a:gd name="connsiteX1" fmla="*/ 266891 w 266890"/>
                <a:gd name="connsiteY1" fmla="*/ 621602 h 888491"/>
                <a:gd name="connsiteX2" fmla="*/ 266891 w 266890"/>
                <a:gd name="connsiteY2" fmla="*/ 0 h 888491"/>
                <a:gd name="connsiteX3" fmla="*/ 0 w 266890"/>
                <a:gd name="connsiteY3" fmla="*/ 266890 h 888491"/>
              </a:gdLst>
              <a:ahLst/>
              <a:cxnLst>
                <a:cxn ang="0">
                  <a:pos x="connsiteX0" y="connsiteY0"/>
                </a:cxn>
                <a:cxn ang="0">
                  <a:pos x="connsiteX1" y="connsiteY1"/>
                </a:cxn>
                <a:cxn ang="0">
                  <a:pos x="connsiteX2" y="connsiteY2"/>
                </a:cxn>
                <a:cxn ang="0">
                  <a:pos x="connsiteX3" y="connsiteY3"/>
                </a:cxn>
              </a:cxnLst>
              <a:rect l="l" t="t" r="r" b="b"/>
              <a:pathLst>
                <a:path w="266890" h="888491">
                  <a:moveTo>
                    <a:pt x="0" y="888492"/>
                  </a:moveTo>
                  <a:lnTo>
                    <a:pt x="266891" y="621602"/>
                  </a:lnTo>
                  <a:lnTo>
                    <a:pt x="266891" y="0"/>
                  </a:lnTo>
                  <a:lnTo>
                    <a:pt x="0" y="266890"/>
                  </a:lnTo>
                  <a:close/>
                </a:path>
              </a:pathLst>
            </a:custGeom>
            <a:grpFill/>
            <a:ln w="9525" cap="flat">
              <a:noFill/>
              <a:prstDash val="solid"/>
              <a:miter/>
            </a:ln>
          </p:spPr>
          <p:txBody>
            <a:bodyPr rtlCol="0" anchor="ctr"/>
            <a:lstStyle/>
            <a:p>
              <a:endParaRPr lang="en-GB"/>
            </a:p>
          </p:txBody>
        </p:sp>
        <p:sp>
          <p:nvSpPr>
            <p:cNvPr id="35" name="任意多边形: 形状 34"/>
            <p:cNvSpPr/>
            <p:nvPr/>
          </p:nvSpPr>
          <p:spPr>
            <a:xfrm>
              <a:off x="-812844" y="-878120"/>
              <a:ext cx="222677" cy="222677"/>
            </a:xfrm>
            <a:custGeom>
              <a:avLst/>
              <a:gdLst>
                <a:gd name="connsiteX0" fmla="*/ 33814 w 92011"/>
                <a:gd name="connsiteY0" fmla="*/ 92012 h 92011"/>
                <a:gd name="connsiteX1" fmla="*/ 92011 w 92011"/>
                <a:gd name="connsiteY1" fmla="*/ 33909 h 92011"/>
                <a:gd name="connsiteX2" fmla="*/ 92011 w 92011"/>
                <a:gd name="connsiteY2" fmla="*/ 0 h 92011"/>
                <a:gd name="connsiteX3" fmla="*/ 0 w 92011"/>
                <a:gd name="connsiteY3" fmla="*/ 92012 h 92011"/>
              </a:gdLst>
              <a:ahLst/>
              <a:cxnLst>
                <a:cxn ang="0">
                  <a:pos x="connsiteX0" y="connsiteY0"/>
                </a:cxn>
                <a:cxn ang="0">
                  <a:pos x="connsiteX1" y="connsiteY1"/>
                </a:cxn>
                <a:cxn ang="0">
                  <a:pos x="connsiteX2" y="connsiteY2"/>
                </a:cxn>
                <a:cxn ang="0">
                  <a:pos x="connsiteX3" y="connsiteY3"/>
                </a:cxn>
              </a:cxnLst>
              <a:rect l="l" t="t" r="r" b="b"/>
              <a:pathLst>
                <a:path w="92011" h="92011">
                  <a:moveTo>
                    <a:pt x="33814" y="92012"/>
                  </a:moveTo>
                  <a:lnTo>
                    <a:pt x="92011" y="33909"/>
                  </a:lnTo>
                  <a:lnTo>
                    <a:pt x="92011" y="0"/>
                  </a:lnTo>
                  <a:lnTo>
                    <a:pt x="0" y="92012"/>
                  </a:lnTo>
                  <a:close/>
                </a:path>
              </a:pathLst>
            </a:custGeom>
            <a:grpFill/>
            <a:ln w="9525" cap="flat">
              <a:noFill/>
              <a:prstDash val="solid"/>
              <a:miter/>
            </a:ln>
          </p:spPr>
          <p:txBody>
            <a:bodyPr rtlCol="0" anchor="ctr"/>
            <a:lstStyle/>
            <a:p>
              <a:endParaRPr lang="en-GB"/>
            </a:p>
          </p:txBody>
        </p:sp>
        <p:sp>
          <p:nvSpPr>
            <p:cNvPr id="36" name="任意多边形: 形状 35"/>
            <p:cNvSpPr/>
            <p:nvPr/>
          </p:nvSpPr>
          <p:spPr>
            <a:xfrm>
              <a:off x="-1083009" y="-725750"/>
              <a:ext cx="1625138" cy="2994864"/>
            </a:xfrm>
            <a:custGeom>
              <a:avLst/>
              <a:gdLst>
                <a:gd name="connsiteX0" fmla="*/ 0 w 671512"/>
                <a:gd name="connsiteY0" fmla="*/ 1237488 h 1237487"/>
                <a:gd name="connsiteX1" fmla="*/ 671513 w 671512"/>
                <a:gd name="connsiteY1" fmla="*/ 565976 h 1237487"/>
                <a:gd name="connsiteX2" fmla="*/ 671513 w 671512"/>
                <a:gd name="connsiteY2" fmla="*/ 0 h 1237487"/>
                <a:gd name="connsiteX3" fmla="*/ 0 w 671512"/>
                <a:gd name="connsiteY3" fmla="*/ 671608 h 1237487"/>
              </a:gdLst>
              <a:ahLst/>
              <a:cxnLst>
                <a:cxn ang="0">
                  <a:pos x="connsiteX0" y="connsiteY0"/>
                </a:cxn>
                <a:cxn ang="0">
                  <a:pos x="connsiteX1" y="connsiteY1"/>
                </a:cxn>
                <a:cxn ang="0">
                  <a:pos x="connsiteX2" y="connsiteY2"/>
                </a:cxn>
                <a:cxn ang="0">
                  <a:pos x="connsiteX3" y="connsiteY3"/>
                </a:cxn>
              </a:cxnLst>
              <a:rect l="l" t="t" r="r" b="b"/>
              <a:pathLst>
                <a:path w="671512" h="1237487">
                  <a:moveTo>
                    <a:pt x="0" y="1237488"/>
                  </a:moveTo>
                  <a:lnTo>
                    <a:pt x="671513" y="565976"/>
                  </a:lnTo>
                  <a:lnTo>
                    <a:pt x="671513" y="0"/>
                  </a:lnTo>
                  <a:lnTo>
                    <a:pt x="0" y="671608"/>
                  </a:lnTo>
                  <a:close/>
                </a:path>
              </a:pathLst>
            </a:custGeom>
            <a:grpFill/>
            <a:ln w="9525" cap="flat">
              <a:noFill/>
              <a:prstDash val="solid"/>
              <a:miter/>
            </a:ln>
          </p:spPr>
          <p:txBody>
            <a:bodyPr rtlCol="0" anchor="ctr"/>
            <a:lstStyle/>
            <a:p>
              <a:endParaRPr lang="en-GB"/>
            </a:p>
          </p:txBody>
        </p:sp>
        <p:sp>
          <p:nvSpPr>
            <p:cNvPr id="37" name="任意多边形: 形状 36"/>
            <p:cNvSpPr/>
            <p:nvPr/>
          </p:nvSpPr>
          <p:spPr>
            <a:xfrm>
              <a:off x="-1083009" y="288292"/>
              <a:ext cx="1508728" cy="1508728"/>
            </a:xfrm>
            <a:custGeom>
              <a:avLst/>
              <a:gdLst>
                <a:gd name="connsiteX0" fmla="*/ 0 w 623411"/>
                <a:gd name="connsiteY0" fmla="*/ 623411 h 623411"/>
                <a:gd name="connsiteX1" fmla="*/ 623411 w 623411"/>
                <a:gd name="connsiteY1" fmla="*/ 0 h 623411"/>
                <a:gd name="connsiteX2" fmla="*/ 211550 w 623411"/>
                <a:gd name="connsiteY2" fmla="*/ 0 h 623411"/>
                <a:gd name="connsiteX3" fmla="*/ 0 w 623411"/>
                <a:gd name="connsiteY3" fmla="*/ 211550 h 623411"/>
              </a:gdLst>
              <a:ahLst/>
              <a:cxnLst>
                <a:cxn ang="0">
                  <a:pos x="connsiteX0" y="connsiteY0"/>
                </a:cxn>
                <a:cxn ang="0">
                  <a:pos x="connsiteX1" y="connsiteY1"/>
                </a:cxn>
                <a:cxn ang="0">
                  <a:pos x="connsiteX2" y="connsiteY2"/>
                </a:cxn>
                <a:cxn ang="0">
                  <a:pos x="connsiteX3" y="connsiteY3"/>
                </a:cxn>
              </a:cxnLst>
              <a:rect l="l" t="t" r="r" b="b"/>
              <a:pathLst>
                <a:path w="623411" h="623411">
                  <a:moveTo>
                    <a:pt x="0" y="623411"/>
                  </a:moveTo>
                  <a:lnTo>
                    <a:pt x="623411" y="0"/>
                  </a:lnTo>
                  <a:lnTo>
                    <a:pt x="211550" y="0"/>
                  </a:lnTo>
                  <a:lnTo>
                    <a:pt x="0" y="211550"/>
                  </a:lnTo>
                  <a:close/>
                </a:path>
              </a:pathLst>
            </a:custGeom>
            <a:grpFill/>
            <a:ln w="9525" cap="flat">
              <a:noFill/>
              <a:prstDash val="solid"/>
              <a:miter/>
            </a:ln>
          </p:spPr>
          <p:txBody>
            <a:bodyPr rtlCol="0" anchor="ctr"/>
            <a:lstStyle/>
            <a:p>
              <a:endParaRPr lang="en-GB"/>
            </a:p>
          </p:txBody>
        </p:sp>
        <p:sp>
          <p:nvSpPr>
            <p:cNvPr id="38" name="任意多边形: 形状 37"/>
            <p:cNvSpPr/>
            <p:nvPr/>
          </p:nvSpPr>
          <p:spPr>
            <a:xfrm>
              <a:off x="-1083009" y="-917999"/>
              <a:ext cx="2160627" cy="2160395"/>
            </a:xfrm>
            <a:custGeom>
              <a:avLst/>
              <a:gdLst>
                <a:gd name="connsiteX0" fmla="*/ 272320 w 892778"/>
                <a:gd name="connsiteY0" fmla="*/ 0 h 892682"/>
                <a:gd name="connsiteX1" fmla="*/ 0 w 892778"/>
                <a:gd name="connsiteY1" fmla="*/ 272320 h 892682"/>
                <a:gd name="connsiteX2" fmla="*/ 0 w 892778"/>
                <a:gd name="connsiteY2" fmla="*/ 892683 h 892682"/>
                <a:gd name="connsiteX3" fmla="*/ 892778 w 892778"/>
                <a:gd name="connsiteY3" fmla="*/ 0 h 892682"/>
              </a:gdLst>
              <a:ahLst/>
              <a:cxnLst>
                <a:cxn ang="0">
                  <a:pos x="connsiteX0" y="connsiteY0"/>
                </a:cxn>
                <a:cxn ang="0">
                  <a:pos x="connsiteX1" y="connsiteY1"/>
                </a:cxn>
                <a:cxn ang="0">
                  <a:pos x="connsiteX2" y="connsiteY2"/>
                </a:cxn>
                <a:cxn ang="0">
                  <a:pos x="connsiteX3" y="connsiteY3"/>
                </a:cxn>
              </a:cxnLst>
              <a:rect l="l" t="t" r="r" b="b"/>
              <a:pathLst>
                <a:path w="892778" h="892682">
                  <a:moveTo>
                    <a:pt x="272320" y="0"/>
                  </a:moveTo>
                  <a:lnTo>
                    <a:pt x="0" y="272320"/>
                  </a:lnTo>
                  <a:lnTo>
                    <a:pt x="0" y="892683"/>
                  </a:lnTo>
                  <a:lnTo>
                    <a:pt x="892778" y="0"/>
                  </a:lnTo>
                  <a:close/>
                </a:path>
              </a:pathLst>
            </a:custGeom>
            <a:grpFill/>
            <a:ln w="9525" cap="flat">
              <a:noFill/>
              <a:prstDash val="solid"/>
              <a:miter/>
            </a:ln>
          </p:spPr>
          <p:txBody>
            <a:bodyPr rtlCol="0" anchor="ctr"/>
            <a:lstStyle/>
            <a:p>
              <a:endParaRPr lang="en-GB"/>
            </a:p>
          </p:txBody>
        </p:sp>
        <p:sp>
          <p:nvSpPr>
            <p:cNvPr id="39" name="任意多边形: 形状 38"/>
            <p:cNvSpPr/>
            <p:nvPr/>
          </p:nvSpPr>
          <p:spPr>
            <a:xfrm>
              <a:off x="870616" y="-617868"/>
              <a:ext cx="597728" cy="597728"/>
            </a:xfrm>
            <a:custGeom>
              <a:avLst/>
              <a:gdLst>
                <a:gd name="connsiteX0" fmla="*/ 156115 w 246983"/>
                <a:gd name="connsiteY0" fmla="*/ 0 h 246983"/>
                <a:gd name="connsiteX1" fmla="*/ 0 w 246983"/>
                <a:gd name="connsiteY1" fmla="*/ 156210 h 246983"/>
                <a:gd name="connsiteX2" fmla="*/ 0 w 246983"/>
                <a:gd name="connsiteY2" fmla="*/ 246983 h 246983"/>
                <a:gd name="connsiteX3" fmla="*/ 246983 w 246983"/>
                <a:gd name="connsiteY3" fmla="*/ 0 h 246983"/>
              </a:gdLst>
              <a:ahLst/>
              <a:cxnLst>
                <a:cxn ang="0">
                  <a:pos x="connsiteX0" y="connsiteY0"/>
                </a:cxn>
                <a:cxn ang="0">
                  <a:pos x="connsiteX1" y="connsiteY1"/>
                </a:cxn>
                <a:cxn ang="0">
                  <a:pos x="connsiteX2" y="connsiteY2"/>
                </a:cxn>
                <a:cxn ang="0">
                  <a:pos x="connsiteX3" y="connsiteY3"/>
                </a:cxn>
              </a:cxnLst>
              <a:rect l="l" t="t" r="r" b="b"/>
              <a:pathLst>
                <a:path w="246983" h="246983">
                  <a:moveTo>
                    <a:pt x="156115" y="0"/>
                  </a:moveTo>
                  <a:lnTo>
                    <a:pt x="0" y="156210"/>
                  </a:lnTo>
                  <a:lnTo>
                    <a:pt x="0" y="246983"/>
                  </a:lnTo>
                  <a:lnTo>
                    <a:pt x="246983" y="0"/>
                  </a:lnTo>
                  <a:close/>
                </a:path>
              </a:pathLst>
            </a:custGeom>
            <a:grpFill/>
            <a:ln w="9525" cap="flat">
              <a:noFill/>
              <a:prstDash val="solid"/>
              <a:miter/>
            </a:ln>
          </p:spPr>
          <p:txBody>
            <a:bodyPr rtlCol="0" anchor="ctr"/>
            <a:lstStyle/>
            <a:p>
              <a:endParaRPr lang="en-GB"/>
            </a:p>
          </p:txBody>
        </p:sp>
        <p:sp>
          <p:nvSpPr>
            <p:cNvPr id="40" name="任意多边形: 形状 39"/>
            <p:cNvSpPr/>
            <p:nvPr/>
          </p:nvSpPr>
          <p:spPr>
            <a:xfrm>
              <a:off x="332820" y="-891491"/>
              <a:ext cx="156519" cy="156289"/>
            </a:xfrm>
            <a:custGeom>
              <a:avLst/>
              <a:gdLst>
                <a:gd name="connsiteX0" fmla="*/ 40958 w 64674"/>
                <a:gd name="connsiteY0" fmla="*/ 0 h 64579"/>
                <a:gd name="connsiteX1" fmla="*/ 0 w 64674"/>
                <a:gd name="connsiteY1" fmla="*/ 40862 h 64579"/>
                <a:gd name="connsiteX2" fmla="*/ 0 w 64674"/>
                <a:gd name="connsiteY2" fmla="*/ 64580 h 64579"/>
                <a:gd name="connsiteX3" fmla="*/ 64675 w 64674"/>
                <a:gd name="connsiteY3" fmla="*/ 0 h 64579"/>
              </a:gdLst>
              <a:ahLst/>
              <a:cxnLst>
                <a:cxn ang="0">
                  <a:pos x="connsiteX0" y="connsiteY0"/>
                </a:cxn>
                <a:cxn ang="0">
                  <a:pos x="connsiteX1" y="connsiteY1"/>
                </a:cxn>
                <a:cxn ang="0">
                  <a:pos x="connsiteX2" y="connsiteY2"/>
                </a:cxn>
                <a:cxn ang="0">
                  <a:pos x="connsiteX3" y="connsiteY3"/>
                </a:cxn>
              </a:cxnLst>
              <a:rect l="l" t="t" r="r" b="b"/>
              <a:pathLst>
                <a:path w="64674" h="64579">
                  <a:moveTo>
                    <a:pt x="40958" y="0"/>
                  </a:moveTo>
                  <a:lnTo>
                    <a:pt x="0" y="40862"/>
                  </a:lnTo>
                  <a:lnTo>
                    <a:pt x="0" y="64580"/>
                  </a:lnTo>
                  <a:lnTo>
                    <a:pt x="64675" y="0"/>
                  </a:lnTo>
                  <a:close/>
                </a:path>
              </a:pathLst>
            </a:custGeom>
            <a:grpFill/>
            <a:ln w="9525" cap="flat">
              <a:noFill/>
              <a:prstDash val="solid"/>
              <a:miter/>
            </a:ln>
          </p:spPr>
          <p:txBody>
            <a:bodyPr rtlCol="0" anchor="ctr"/>
            <a:lstStyle/>
            <a:p>
              <a:endParaRPr lang="en-GB"/>
            </a:p>
          </p:txBody>
        </p:sp>
        <p:sp>
          <p:nvSpPr>
            <p:cNvPr id="41" name="任意多边形: 形状 40"/>
            <p:cNvSpPr/>
            <p:nvPr/>
          </p:nvSpPr>
          <p:spPr>
            <a:xfrm>
              <a:off x="-1083009" y="-917999"/>
              <a:ext cx="577672" cy="2371551"/>
            </a:xfrm>
            <a:custGeom>
              <a:avLst/>
              <a:gdLst>
                <a:gd name="connsiteX0" fmla="*/ 95441 w 238696"/>
                <a:gd name="connsiteY0" fmla="*/ 0 h 979932"/>
                <a:gd name="connsiteX1" fmla="*/ 0 w 238696"/>
                <a:gd name="connsiteY1" fmla="*/ 95345 h 979932"/>
                <a:gd name="connsiteX2" fmla="*/ 0 w 238696"/>
                <a:gd name="connsiteY2" fmla="*/ 979932 h 979932"/>
                <a:gd name="connsiteX3" fmla="*/ 238697 w 238696"/>
                <a:gd name="connsiteY3" fmla="*/ 741236 h 979932"/>
                <a:gd name="connsiteX4" fmla="*/ 238697 w 238696"/>
                <a:gd name="connsiteY4" fmla="*/ 0 h 97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6" h="979932">
                  <a:moveTo>
                    <a:pt x="95441" y="0"/>
                  </a:moveTo>
                  <a:lnTo>
                    <a:pt x="0" y="95345"/>
                  </a:lnTo>
                  <a:lnTo>
                    <a:pt x="0" y="979932"/>
                  </a:lnTo>
                  <a:lnTo>
                    <a:pt x="238697" y="741236"/>
                  </a:lnTo>
                  <a:lnTo>
                    <a:pt x="238697" y="0"/>
                  </a:lnTo>
                  <a:close/>
                </a:path>
              </a:pathLst>
            </a:custGeom>
            <a:grpFill/>
            <a:ln w="9525" cap="flat">
              <a:noFill/>
              <a:prstDash val="solid"/>
              <a:miter/>
            </a:ln>
          </p:spPr>
          <p:txBody>
            <a:bodyPr rtlCol="0" anchor="ctr"/>
            <a:lstStyle/>
            <a:p>
              <a:endParaRPr lang="en-GB"/>
            </a:p>
          </p:txBody>
        </p:sp>
        <p:sp>
          <p:nvSpPr>
            <p:cNvPr id="42" name="任意多边形: 形状 41"/>
            <p:cNvSpPr/>
            <p:nvPr/>
          </p:nvSpPr>
          <p:spPr>
            <a:xfrm>
              <a:off x="-1059727" y="-917999"/>
              <a:ext cx="372974" cy="82294"/>
            </a:xfrm>
            <a:custGeom>
              <a:avLst/>
              <a:gdLst>
                <a:gd name="connsiteX0" fmla="*/ 34004 w 154114"/>
                <a:gd name="connsiteY0" fmla="*/ 0 h 34004"/>
                <a:gd name="connsiteX1" fmla="*/ 0 w 154114"/>
                <a:gd name="connsiteY1" fmla="*/ 34004 h 34004"/>
                <a:gd name="connsiteX2" fmla="*/ 120110 w 154114"/>
                <a:gd name="connsiteY2" fmla="*/ 34004 h 34004"/>
                <a:gd name="connsiteX3" fmla="*/ 154115 w 154114"/>
                <a:gd name="connsiteY3" fmla="*/ 0 h 34004"/>
              </a:gdLst>
              <a:ahLst/>
              <a:cxnLst>
                <a:cxn ang="0">
                  <a:pos x="connsiteX0" y="connsiteY0"/>
                </a:cxn>
                <a:cxn ang="0">
                  <a:pos x="connsiteX1" y="connsiteY1"/>
                </a:cxn>
                <a:cxn ang="0">
                  <a:pos x="connsiteX2" y="connsiteY2"/>
                </a:cxn>
                <a:cxn ang="0">
                  <a:pos x="connsiteX3" y="connsiteY3"/>
                </a:cxn>
              </a:cxnLst>
              <a:rect l="l" t="t" r="r" b="b"/>
              <a:pathLst>
                <a:path w="154114" h="34004">
                  <a:moveTo>
                    <a:pt x="34004" y="0"/>
                  </a:moveTo>
                  <a:lnTo>
                    <a:pt x="0" y="34004"/>
                  </a:lnTo>
                  <a:lnTo>
                    <a:pt x="120110" y="34004"/>
                  </a:lnTo>
                  <a:lnTo>
                    <a:pt x="154115" y="0"/>
                  </a:lnTo>
                  <a:close/>
                </a:path>
              </a:pathLst>
            </a:custGeom>
            <a:grpFill/>
            <a:ln w="9525" cap="flat">
              <a:noFill/>
              <a:prstDash val="solid"/>
              <a:miter/>
            </a:ln>
          </p:spPr>
          <p:txBody>
            <a:bodyPr rtlCol="0" anchor="ctr"/>
            <a:lstStyle/>
            <a:p>
              <a:endParaRPr lang="en-GB"/>
            </a:p>
          </p:txBody>
        </p:sp>
        <p:sp>
          <p:nvSpPr>
            <p:cNvPr id="43" name="任意多边形: 形状 42"/>
            <p:cNvSpPr/>
            <p:nvPr/>
          </p:nvSpPr>
          <p:spPr>
            <a:xfrm>
              <a:off x="-794403" y="-917999"/>
              <a:ext cx="1330537" cy="425532"/>
            </a:xfrm>
            <a:custGeom>
              <a:avLst/>
              <a:gdLst>
                <a:gd name="connsiteX0" fmla="*/ 175927 w 549782"/>
                <a:gd name="connsiteY0" fmla="*/ 0 h 175831"/>
                <a:gd name="connsiteX1" fmla="*/ 0 w 549782"/>
                <a:gd name="connsiteY1" fmla="*/ 175832 h 175831"/>
                <a:gd name="connsiteX2" fmla="*/ 373856 w 549782"/>
                <a:gd name="connsiteY2" fmla="*/ 175832 h 175831"/>
                <a:gd name="connsiteX3" fmla="*/ 549783 w 549782"/>
                <a:gd name="connsiteY3" fmla="*/ 0 h 175831"/>
              </a:gdLst>
              <a:ahLst/>
              <a:cxnLst>
                <a:cxn ang="0">
                  <a:pos x="connsiteX0" y="connsiteY0"/>
                </a:cxn>
                <a:cxn ang="0">
                  <a:pos x="connsiteX1" y="connsiteY1"/>
                </a:cxn>
                <a:cxn ang="0">
                  <a:pos x="connsiteX2" y="connsiteY2"/>
                </a:cxn>
                <a:cxn ang="0">
                  <a:pos x="connsiteX3" y="connsiteY3"/>
                </a:cxn>
              </a:cxnLst>
              <a:rect l="l" t="t" r="r" b="b"/>
              <a:pathLst>
                <a:path w="549782" h="175831">
                  <a:moveTo>
                    <a:pt x="175927" y="0"/>
                  </a:moveTo>
                  <a:lnTo>
                    <a:pt x="0" y="175832"/>
                  </a:lnTo>
                  <a:lnTo>
                    <a:pt x="373856" y="175832"/>
                  </a:lnTo>
                  <a:lnTo>
                    <a:pt x="549783" y="0"/>
                  </a:lnTo>
                  <a:close/>
                </a:path>
              </a:pathLst>
            </a:custGeom>
            <a:grpFill/>
            <a:ln w="9525" cap="flat">
              <a:noFill/>
              <a:prstDash val="solid"/>
              <a:miter/>
            </a:ln>
          </p:spPr>
          <p:txBody>
            <a:bodyPr rtlCol="0" anchor="ctr"/>
            <a:lstStyle/>
            <a:p>
              <a:endParaRPr lang="en-GB"/>
            </a:p>
          </p:txBody>
        </p:sp>
        <p:sp>
          <p:nvSpPr>
            <p:cNvPr id="44" name="任意多边形: 形状 43"/>
            <p:cNvSpPr/>
            <p:nvPr/>
          </p:nvSpPr>
          <p:spPr>
            <a:xfrm>
              <a:off x="1265490" y="-917999"/>
              <a:ext cx="675181" cy="675181"/>
            </a:xfrm>
            <a:custGeom>
              <a:avLst/>
              <a:gdLst>
                <a:gd name="connsiteX0" fmla="*/ 0 w 278987"/>
                <a:gd name="connsiteY0" fmla="*/ 0 h 278987"/>
                <a:gd name="connsiteX1" fmla="*/ 0 w 278987"/>
                <a:gd name="connsiteY1" fmla="*/ 278987 h 278987"/>
                <a:gd name="connsiteX2" fmla="*/ 278987 w 278987"/>
                <a:gd name="connsiteY2" fmla="*/ 0 h 278987"/>
              </a:gdLst>
              <a:ahLst/>
              <a:cxnLst>
                <a:cxn ang="0">
                  <a:pos x="connsiteX0" y="connsiteY0"/>
                </a:cxn>
                <a:cxn ang="0">
                  <a:pos x="connsiteX1" y="connsiteY1"/>
                </a:cxn>
                <a:cxn ang="0">
                  <a:pos x="connsiteX2" y="connsiteY2"/>
                </a:cxn>
              </a:cxnLst>
              <a:rect l="l" t="t" r="r" b="b"/>
              <a:pathLst>
                <a:path w="278987" h="278987">
                  <a:moveTo>
                    <a:pt x="0" y="0"/>
                  </a:moveTo>
                  <a:lnTo>
                    <a:pt x="0" y="278987"/>
                  </a:lnTo>
                  <a:lnTo>
                    <a:pt x="278987" y="0"/>
                  </a:lnTo>
                  <a:close/>
                </a:path>
              </a:pathLst>
            </a:custGeom>
            <a:grpFill/>
            <a:ln w="9525" cap="flat">
              <a:noFill/>
              <a:prstDash val="solid"/>
              <a:miter/>
            </a:ln>
          </p:spPr>
          <p:txBody>
            <a:bodyPr rtlCol="0" anchor="ctr"/>
            <a:lstStyle/>
            <a:p>
              <a:endParaRPr lang="en-GB"/>
            </a:p>
          </p:txBody>
        </p:sp>
        <p:sp>
          <p:nvSpPr>
            <p:cNvPr id="45" name="任意多边形: 形状 44"/>
            <p:cNvSpPr/>
            <p:nvPr/>
          </p:nvSpPr>
          <p:spPr>
            <a:xfrm>
              <a:off x="-1083009" y="-614180"/>
              <a:ext cx="777068" cy="776838"/>
            </a:xfrm>
            <a:custGeom>
              <a:avLst/>
              <a:gdLst>
                <a:gd name="connsiteX0" fmla="*/ 0 w 321087"/>
                <a:gd name="connsiteY0" fmla="*/ 320993 h 320992"/>
                <a:gd name="connsiteX1" fmla="*/ 321088 w 321087"/>
                <a:gd name="connsiteY1" fmla="*/ 0 h 320992"/>
                <a:gd name="connsiteX2" fmla="*/ 200692 w 321087"/>
                <a:gd name="connsiteY2" fmla="*/ 0 h 320992"/>
                <a:gd name="connsiteX3" fmla="*/ 0 w 321087"/>
                <a:gd name="connsiteY3" fmla="*/ 200692 h 320992"/>
              </a:gdLst>
              <a:ahLst/>
              <a:cxnLst>
                <a:cxn ang="0">
                  <a:pos x="connsiteX0" y="connsiteY0"/>
                </a:cxn>
                <a:cxn ang="0">
                  <a:pos x="connsiteX1" y="connsiteY1"/>
                </a:cxn>
                <a:cxn ang="0">
                  <a:pos x="connsiteX2" y="connsiteY2"/>
                </a:cxn>
                <a:cxn ang="0">
                  <a:pos x="connsiteX3" y="connsiteY3"/>
                </a:cxn>
              </a:cxnLst>
              <a:rect l="l" t="t" r="r" b="b"/>
              <a:pathLst>
                <a:path w="321087" h="320992">
                  <a:moveTo>
                    <a:pt x="0" y="320993"/>
                  </a:moveTo>
                  <a:lnTo>
                    <a:pt x="321088" y="0"/>
                  </a:lnTo>
                  <a:lnTo>
                    <a:pt x="200692" y="0"/>
                  </a:lnTo>
                  <a:lnTo>
                    <a:pt x="0" y="200692"/>
                  </a:lnTo>
                  <a:close/>
                </a:path>
              </a:pathLst>
            </a:custGeom>
            <a:grpFill/>
            <a:ln w="9525" cap="flat">
              <a:noFill/>
              <a:prstDash val="solid"/>
              <a:miter/>
            </a:ln>
          </p:spPr>
          <p:txBody>
            <a:bodyPr rtlCol="0" anchor="ctr"/>
            <a:lstStyle/>
            <a:p>
              <a:endParaRPr lang="en-GB"/>
            </a:p>
          </p:txBody>
        </p:sp>
        <p:sp>
          <p:nvSpPr>
            <p:cNvPr id="46" name="任意多边形: 形状 45"/>
            <p:cNvSpPr/>
            <p:nvPr/>
          </p:nvSpPr>
          <p:spPr>
            <a:xfrm>
              <a:off x="-875774" y="-917999"/>
              <a:ext cx="1385863" cy="1385631"/>
            </a:xfrm>
            <a:custGeom>
              <a:avLst/>
              <a:gdLst>
                <a:gd name="connsiteX0" fmla="*/ 312420 w 572643"/>
                <a:gd name="connsiteY0" fmla="*/ 0 h 572547"/>
                <a:gd name="connsiteX1" fmla="*/ 0 w 572643"/>
                <a:gd name="connsiteY1" fmla="*/ 312325 h 572547"/>
                <a:gd name="connsiteX2" fmla="*/ 0 w 572643"/>
                <a:gd name="connsiteY2" fmla="*/ 572548 h 572547"/>
                <a:gd name="connsiteX3" fmla="*/ 572643 w 572643"/>
                <a:gd name="connsiteY3" fmla="*/ 0 h 572547"/>
              </a:gdLst>
              <a:ahLst/>
              <a:cxnLst>
                <a:cxn ang="0">
                  <a:pos x="connsiteX0" y="connsiteY0"/>
                </a:cxn>
                <a:cxn ang="0">
                  <a:pos x="connsiteX1" y="connsiteY1"/>
                </a:cxn>
                <a:cxn ang="0">
                  <a:pos x="connsiteX2" y="connsiteY2"/>
                </a:cxn>
                <a:cxn ang="0">
                  <a:pos x="connsiteX3" y="connsiteY3"/>
                </a:cxn>
              </a:cxnLst>
              <a:rect l="l" t="t" r="r" b="b"/>
              <a:pathLst>
                <a:path w="572643" h="572547">
                  <a:moveTo>
                    <a:pt x="312420" y="0"/>
                  </a:moveTo>
                  <a:lnTo>
                    <a:pt x="0" y="312325"/>
                  </a:lnTo>
                  <a:lnTo>
                    <a:pt x="0" y="572548"/>
                  </a:lnTo>
                  <a:lnTo>
                    <a:pt x="572643" y="0"/>
                  </a:lnTo>
                  <a:close/>
                </a:path>
              </a:pathLst>
            </a:custGeom>
            <a:grpFill/>
            <a:ln w="9525" cap="flat">
              <a:noFill/>
              <a:prstDash val="solid"/>
              <a:miter/>
            </a:ln>
          </p:spPr>
          <p:txBody>
            <a:bodyPr rtlCol="0" anchor="ctr"/>
            <a:lstStyle/>
            <a:p>
              <a:endParaRPr lang="en-GB"/>
            </a:p>
          </p:txBody>
        </p:sp>
        <p:sp>
          <p:nvSpPr>
            <p:cNvPr id="47" name="任意多边形: 形状 46"/>
            <p:cNvSpPr/>
            <p:nvPr/>
          </p:nvSpPr>
          <p:spPr>
            <a:xfrm>
              <a:off x="1582221" y="-1005135"/>
              <a:ext cx="567300" cy="567300"/>
            </a:xfrm>
            <a:custGeom>
              <a:avLst/>
              <a:gdLst>
                <a:gd name="connsiteX0" fmla="*/ 94583 w 234410"/>
                <a:gd name="connsiteY0" fmla="*/ 0 h 234410"/>
                <a:gd name="connsiteX1" fmla="*/ 0 w 234410"/>
                <a:gd name="connsiteY1" fmla="*/ 94583 h 234410"/>
                <a:gd name="connsiteX2" fmla="*/ 0 w 234410"/>
                <a:gd name="connsiteY2" fmla="*/ 234410 h 234410"/>
                <a:gd name="connsiteX3" fmla="*/ 234410 w 234410"/>
                <a:gd name="connsiteY3" fmla="*/ 0 h 234410"/>
              </a:gdLst>
              <a:ahLst/>
              <a:cxnLst>
                <a:cxn ang="0">
                  <a:pos x="connsiteX0" y="connsiteY0"/>
                </a:cxn>
                <a:cxn ang="0">
                  <a:pos x="connsiteX1" y="connsiteY1"/>
                </a:cxn>
                <a:cxn ang="0">
                  <a:pos x="connsiteX2" y="connsiteY2"/>
                </a:cxn>
                <a:cxn ang="0">
                  <a:pos x="connsiteX3" y="connsiteY3"/>
                </a:cxn>
              </a:cxnLst>
              <a:rect l="l" t="t" r="r" b="b"/>
              <a:pathLst>
                <a:path w="234410" h="234410">
                  <a:moveTo>
                    <a:pt x="94583" y="0"/>
                  </a:moveTo>
                  <a:lnTo>
                    <a:pt x="0" y="94583"/>
                  </a:lnTo>
                  <a:lnTo>
                    <a:pt x="0" y="234410"/>
                  </a:lnTo>
                  <a:lnTo>
                    <a:pt x="234410" y="0"/>
                  </a:lnTo>
                  <a:close/>
                </a:path>
              </a:pathLst>
            </a:custGeom>
            <a:grpFill/>
            <a:ln w="9525" cap="flat">
              <a:noFill/>
              <a:prstDash val="solid"/>
              <a:miter/>
            </a:ln>
          </p:spPr>
          <p:txBody>
            <a:bodyPr rtlCol="0" anchor="ctr"/>
            <a:lstStyle/>
            <a:p>
              <a:endParaRPr lang="en-GB"/>
            </a:p>
          </p:txBody>
        </p:sp>
      </p:grpSp>
      <p:sp>
        <p:nvSpPr>
          <p:cNvPr id="7" name="文本占位符 6"/>
          <p:cNvSpPr>
            <a:spLocks noGrp="1"/>
          </p:cNvSpPr>
          <p:nvPr>
            <p:ph type="body" sz="quarter" idx="13"/>
          </p:nvPr>
        </p:nvSpPr>
        <p:spPr>
          <a:xfrm>
            <a:off x="1953624" y="1777424"/>
            <a:ext cx="9565275" cy="1643062"/>
          </a:xfrm>
        </p:spPr>
        <p:txBody>
          <a:bodyPr vert="horz" lIns="91440" tIns="45720" rIns="91440" bIns="45720" rtlCol="0" anchor="b">
            <a:normAutofit/>
          </a:bodyPr>
          <a:lstStyle>
            <a:lvl1pPr marL="0" indent="0">
              <a:buNone/>
              <a:defRPr lang="en-US" altLang="zh-CN" sz="44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400">
              <a:spcBef>
                <a:spcPct val="0"/>
              </a:spcBef>
            </a:pPr>
            <a:r>
              <a:rPr lang="en-US" altLang="zh-CN" dirty="0"/>
              <a:t>Click to edit Master text styles</a:t>
            </a:r>
            <a:endParaRPr lang="en-US" altLang="zh-CN" dirty="0"/>
          </a:p>
        </p:txBody>
      </p:sp>
      <p:sp>
        <p:nvSpPr>
          <p:cNvPr id="8" name="文本占位符 7"/>
          <p:cNvSpPr>
            <a:spLocks noGrp="1"/>
          </p:cNvSpPr>
          <p:nvPr>
            <p:ph type="body" sz="quarter" idx="14" hasCustomPrompt="1"/>
          </p:nvPr>
        </p:nvSpPr>
        <p:spPr>
          <a:xfrm>
            <a:off x="1953624" y="5558378"/>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endParaRPr lang="en-US" altLang="zh-CN" dirty="0"/>
          </a:p>
        </p:txBody>
      </p:sp>
      <p:sp>
        <p:nvSpPr>
          <p:cNvPr id="9" name="文本占位符 8"/>
          <p:cNvSpPr>
            <a:spLocks noGrp="1"/>
          </p:cNvSpPr>
          <p:nvPr>
            <p:ph type="body" sz="quarter" idx="15" hasCustomPrompt="1"/>
          </p:nvPr>
        </p:nvSpPr>
        <p:spPr>
          <a:xfrm>
            <a:off x="1953624" y="5854649"/>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0B6B6D-D68D-4565-B155-9F1913B518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0" y="1773959"/>
            <a:ext cx="12192000" cy="1739900"/>
          </a:xfrm>
          <a:prstGeom prst="rect">
            <a:avLst/>
          </a:prstGeom>
        </p:spPr>
      </p:pic>
      <p:sp>
        <p:nvSpPr>
          <p:cNvPr id="9" name="文本框 8"/>
          <p:cNvSpPr txBox="1"/>
          <p:nvPr/>
        </p:nvSpPr>
        <p:spPr>
          <a:xfrm>
            <a:off x="2909455" y="4401188"/>
            <a:ext cx="6096000" cy="646331"/>
          </a:xfrm>
          <a:prstGeom prst="rect">
            <a:avLst/>
          </a:prstGeom>
          <a:noFill/>
        </p:spPr>
        <p:txBody>
          <a:bodyPr wrap="square">
            <a:spAutoFit/>
          </a:bodyPr>
          <a:lstStyle/>
          <a:p>
            <a:pPr algn="ctr"/>
            <a:r>
              <a:rPr lang="en-US" altLang="zh-CN" sz="3600" b="1" dirty="0">
                <a:latin typeface="Times New Roman" panose="02020603050405020304" pitchFamily="18" charset="0"/>
                <a:cs typeface="Times New Roman" panose="02020603050405020304" pitchFamily="18" charset="0"/>
              </a:rPr>
              <a:t>Team 7: Fintech giants</a:t>
            </a:r>
            <a:endParaRPr lang="en-US" altLang="zh-C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421171"/>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834162" y="1421445"/>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图片 4"/>
          <p:cNvPicPr>
            <a:picLocks noChangeAspect="1"/>
          </p:cNvPicPr>
          <p:nvPr/>
        </p:nvPicPr>
        <p:blipFill>
          <a:blip r:embed="rId1"/>
          <a:stretch>
            <a:fillRect/>
          </a:stretch>
        </p:blipFill>
        <p:spPr>
          <a:xfrm>
            <a:off x="4139355" y="2252442"/>
            <a:ext cx="4442237" cy="3408297"/>
          </a:xfrm>
          <a:prstGeom prst="rect">
            <a:avLst/>
          </a:prstGeom>
        </p:spPr>
      </p:pic>
      <p:pic>
        <p:nvPicPr>
          <p:cNvPr id="9" name="图片 8"/>
          <p:cNvPicPr>
            <a:picLocks noChangeAspect="1"/>
          </p:cNvPicPr>
          <p:nvPr/>
        </p:nvPicPr>
        <p:blipFill>
          <a:blip r:embed="rId2"/>
          <a:stretch>
            <a:fillRect/>
          </a:stretch>
        </p:blipFill>
        <p:spPr>
          <a:xfrm>
            <a:off x="0" y="2252442"/>
            <a:ext cx="4139355" cy="3286641"/>
          </a:xfrm>
          <a:prstGeom prst="rect">
            <a:avLst/>
          </a:prstGeom>
        </p:spPr>
      </p:pic>
      <p:pic>
        <p:nvPicPr>
          <p:cNvPr id="12" name="图片 11"/>
          <p:cNvPicPr>
            <a:picLocks noChangeAspect="1"/>
          </p:cNvPicPr>
          <p:nvPr/>
        </p:nvPicPr>
        <p:blipFill>
          <a:blip r:embed="rId3"/>
          <a:stretch>
            <a:fillRect/>
          </a:stretch>
        </p:blipFill>
        <p:spPr>
          <a:xfrm>
            <a:off x="8581592" y="1289520"/>
            <a:ext cx="3358272" cy="49546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4945" y="489627"/>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991542"/>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10" name="TextBox 9"/>
          <p:cNvSpPr txBox="1"/>
          <p:nvPr/>
        </p:nvSpPr>
        <p:spPr>
          <a:xfrm>
            <a:off x="1072367" y="2640999"/>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072367" y="339614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05117"/>
            <a:ext cx="12192000" cy="58481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4858"/>
            <a:ext cx="12192000" cy="56348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339134"/>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262463"/>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p:cNvSpPr txBox="1"/>
          <p:nvPr/>
        </p:nvSpPr>
        <p:spPr>
          <a:xfrm>
            <a:off x="1168542" y="2005174"/>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2367" y="3301883"/>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p:cNvSpPr txBox="1"/>
          <p:nvPr/>
        </p:nvSpPr>
        <p:spPr>
          <a:xfrm>
            <a:off x="1072367" y="398972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072367" y="4920890"/>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43019"/>
            <a:ext cx="12192000" cy="61719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1432"/>
            <a:ext cx="12192000" cy="58951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248" y="838682"/>
            <a:ext cx="7085581" cy="446316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403" y="1130605"/>
            <a:ext cx="4310349" cy="38793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326870" y="960505"/>
            <a:ext cx="8915947" cy="2376442"/>
          </a:xfrm>
        </p:spPr>
        <p:txBody>
          <a:bodyPr>
            <a:normAutofit/>
          </a:bodyPr>
          <a:lstStyle/>
          <a:p>
            <a:r>
              <a:rPr lang="en-GB" altLang="zh-CN" sz="8000" dirty="0">
                <a:latin typeface="Times New Roman" panose="02020603050405020304" pitchFamily="18" charset="0"/>
                <a:ea typeface="宋体" panose="02010600030101010101" pitchFamily="2" charset="-122"/>
                <a:cs typeface="Times New Roman" panose="02020603050405020304" pitchFamily="18" charset="0"/>
              </a:rPr>
              <a:t>DEMO MOMENT</a:t>
            </a:r>
            <a:endParaRPr lang="en-GB" altLang="zh-CN" sz="8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4277" y="2594159"/>
          <a:ext cx="3250354" cy="2271749"/>
        </p:xfrm>
        <a:graphic>
          <a:graphicData uri="http://schemas.openxmlformats.org/drawingml/2006/table">
            <a:tbl>
              <a:tblPr firstRow="1" bandRow="1">
                <a:tableStyleId>{5C22544A-7EE6-4342-B048-85BDC9FD1C3A}</a:tableStyleId>
              </a:tblPr>
              <a:tblGrid>
                <a:gridCol w="1625177"/>
                <a:gridCol w="1625177"/>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Zinnia Zhang</a:t>
                      </a:r>
                      <a:endParaRPr lang="en-US" sz="16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sp>
        <p:nvSpPr>
          <p:cNvPr id="10" name="TextBox 9"/>
          <p:cNvSpPr txBox="1"/>
          <p:nvPr/>
        </p:nvSpPr>
        <p:spPr>
          <a:xfrm>
            <a:off x="4052597" y="33227"/>
            <a:ext cx="4334841" cy="1323439"/>
          </a:xfrm>
          <a:prstGeom prst="rect">
            <a:avLst/>
          </a:prstGeom>
          <a:noFill/>
        </p:spPr>
        <p:txBody>
          <a:bodyPr wrap="none" rtlCol="0">
            <a:spAutoFit/>
          </a:bodyPr>
          <a:lstStyle/>
          <a:p>
            <a:pPr algn="ctr"/>
            <a:endParaRPr lang="en-US" sz="900" dirty="0"/>
          </a:p>
          <a:p>
            <a:pPr algn="ctr"/>
            <a:r>
              <a:rPr lang="en-US" sz="2700" b="1" dirty="0"/>
              <a:t>Team 7: Fintech giants</a:t>
            </a:r>
            <a:endParaRPr lang="en-US" sz="2700" b="1" dirty="0"/>
          </a:p>
          <a:p>
            <a:pPr algn="ctr"/>
            <a:r>
              <a:rPr lang="en-US" sz="2200" dirty="0"/>
              <a:t>Project Topics: </a:t>
            </a:r>
            <a:r>
              <a:rPr lang="en-US" sz="2200" dirty="0" err="1"/>
              <a:t>PortfolioManage</a:t>
            </a:r>
            <a:r>
              <a:rPr lang="en-US" sz="2200" dirty="0"/>
              <a:t> Pro</a:t>
            </a:r>
            <a:endParaRPr lang="en-US" sz="2200" dirty="0"/>
          </a:p>
          <a:p>
            <a:pPr algn="ctr"/>
            <a:r>
              <a:rPr lang="en-US" sz="2200" dirty="0"/>
              <a:t> Presentation Dates: July 30, 2025</a:t>
            </a:r>
            <a:endParaRPr lang="en-US" sz="2200" dirty="0"/>
          </a:p>
        </p:txBody>
      </p:sp>
      <p:pic>
        <p:nvPicPr>
          <p:cNvPr id="3" name="Picture 2" descr="表情包##可爱头像##动漫头像# 可可爱爱的肥肥鲨夏日头像作者：picshu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749" y="2729701"/>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684" y="2729701"/>
            <a:ext cx="1452900" cy="145290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3"/>
          <a:stretch>
            <a:fillRect/>
          </a:stretch>
        </p:blipFill>
        <p:spPr>
          <a:xfrm>
            <a:off x="3420811" y="1800160"/>
            <a:ext cx="8722811" cy="41850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2187761"/>
          <a:ext cx="3250354" cy="2271749"/>
        </p:xfrm>
        <a:graphic>
          <a:graphicData uri="http://schemas.openxmlformats.org/drawingml/2006/table">
            <a:tbl>
              <a:tblPr firstRow="1" bandRow="1">
                <a:tableStyleId>{5C22544A-7EE6-4342-B048-85BDC9FD1C3A}</a:tableStyleId>
              </a:tblPr>
              <a:tblGrid>
                <a:gridCol w="1625177"/>
                <a:gridCol w="1625177"/>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Benjie Zhao</a:t>
                      </a:r>
                      <a:endParaRPr lang="en-US" sz="16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sp>
        <p:nvSpPr>
          <p:cNvPr id="10" name="TextBox 9"/>
          <p:cNvSpPr txBox="1"/>
          <p:nvPr/>
        </p:nvSpPr>
        <p:spPr>
          <a:xfrm>
            <a:off x="3663966" y="33227"/>
            <a:ext cx="5112104" cy="1323439"/>
          </a:xfrm>
          <a:prstGeom prst="rect">
            <a:avLst/>
          </a:prstGeom>
          <a:noFill/>
        </p:spPr>
        <p:txBody>
          <a:bodyPr wrap="none" rtlCol="0">
            <a:spAutoFit/>
          </a:bodyPr>
          <a:lstStyle/>
          <a:p>
            <a:pPr algn="ctr"/>
            <a:endParaRPr lang="en-US" sz="900" dirty="0"/>
          </a:p>
          <a:p>
            <a:pPr algn="ctr"/>
            <a:r>
              <a:rPr lang="en-US" sz="2700" b="1" dirty="0"/>
              <a:t>Team 7: Data Crafters</a:t>
            </a:r>
            <a:endParaRPr lang="en-US" sz="2700" b="1" dirty="0"/>
          </a:p>
          <a:p>
            <a:pPr algn="ctr"/>
            <a:r>
              <a:rPr lang="en-US" sz="2200" dirty="0"/>
              <a:t>Project Topics: Portfolio Asset Manager       </a:t>
            </a:r>
            <a:endParaRPr lang="en-US" sz="2200" dirty="0"/>
          </a:p>
          <a:p>
            <a:pPr algn="ctr"/>
            <a:r>
              <a:rPr lang="en-US" sz="2200" dirty="0"/>
              <a:t>  Presentation Dates: July 30, 2025</a:t>
            </a:r>
            <a:endParaRPr lang="en-US" sz="2200" dirty="0"/>
          </a:p>
        </p:txBody>
      </p:sp>
      <p:graphicFrame>
        <p:nvGraphicFramePr>
          <p:cNvPr id="11" name="Table 1"/>
          <p:cNvGraphicFramePr>
            <a:graphicFrameLocks noGrp="1"/>
          </p:cNvGraphicFramePr>
          <p:nvPr/>
        </p:nvGraphicFramePr>
        <p:xfrm>
          <a:off x="3250354" y="2187761"/>
          <a:ext cx="1625177" cy="2271749"/>
        </p:xfrm>
        <a:graphic>
          <a:graphicData uri="http://schemas.openxmlformats.org/drawingml/2006/table">
            <a:tbl>
              <a:tblPr firstRow="1" bandRow="1">
                <a:tableStyleId>{5C22544A-7EE6-4342-B048-85BDC9FD1C3A}</a:tableStyleId>
              </a:tblPr>
              <a:tblGrid>
                <a:gridCol w="1625177"/>
              </a:tblGrid>
              <a:tr h="1820839">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Diana Xu</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pic>
        <p:nvPicPr>
          <p:cNvPr id="24" name="Picture 2" descr="可爱又霸气的卡通小狗头像，眼神超凶超有范儿武术edd | 比格多栋表情包抽象头像| 战斗牛表情包图片gif动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7273"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715" y="2422371"/>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5"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4"/>
          <a:stretch>
            <a:fillRect/>
          </a:stretch>
        </p:blipFill>
        <p:spPr>
          <a:xfrm>
            <a:off x="4888814" y="1768183"/>
            <a:ext cx="7316471" cy="3533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4080"/>
            <a:ext cx="12192000" cy="5905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48696" y="1125297"/>
            <a:ext cx="6964136" cy="4607406"/>
          </a:xfrm>
          <a:prstGeom prst="rect">
            <a:avLst/>
          </a:prstGeom>
        </p:spPr>
      </p:pic>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Flow Diagram</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Architecture</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7221" y="904504"/>
            <a:ext cx="7357557" cy="5194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001454"/>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p:cNvSpPr txBox="1"/>
          <p:nvPr/>
        </p:nvSpPr>
        <p:spPr>
          <a:xfrm>
            <a:off x="1168542" y="150059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2367" y="304056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p:cNvSpPr txBox="1"/>
          <p:nvPr/>
        </p:nvSpPr>
        <p:spPr>
          <a:xfrm>
            <a:off x="1168542" y="353970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a:t>
            </a:r>
            <a:endParaRPr lang="en-IN" sz="2000" dirty="0">
              <a:latin typeface="Times New Roman" panose="02020603050405020304" pitchFamily="18" charset="0"/>
              <a:cs typeface="Times New Roman" panose="02020603050405020304" pitchFamily="18" charset="0"/>
            </a:endParaRPr>
          </a:p>
        </p:txBody>
      </p:sp>
      <p:sp>
        <p:nvSpPr>
          <p:cNvPr id="3" name="TextBox 9"/>
          <p:cNvSpPr txBox="1"/>
          <p:nvPr/>
        </p:nvSpPr>
        <p:spPr>
          <a:xfrm>
            <a:off x="1168542" y="4841864"/>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9" name="组合 8"/>
          <p:cNvGrpSpPr/>
          <p:nvPr/>
        </p:nvGrpSpPr>
        <p:grpSpPr>
          <a:xfrm>
            <a:off x="699770" y="645160"/>
            <a:ext cx="4748530" cy="2093511"/>
            <a:chOff x="907" y="1407"/>
            <a:chExt cx="8256" cy="3799"/>
          </a:xfrm>
        </p:grpSpPr>
        <p:pic>
          <p:nvPicPr>
            <p:cNvPr id="2" name="图片 1"/>
            <p:cNvPicPr>
              <a:picLocks noChangeAspect="1"/>
            </p:cNvPicPr>
            <p:nvPr/>
          </p:nvPicPr>
          <p:blipFill>
            <a:blip r:embed="rId1"/>
            <a:stretch>
              <a:fillRect/>
            </a:stretch>
          </p:blipFill>
          <p:spPr>
            <a:xfrm>
              <a:off x="907" y="2163"/>
              <a:ext cx="8256" cy="3043"/>
            </a:xfrm>
            <a:prstGeom prst="rect">
              <a:avLst/>
            </a:prstGeom>
          </p:spPr>
        </p:pic>
        <p:sp>
          <p:nvSpPr>
            <p:cNvPr id="6" name="文本框 5"/>
            <p:cNvSpPr txBox="1"/>
            <p:nvPr/>
          </p:nvSpPr>
          <p:spPr>
            <a:xfrm>
              <a:off x="907" y="1407"/>
              <a:ext cx="6400" cy="668"/>
            </a:xfrm>
            <a:prstGeom prst="rect">
              <a:avLst/>
            </a:prstGeom>
            <a:noFill/>
          </p:spPr>
          <p:txBody>
            <a:bodyPr wrap="square" rtlCol="0">
              <a:spAutoFit/>
            </a:bodyPr>
            <a:p>
              <a:r>
                <a:rPr lang="en-US" altLang="zh-CN"/>
                <a:t>stocks_detail Table</a:t>
              </a:r>
              <a:endParaRPr lang="en-US" altLang="zh-CN"/>
            </a:p>
          </p:txBody>
        </p:sp>
      </p:grpSp>
      <p:grpSp>
        <p:nvGrpSpPr>
          <p:cNvPr id="8" name="组合 7"/>
          <p:cNvGrpSpPr/>
          <p:nvPr/>
        </p:nvGrpSpPr>
        <p:grpSpPr>
          <a:xfrm>
            <a:off x="6720840" y="977265"/>
            <a:ext cx="4064000" cy="1187450"/>
            <a:chOff x="12044" y="1828"/>
            <a:chExt cx="6400" cy="1870"/>
          </a:xfrm>
        </p:grpSpPr>
        <p:pic>
          <p:nvPicPr>
            <p:cNvPr id="3" name="图片 2"/>
            <p:cNvPicPr>
              <a:picLocks noChangeAspect="1"/>
            </p:cNvPicPr>
            <p:nvPr/>
          </p:nvPicPr>
          <p:blipFill>
            <a:blip r:embed="rId2"/>
            <a:stretch>
              <a:fillRect/>
            </a:stretch>
          </p:blipFill>
          <p:spPr>
            <a:xfrm>
              <a:off x="12044" y="2570"/>
              <a:ext cx="6096" cy="1128"/>
            </a:xfrm>
            <a:prstGeom prst="rect">
              <a:avLst/>
            </a:prstGeom>
          </p:spPr>
        </p:pic>
        <p:sp>
          <p:nvSpPr>
            <p:cNvPr id="7" name="文本框 6"/>
            <p:cNvSpPr txBox="1"/>
            <p:nvPr/>
          </p:nvSpPr>
          <p:spPr>
            <a:xfrm>
              <a:off x="12044" y="1828"/>
              <a:ext cx="6400" cy="580"/>
            </a:xfrm>
            <a:prstGeom prst="rect">
              <a:avLst/>
            </a:prstGeom>
            <a:noFill/>
          </p:spPr>
          <p:txBody>
            <a:bodyPr wrap="square" rtlCol="0">
              <a:spAutoFit/>
            </a:bodyPr>
            <a:p>
              <a:r>
                <a:rPr lang="en-US" altLang="zh-CN"/>
                <a:t>user_info Table</a:t>
              </a:r>
              <a:endParaRPr lang="en-US" altLang="zh-CN"/>
            </a:p>
          </p:txBody>
        </p:sp>
      </p:grpSp>
      <p:grpSp>
        <p:nvGrpSpPr>
          <p:cNvPr id="11" name="组合 10"/>
          <p:cNvGrpSpPr/>
          <p:nvPr/>
        </p:nvGrpSpPr>
        <p:grpSpPr>
          <a:xfrm>
            <a:off x="6624320" y="2462530"/>
            <a:ext cx="4785360" cy="3111500"/>
            <a:chOff x="11000" y="4537"/>
            <a:chExt cx="7536" cy="4900"/>
          </a:xfrm>
        </p:grpSpPr>
        <p:pic>
          <p:nvPicPr>
            <p:cNvPr id="5" name="图片 4"/>
            <p:cNvPicPr>
              <a:picLocks noChangeAspect="1"/>
            </p:cNvPicPr>
            <p:nvPr/>
          </p:nvPicPr>
          <p:blipFill>
            <a:blip r:embed="rId3"/>
            <a:stretch>
              <a:fillRect/>
            </a:stretch>
          </p:blipFill>
          <p:spPr>
            <a:xfrm>
              <a:off x="11000" y="5117"/>
              <a:ext cx="7536" cy="4320"/>
            </a:xfrm>
            <a:prstGeom prst="rect">
              <a:avLst/>
            </a:prstGeom>
          </p:spPr>
        </p:pic>
        <p:sp>
          <p:nvSpPr>
            <p:cNvPr id="10" name="文本框 9"/>
            <p:cNvSpPr txBox="1"/>
            <p:nvPr/>
          </p:nvSpPr>
          <p:spPr>
            <a:xfrm>
              <a:off x="11000" y="4537"/>
              <a:ext cx="6400" cy="580"/>
            </a:xfrm>
            <a:prstGeom prst="rect">
              <a:avLst/>
            </a:prstGeom>
            <a:noFill/>
          </p:spPr>
          <p:txBody>
            <a:bodyPr wrap="square" rtlCol="0">
              <a:spAutoFit/>
            </a:bodyPr>
            <a:p>
              <a:r>
                <a:rPr lang="en-US" altLang="zh-CN"/>
                <a:t>user_portfolio_items</a:t>
              </a:r>
              <a:endParaRPr lang="en-US" altLang="zh-CN"/>
            </a:p>
          </p:txBody>
        </p:sp>
      </p:grpSp>
      <p:pic>
        <p:nvPicPr>
          <p:cNvPr id="12" name="图片 11"/>
          <p:cNvPicPr>
            <a:picLocks noChangeAspect="1"/>
          </p:cNvPicPr>
          <p:nvPr/>
        </p:nvPicPr>
        <p:blipFill>
          <a:blip r:embed="rId4"/>
          <a:stretch>
            <a:fillRect/>
          </a:stretch>
        </p:blipFill>
        <p:spPr>
          <a:xfrm>
            <a:off x="1786890" y="3018155"/>
            <a:ext cx="3649980" cy="3807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53742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441201" y="1741965"/>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537376" y="2610820"/>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ont">
      <a:majorFont>
        <a:latin typeface="Calibri Light"/>
        <a:ea typeface="宋体"/>
        <a:cs typeface=""/>
      </a:majorFont>
      <a:minorFont>
        <a:latin typeface="Calibri"/>
        <a:ea typeface="宋体"/>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1314</Words>
  <Application>WPS 演示</Application>
  <PresentationFormat>宽屏</PresentationFormat>
  <Paragraphs>83</Paragraphs>
  <Slides>18</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Calibri</vt:lpstr>
      <vt:lpstr>Times New Roman</vt:lpstr>
      <vt:lpstr>微软雅黑</vt:lpstr>
      <vt:lpstr>Arial Unicode MS</vt:lpstr>
      <vt:lpstr>等线</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86166</cp:lastModifiedBy>
  <cp:revision>42</cp:revision>
  <dcterms:created xsi:type="dcterms:W3CDTF">2023-10-24T14:38:00Z</dcterms:created>
  <dcterms:modified xsi:type="dcterms:W3CDTF">2025-08-01T01:37:39Z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AE31C52EB8544FF1B4C6B99E97B3F266_12</vt:lpwstr>
  </property>
  <property fmtid="{D5CDD505-2E9C-101B-9397-08002B2CF9AE}" pid="3" name="KSOProductBuildVer">
    <vt:lpwstr>2052-12.1.0.21915</vt:lpwstr>
  </property>
</Properties>
</file>