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6" r:id="rId3"/>
    <p:sldId id="304" r:id="rId4"/>
    <p:sldId id="305" r:id="rId5"/>
    <p:sldId id="307" r:id="rId6"/>
    <p:sldId id="293" r:id="rId7"/>
    <p:sldId id="308" r:id="rId8"/>
    <p:sldId id="309" r:id="rId9"/>
    <p:sldId id="310" r:id="rId10"/>
    <p:sldId id="311" r:id="rId11"/>
    <p:sldId id="30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616" autoAdjust="0"/>
  </p:normalViewPr>
  <p:slideViewPr>
    <p:cSldViewPr snapToGrid="0">
      <p:cViewPr>
        <p:scale>
          <a:sx n="50" d="100"/>
          <a:sy n="50" d="100"/>
        </p:scale>
        <p:origin x="1500"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3</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247897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28768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10</a:t>
            </a:fld>
            <a:endParaRPr lang="zh-CN" altLang="en-US"/>
          </a:p>
        </p:txBody>
      </p:sp>
    </p:spTree>
    <p:extLst>
      <p:ext uri="{BB962C8B-B14F-4D97-AF65-F5344CB8AC3E}">
        <p14:creationId xmlns:p14="http://schemas.microsoft.com/office/powerpoint/2010/main" val="35813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11</a:t>
            </a:fld>
            <a:endParaRPr lang="zh-CN" altLang="en-US"/>
          </a:p>
        </p:txBody>
      </p:sp>
    </p:spTree>
    <p:extLst>
      <p:ext uri="{BB962C8B-B14F-4D97-AF65-F5344CB8AC3E}">
        <p14:creationId xmlns:p14="http://schemas.microsoft.com/office/powerpoint/2010/main" val="49538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D7A3B7-152D-FCBB-B5C9-F6F1E30888D1}"/>
              </a:ext>
            </a:extLst>
          </p:cNvPr>
          <p:cNvSpPr/>
          <p:nvPr/>
        </p:nvSpPr>
        <p:spPr>
          <a:xfrm>
            <a:off x="1231745" y="3038240"/>
            <a:ext cx="9728510" cy="1200329"/>
          </a:xfrm>
          <a:prstGeom prst="rect">
            <a:avLst/>
          </a:prstGeom>
          <a:noFill/>
        </p:spPr>
        <p:txBody>
          <a:bodyPr wrap="squar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Portfolio Asset Manager</a:t>
            </a:r>
          </a:p>
        </p:txBody>
      </p:sp>
      <p:pic>
        <p:nvPicPr>
          <p:cNvPr id="5" name="图片 4">
            <a:extLst>
              <a:ext uri="{FF2B5EF4-FFF2-40B4-BE49-F238E27FC236}">
                <a16:creationId xmlns:a16="http://schemas.microsoft.com/office/drawing/2014/main" id="{71EB693B-6776-E9D5-BFE9-4D41BD73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89" y="214579"/>
            <a:ext cx="3214421" cy="3214421"/>
          </a:xfrm>
          <a:prstGeom prst="rect">
            <a:avLst/>
          </a:prstGeom>
        </p:spPr>
      </p:pic>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CF7C62-7949-F03A-BA3B-54DA33B0A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520700"/>
            <a:ext cx="11033905" cy="5335168"/>
          </a:xfrm>
          <a:prstGeom prst="rect">
            <a:avLst/>
          </a:prstGeom>
        </p:spPr>
      </p:pic>
    </p:spTree>
    <p:extLst>
      <p:ext uri="{BB962C8B-B14F-4D97-AF65-F5344CB8AC3E}">
        <p14:creationId xmlns:p14="http://schemas.microsoft.com/office/powerpoint/2010/main" val="410559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DC06FE4-3E05-0942-31DB-23A71B2EA57E}"/>
              </a:ext>
            </a:extLst>
          </p:cNvPr>
          <p:cNvCxnSpPr>
            <a:cxnSpLocks/>
          </p:cNvCxnSpPr>
          <p:nvPr/>
        </p:nvCxnSpPr>
        <p:spPr>
          <a:xfrm>
            <a:off x="-1" y="2394066"/>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F2A274A-CE4E-80CD-A685-8C7A59A51778}"/>
              </a:ext>
            </a:extLst>
          </p:cNvPr>
          <p:cNvCxnSpPr>
            <a:cxnSpLocks/>
          </p:cNvCxnSpPr>
          <p:nvPr/>
        </p:nvCxnSpPr>
        <p:spPr>
          <a:xfrm>
            <a:off x="-1" y="3981795"/>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916F09-6D25-0EBB-ECDA-F88CD8CF05B0}"/>
              </a:ext>
            </a:extLst>
          </p:cNvPr>
          <p:cNvCxnSpPr/>
          <p:nvPr/>
        </p:nvCxnSpPr>
        <p:spPr>
          <a:xfrm>
            <a:off x="0" y="85992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0D1BDA-143C-F018-1684-F9117920B74A}"/>
              </a:ext>
            </a:extLst>
          </p:cNvPr>
          <p:cNvSpPr txBox="1"/>
          <p:nvPr/>
        </p:nvSpPr>
        <p:spPr>
          <a:xfrm>
            <a:off x="323092" y="862818"/>
            <a:ext cx="424059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have we learned?</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5E6868-9912-9D8D-B0AF-73AF0E0E300C}"/>
              </a:ext>
            </a:extLst>
          </p:cNvPr>
          <p:cNvSpPr txBox="1"/>
          <p:nvPr/>
        </p:nvSpPr>
        <p:spPr>
          <a:xfrm>
            <a:off x="430886" y="3990108"/>
            <a:ext cx="85634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How could this be useful to your work at your company</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8E1249-55BE-B3E5-7F96-76FDD9B66A62}"/>
              </a:ext>
            </a:extLst>
          </p:cNvPr>
          <p:cNvSpPr txBox="1"/>
          <p:nvPr/>
        </p:nvSpPr>
        <p:spPr>
          <a:xfrm>
            <a:off x="323092" y="2431302"/>
            <a:ext cx="70684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could have been done if given more time</a:t>
            </a:r>
            <a:endParaRPr lang="en-IN" sz="2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34C72F-5CDF-8C8C-424E-6A736783EC79}"/>
              </a:ext>
            </a:extLst>
          </p:cNvPr>
          <p:cNvSpPr txBox="1"/>
          <p:nvPr/>
        </p:nvSpPr>
        <p:spPr>
          <a:xfrm>
            <a:off x="323092" y="2945793"/>
            <a:ext cx="1098379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Advanced portfolio analytics with machine learning predictions and risk assessment algorithms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Mobile app development, advanced charting features, and AI-powered investment recommendations</a:t>
            </a:r>
            <a:endParaRPr lang="en-IN" dirty="0">
              <a:solidFill>
                <a:srgbClr val="37415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414260" y="1338700"/>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Modern web development requires seamless integration between frontend, backend, and external APIs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financial data presents unique challenges in reliability and performance optimization </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978E094-6E78-039D-68DC-F3B476C4D4EE}"/>
              </a:ext>
            </a:extLst>
          </p:cNvPr>
          <p:cNvSpPr txBox="1"/>
          <p:nvPr/>
        </p:nvSpPr>
        <p:spPr>
          <a:xfrm>
            <a:off x="320140" y="4530157"/>
            <a:ext cx="10227335"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Demonstrates full-stack development skills, API integration expertise, and ability to build scalable financial applications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Showcases team collaboration - coordinated frontend/backend development with Git version control</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Proves problem-solving abilities - implemented error handling and reliability solutions under pressure</a:t>
            </a:r>
          </a:p>
          <a:p>
            <a:pPr marL="285750" indent="-285750">
              <a:buFont typeface="Arial" panose="020B0604020202020204" pitchFamily="34" charset="0"/>
              <a:buChar char="•"/>
            </a:pPr>
            <a:endParaRPr lang="en-IN" sz="1400" dirty="0">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73512"/>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5769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FCBF2-D44B-5AB4-12D2-122D5DC81663}"/>
              </a:ext>
            </a:extLst>
          </p:cNvPr>
          <p:cNvPicPr>
            <a:picLocks noChangeAspect="1"/>
          </p:cNvPicPr>
          <p:nvPr/>
        </p:nvPicPr>
        <p:blipFill>
          <a:blip r:embed="rId2"/>
          <a:stretch>
            <a:fillRect/>
          </a:stretch>
        </p:blipFill>
        <p:spPr>
          <a:xfrm>
            <a:off x="0" y="0"/>
            <a:ext cx="12192000" cy="6356412"/>
          </a:xfrm>
          <a:prstGeom prst="rect">
            <a:avLst/>
          </a:prstGeom>
        </p:spPr>
      </p:pic>
    </p:spTree>
    <p:extLst>
      <p:ext uri="{BB962C8B-B14F-4D97-AF65-F5344CB8AC3E}">
        <p14:creationId xmlns:p14="http://schemas.microsoft.com/office/powerpoint/2010/main" val="356972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80138622"/>
              </p:ext>
            </p:extLst>
          </p:nvPr>
        </p:nvGraphicFramePr>
        <p:xfrm>
          <a:off x="2054677" y="2086156"/>
          <a:ext cx="6500708"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Team Coordinator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Co-researcher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Presentation Lead</a:t>
                      </a:r>
                    </a:p>
                  </a:txBody>
                  <a:tcPr marL="45720" marR="45720" marT="22860" marB="22860"/>
                </a:tc>
                <a:extLst>
                  <a:ext uri="{0D108BD9-81ED-4DB2-BD59-A6C34878D82A}">
                    <a16:rowId xmlns:a16="http://schemas.microsoft.com/office/drawing/2014/main" val="2794205056"/>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3883463" y="293992"/>
            <a:ext cx="466326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a:t>
            </a:r>
          </a:p>
          <a:p>
            <a:pPr algn="ctr"/>
            <a:r>
              <a:rPr lang="en-US" sz="2200" dirty="0"/>
              <a:t>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3264961484"/>
              </p:ext>
            </p:extLst>
          </p:nvPr>
        </p:nvGraphicFramePr>
        <p:xfrm>
          <a:off x="8551649" y="2086156"/>
          <a:ext cx="1625177"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extLst>
                  <a:ext uri="{0D108BD9-81ED-4DB2-BD59-A6C34878D82A}">
                    <a16:rowId xmlns:a16="http://schemas.microsoft.com/office/drawing/2014/main" val="2794205056"/>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60" y="220885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010" y="2208858"/>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019" y="222169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表情包##可爱头像##动漫头像# 可可爱爱的肥肥鲨夏日头像作者：picshu ​">
            <a:extLst>
              <a:ext uri="{FF2B5EF4-FFF2-40B4-BE49-F238E27FC236}">
                <a16:creationId xmlns:a16="http://schemas.microsoft.com/office/drawing/2014/main" id="{B44CF78F-CEDB-A7D3-FBDD-105E230BD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149" y="2221698"/>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a:extLst>
              <a:ext uri="{FF2B5EF4-FFF2-40B4-BE49-F238E27FC236}">
                <a16:creationId xmlns:a16="http://schemas.microsoft.com/office/drawing/2014/main" id="{58FD124E-001E-9503-8FE7-715F570C5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084" y="2221698"/>
            <a:ext cx="1452900" cy="14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B4D15C-699A-5C3C-CA27-2D7ED4AAA68D}"/>
              </a:ext>
            </a:extLst>
          </p:cNvPr>
          <p:cNvPicPr>
            <a:picLocks noChangeAspect="1"/>
          </p:cNvPicPr>
          <p:nvPr/>
        </p:nvPicPr>
        <p:blipFill rotWithShape="1">
          <a:blip r:embed="rId3">
            <a:extLst>
              <a:ext uri="{28A0092B-C50C-407E-A947-70E740481C1C}">
                <a14:useLocalDpi xmlns:a14="http://schemas.microsoft.com/office/drawing/2010/main" val="0"/>
              </a:ext>
            </a:extLst>
          </a:blip>
          <a:srcRect r="21738" b="7592"/>
          <a:stretch/>
        </p:blipFill>
        <p:spPr>
          <a:xfrm>
            <a:off x="2270150" y="0"/>
            <a:ext cx="7071359" cy="6262132"/>
          </a:xfrm>
          <a:prstGeom prst="rect">
            <a:avLst/>
          </a:prstGeom>
        </p:spPr>
      </p:pic>
    </p:spTree>
    <p:extLst>
      <p:ext uri="{BB962C8B-B14F-4D97-AF65-F5344CB8AC3E}">
        <p14:creationId xmlns:p14="http://schemas.microsoft.com/office/powerpoint/2010/main" val="36978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309A73-F059-30CD-1B15-3EF2928D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63" y="314248"/>
            <a:ext cx="9580474" cy="5987796"/>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 Account creation, authentication, fund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 Buy/sell transactions, holdings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 - Trading records, historical data storage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 - stores account information and available funds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 - tracks stock holdings and transactions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 - maintains trading history and stock records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 User registration, portfolio purchases,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 Account queries, portfolio retrieval, transaction history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 Fund management, portfolio modifications, record updates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Delete - Account removal, portfolio cleanup, record deletion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794794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Price Chart API - 1, 3, 5 day periods with up to 600 data points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Stock Price API - Real-time OHLC, volume, market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Search API - Find companies by name or symbol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Information API - Detailed business background</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6094520" cy="707886"/>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Completely free with unlimited access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High-quality data with 2-15 minute update intervals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2" y="4822515"/>
            <a:ext cx="6094520"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Automatic retry system for failed requests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 to 3 retry attempts with intelligent waiting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Smooth service operation despite external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CORS configuration - Enable cross-origin requests for frontend access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RESTful endpoints - Standardized API routes for all frontend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Error handling middleware - Consistent error responses across all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3270766"/>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management strategy with main, development, and feature branches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Pull request reviews and merge conflict resolution</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Release tagging and deployment coordination</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40011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Interactive API documentation with live testing capabilities</a:t>
            </a:r>
          </a:p>
        </p:txBody>
      </p:sp>
    </p:spTree>
    <p:extLst>
      <p:ext uri="{BB962C8B-B14F-4D97-AF65-F5344CB8AC3E}">
        <p14:creationId xmlns:p14="http://schemas.microsoft.com/office/powerpoint/2010/main" val="14271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144565"/>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 - Portfolio overview, charts,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 - Stock selection, price display, purchase interface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 - Holdings view, quantity selection, sale execution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172334"/>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3" y="2575491"/>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stock price charts with 1, 3, 5-day timeframes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asset distribution pie charts with dynamic updates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metrics and mini-charts for individual stocks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3559156"/>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27173" y="3940422"/>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Mobile-first approach ensuring cross-device compatibility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Professional UI components with hover effects and animations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Consistent color scheme and typography throughout the application</a:t>
            </a:r>
          </a:p>
        </p:txBody>
      </p:sp>
      <p:sp>
        <p:nvSpPr>
          <p:cNvPr id="5" name="TextBox 9">
            <a:extLst>
              <a:ext uri="{FF2B5EF4-FFF2-40B4-BE49-F238E27FC236}">
                <a16:creationId xmlns:a16="http://schemas.microsoft.com/office/drawing/2014/main" id="{8FF06365-1FBE-EE05-7070-D2A4D69D486A}"/>
              </a:ext>
            </a:extLst>
          </p:cNvPr>
          <p:cNvSpPr txBox="1"/>
          <p:nvPr/>
        </p:nvSpPr>
        <p:spPr>
          <a:xfrm>
            <a:off x="1127173" y="4897577"/>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9">
            <a:extLst>
              <a:ext uri="{FF2B5EF4-FFF2-40B4-BE49-F238E27FC236}">
                <a16:creationId xmlns:a16="http://schemas.microsoft.com/office/drawing/2014/main" id="{D74A3818-E1F6-FF58-1FB7-615C11112C5E}"/>
              </a:ext>
            </a:extLst>
          </p:cNvPr>
          <p:cNvSpPr txBox="1"/>
          <p:nvPr/>
        </p:nvSpPr>
        <p:spPr>
          <a:xfrm>
            <a:off x="1072367" y="5325009"/>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form validation for buy/sell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Success/error modal dialogs for transaction feedback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navigation flow and loading states for smooth interactions</a:t>
            </a:r>
          </a:p>
        </p:txBody>
      </p:sp>
    </p:spTree>
    <p:extLst>
      <p:ext uri="{BB962C8B-B14F-4D97-AF65-F5344CB8AC3E}">
        <p14:creationId xmlns:p14="http://schemas.microsoft.com/office/powerpoint/2010/main" val="286534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8FB9DDE-F3AE-E788-5264-2CF70E9BF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83375"/>
            <a:ext cx="10553700" cy="5342605"/>
          </a:xfrm>
          <a:prstGeom prst="rect">
            <a:avLst/>
          </a:prstGeom>
        </p:spPr>
      </p:pic>
    </p:spTree>
    <p:extLst>
      <p:ext uri="{BB962C8B-B14F-4D97-AF65-F5344CB8AC3E}">
        <p14:creationId xmlns:p14="http://schemas.microsoft.com/office/powerpoint/2010/main" val="13848234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5525</TotalTime>
  <Words>1090</Words>
  <Application>Microsoft Office PowerPoint</Application>
  <PresentationFormat>宽屏</PresentationFormat>
  <Paragraphs>104</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32</cp:revision>
  <dcterms:created xsi:type="dcterms:W3CDTF">2023-10-24T14:38:16Z</dcterms:created>
  <dcterms:modified xsi:type="dcterms:W3CDTF">2025-07-31T03:25:01Z</dcterms:modified>
</cp:coreProperties>
</file>