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8" r:id="rId3"/>
    <p:sldId id="257" r:id="rId4"/>
    <p:sldId id="259" r:id="rId5"/>
    <p:sldId id="260" r:id="rId6"/>
    <p:sldId id="264" r:id="rId7"/>
    <p:sldId id="263" r:id="rId8"/>
    <p:sldId id="281" r:id="rId9"/>
    <p:sldId id="268" r:id="rId10"/>
    <p:sldId id="275" r:id="rId11"/>
    <p:sldId id="280" r:id="rId12"/>
    <p:sldId id="279" r:id="rId13"/>
  </p:sldIdLst>
  <p:sldSz cx="9144000" cy="5143500" type="screen16x9"/>
  <p:notesSz cx="6858000" cy="9144000"/>
  <p:embeddedFontLst>
    <p:embeddedFont>
      <p:font typeface="Miriam Libre" panose="020B0604020202020204" charset="-79"/>
      <p:regular r:id="rId15"/>
      <p:bold r:id="rId16"/>
    </p:embeddedFont>
    <p:embeddedFont>
      <p:font typeface="Barlow Light" panose="020B0604020202020204" charset="0"/>
      <p:regular r:id="rId17"/>
      <p:bold r:id="rId18"/>
      <p:italic r:id="rId19"/>
      <p:boldItalic r:id="rId20"/>
    </p:embeddedFon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Barlow" panose="020B0604020202020204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989854F-BC83-4EE0-B8BE-84C70D4813C3}">
  <a:tblStyle styleId="{D989854F-BC83-4EE0-B8BE-84C70D4813C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236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7788306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197329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58069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" name="Google Shape;489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04081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1" name="Google Shape;481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69284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25291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596441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31391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70586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566133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55423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" name="Google Shape;489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983219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931380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122525" y="1991825"/>
            <a:ext cx="4899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4376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557947" y="-9"/>
            <a:ext cx="1564584" cy="2825099"/>
            <a:chOff x="0" y="855663"/>
            <a:chExt cx="1257300" cy="2270250"/>
          </a:xfrm>
        </p:grpSpPr>
        <p:sp>
          <p:nvSpPr>
            <p:cNvPr id="13" name="Google Shape;13;p2"/>
            <p:cNvSpPr/>
            <p:nvPr/>
          </p:nvSpPr>
          <p:spPr>
            <a:xfrm>
              <a:off x="277813" y="2616200"/>
              <a:ext cx="2301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1627" y="0"/>
                  </a:moveTo>
                  <a:cubicBezTo>
                    <a:pt x="5581" y="0"/>
                    <a:pt x="5581" y="0"/>
                    <a:pt x="5581" y="0"/>
                  </a:cubicBezTo>
                  <a:cubicBezTo>
                    <a:pt x="2790" y="0"/>
                    <a:pt x="0" y="30000"/>
                    <a:pt x="0" y="60000"/>
                  </a:cubicBezTo>
                  <a:cubicBezTo>
                    <a:pt x="0" y="90000"/>
                    <a:pt x="2790" y="120000"/>
                    <a:pt x="5581" y="120000"/>
                  </a:cubicBezTo>
                  <a:cubicBezTo>
                    <a:pt x="111627" y="120000"/>
                    <a:pt x="111627" y="120000"/>
                    <a:pt x="111627" y="120000"/>
                  </a:cubicBezTo>
                  <a:cubicBezTo>
                    <a:pt x="117209" y="120000"/>
                    <a:pt x="120000" y="90000"/>
                    <a:pt x="120000" y="60000"/>
                  </a:cubicBezTo>
                  <a:cubicBezTo>
                    <a:pt x="120000" y="30000"/>
                    <a:pt x="117209" y="0"/>
                    <a:pt x="1116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0" y="2208213"/>
              <a:ext cx="1257300" cy="917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978" y="0"/>
                  </a:moveTo>
                  <a:cubicBezTo>
                    <a:pt x="69446" y="0"/>
                    <a:pt x="69446" y="0"/>
                    <a:pt x="69446" y="0"/>
                  </a:cubicBezTo>
                  <a:cubicBezTo>
                    <a:pt x="69446" y="3508"/>
                    <a:pt x="69446" y="3508"/>
                    <a:pt x="69446" y="3508"/>
                  </a:cubicBezTo>
                  <a:cubicBezTo>
                    <a:pt x="117446" y="3508"/>
                    <a:pt x="117446" y="3508"/>
                    <a:pt x="117446" y="3508"/>
                  </a:cubicBezTo>
                  <a:cubicBezTo>
                    <a:pt x="117446" y="105964"/>
                    <a:pt x="117446" y="105964"/>
                    <a:pt x="117446" y="105964"/>
                  </a:cubicBezTo>
                  <a:cubicBezTo>
                    <a:pt x="111829" y="105964"/>
                    <a:pt x="111829" y="105964"/>
                    <a:pt x="111829" y="105964"/>
                  </a:cubicBezTo>
                  <a:cubicBezTo>
                    <a:pt x="111829" y="13333"/>
                    <a:pt x="111829" y="13333"/>
                    <a:pt x="111829" y="13333"/>
                  </a:cubicBezTo>
                  <a:cubicBezTo>
                    <a:pt x="111829" y="12631"/>
                    <a:pt x="111319" y="11929"/>
                    <a:pt x="110297" y="11929"/>
                  </a:cubicBezTo>
                  <a:cubicBezTo>
                    <a:pt x="69446" y="11929"/>
                    <a:pt x="69446" y="11929"/>
                    <a:pt x="69446" y="11929"/>
                  </a:cubicBezTo>
                  <a:cubicBezTo>
                    <a:pt x="69446" y="15438"/>
                    <a:pt x="69446" y="15438"/>
                    <a:pt x="69446" y="15438"/>
                  </a:cubicBezTo>
                  <a:cubicBezTo>
                    <a:pt x="109276" y="15438"/>
                    <a:pt x="109276" y="15438"/>
                    <a:pt x="109276" y="15438"/>
                  </a:cubicBezTo>
                  <a:cubicBezTo>
                    <a:pt x="109276" y="116491"/>
                    <a:pt x="109276" y="116491"/>
                    <a:pt x="109276" y="116491"/>
                  </a:cubicBezTo>
                  <a:cubicBezTo>
                    <a:pt x="2553" y="116491"/>
                    <a:pt x="2553" y="116491"/>
                    <a:pt x="2553" y="116491"/>
                  </a:cubicBezTo>
                  <a:cubicBezTo>
                    <a:pt x="2553" y="15438"/>
                    <a:pt x="2553" y="15438"/>
                    <a:pt x="2553" y="15438"/>
                  </a:cubicBezTo>
                  <a:cubicBezTo>
                    <a:pt x="21446" y="15438"/>
                    <a:pt x="21446" y="15438"/>
                    <a:pt x="21446" y="15438"/>
                  </a:cubicBezTo>
                  <a:cubicBezTo>
                    <a:pt x="20936" y="14035"/>
                    <a:pt x="20425" y="13333"/>
                    <a:pt x="20425" y="11929"/>
                  </a:cubicBezTo>
                  <a:cubicBezTo>
                    <a:pt x="10723" y="11929"/>
                    <a:pt x="10723" y="11929"/>
                    <a:pt x="10723" y="11929"/>
                  </a:cubicBezTo>
                  <a:cubicBezTo>
                    <a:pt x="10723" y="3508"/>
                    <a:pt x="10723" y="3508"/>
                    <a:pt x="10723" y="3508"/>
                  </a:cubicBezTo>
                  <a:cubicBezTo>
                    <a:pt x="19914" y="3508"/>
                    <a:pt x="19914" y="3508"/>
                    <a:pt x="19914" y="3508"/>
                  </a:cubicBezTo>
                  <a:cubicBezTo>
                    <a:pt x="19914" y="0"/>
                    <a:pt x="19914" y="0"/>
                    <a:pt x="19914" y="0"/>
                  </a:cubicBezTo>
                  <a:cubicBezTo>
                    <a:pt x="9191" y="0"/>
                    <a:pt x="9191" y="0"/>
                    <a:pt x="9191" y="0"/>
                  </a:cubicBezTo>
                  <a:cubicBezTo>
                    <a:pt x="8680" y="0"/>
                    <a:pt x="8170" y="1403"/>
                    <a:pt x="8170" y="2105"/>
                  </a:cubicBezTo>
                  <a:cubicBezTo>
                    <a:pt x="8170" y="11929"/>
                    <a:pt x="8170" y="11929"/>
                    <a:pt x="8170" y="11929"/>
                  </a:cubicBezTo>
                  <a:cubicBezTo>
                    <a:pt x="1021" y="11929"/>
                    <a:pt x="1021" y="11929"/>
                    <a:pt x="1021" y="11929"/>
                  </a:cubicBezTo>
                  <a:cubicBezTo>
                    <a:pt x="510" y="11929"/>
                    <a:pt x="0" y="12631"/>
                    <a:pt x="0" y="13333"/>
                  </a:cubicBezTo>
                  <a:cubicBezTo>
                    <a:pt x="0" y="118596"/>
                    <a:pt x="0" y="118596"/>
                    <a:pt x="0" y="118596"/>
                  </a:cubicBezTo>
                  <a:cubicBezTo>
                    <a:pt x="0" y="119298"/>
                    <a:pt x="510" y="120000"/>
                    <a:pt x="1021" y="120000"/>
                  </a:cubicBezTo>
                  <a:cubicBezTo>
                    <a:pt x="110297" y="120000"/>
                    <a:pt x="110297" y="120000"/>
                    <a:pt x="110297" y="120000"/>
                  </a:cubicBezTo>
                  <a:cubicBezTo>
                    <a:pt x="111319" y="120000"/>
                    <a:pt x="111829" y="119298"/>
                    <a:pt x="111829" y="118596"/>
                  </a:cubicBezTo>
                  <a:cubicBezTo>
                    <a:pt x="111829" y="108771"/>
                    <a:pt x="111829" y="108771"/>
                    <a:pt x="111829" y="108771"/>
                  </a:cubicBezTo>
                  <a:cubicBezTo>
                    <a:pt x="118978" y="108771"/>
                    <a:pt x="118978" y="108771"/>
                    <a:pt x="118978" y="108771"/>
                  </a:cubicBezTo>
                  <a:cubicBezTo>
                    <a:pt x="119489" y="108771"/>
                    <a:pt x="120000" y="108070"/>
                    <a:pt x="120000" y="107368"/>
                  </a:cubicBezTo>
                  <a:cubicBezTo>
                    <a:pt x="120000" y="2105"/>
                    <a:pt x="120000" y="2105"/>
                    <a:pt x="120000" y="2105"/>
                  </a:cubicBezTo>
                  <a:cubicBezTo>
                    <a:pt x="120000" y="1403"/>
                    <a:pt x="119489" y="0"/>
                    <a:pt x="1189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133350" y="2701925"/>
              <a:ext cx="3747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30000"/>
                    <a:pt x="0" y="60000"/>
                  </a:cubicBezTo>
                  <a:cubicBezTo>
                    <a:pt x="0" y="90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0000"/>
                    <a:pt x="120000" y="60000"/>
                  </a:cubicBezTo>
                  <a:cubicBezTo>
                    <a:pt x="120000" y="30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33350" y="2959100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33350" y="2787650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72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72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33350" y="2873375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598488" y="2616200"/>
              <a:ext cx="444600" cy="376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108" y="0"/>
                  </a:moveTo>
                  <a:cubicBezTo>
                    <a:pt x="92530" y="0"/>
                    <a:pt x="92530" y="0"/>
                    <a:pt x="92530" y="0"/>
                  </a:cubicBezTo>
                  <a:cubicBezTo>
                    <a:pt x="91084" y="0"/>
                    <a:pt x="89638" y="1714"/>
                    <a:pt x="89638" y="3428"/>
                  </a:cubicBezTo>
                  <a:cubicBezTo>
                    <a:pt x="89638" y="32571"/>
                    <a:pt x="89638" y="32571"/>
                    <a:pt x="89638" y="32571"/>
                  </a:cubicBezTo>
                  <a:cubicBezTo>
                    <a:pt x="89638" y="34285"/>
                    <a:pt x="91084" y="36000"/>
                    <a:pt x="92530" y="36000"/>
                  </a:cubicBezTo>
                  <a:cubicBezTo>
                    <a:pt x="99759" y="36000"/>
                    <a:pt x="99759" y="36000"/>
                    <a:pt x="99759" y="36000"/>
                  </a:cubicBezTo>
                  <a:cubicBezTo>
                    <a:pt x="99759" y="58285"/>
                    <a:pt x="99759" y="58285"/>
                    <a:pt x="99759" y="58285"/>
                  </a:cubicBezTo>
                  <a:cubicBezTo>
                    <a:pt x="65060" y="58285"/>
                    <a:pt x="65060" y="58285"/>
                    <a:pt x="65060" y="58285"/>
                  </a:cubicBezTo>
                  <a:cubicBezTo>
                    <a:pt x="65060" y="36000"/>
                    <a:pt x="65060" y="36000"/>
                    <a:pt x="65060" y="36000"/>
                  </a:cubicBezTo>
                  <a:cubicBezTo>
                    <a:pt x="72289" y="36000"/>
                    <a:pt x="72289" y="36000"/>
                    <a:pt x="72289" y="36000"/>
                  </a:cubicBezTo>
                  <a:cubicBezTo>
                    <a:pt x="73734" y="36000"/>
                    <a:pt x="75180" y="34285"/>
                    <a:pt x="75180" y="32571"/>
                  </a:cubicBezTo>
                  <a:cubicBezTo>
                    <a:pt x="75180" y="3428"/>
                    <a:pt x="75180" y="3428"/>
                    <a:pt x="75180" y="3428"/>
                  </a:cubicBezTo>
                  <a:cubicBezTo>
                    <a:pt x="75180" y="1714"/>
                    <a:pt x="73734" y="0"/>
                    <a:pt x="72289" y="0"/>
                  </a:cubicBezTo>
                  <a:cubicBezTo>
                    <a:pt x="47710" y="0"/>
                    <a:pt x="47710" y="0"/>
                    <a:pt x="47710" y="0"/>
                  </a:cubicBezTo>
                  <a:cubicBezTo>
                    <a:pt x="46265" y="0"/>
                    <a:pt x="44819" y="1714"/>
                    <a:pt x="44819" y="3428"/>
                  </a:cubicBezTo>
                  <a:cubicBezTo>
                    <a:pt x="44819" y="32571"/>
                    <a:pt x="44819" y="32571"/>
                    <a:pt x="44819" y="32571"/>
                  </a:cubicBezTo>
                  <a:cubicBezTo>
                    <a:pt x="44819" y="34285"/>
                    <a:pt x="46265" y="36000"/>
                    <a:pt x="47710" y="36000"/>
                  </a:cubicBezTo>
                  <a:cubicBezTo>
                    <a:pt x="59277" y="36000"/>
                    <a:pt x="59277" y="36000"/>
                    <a:pt x="59277" y="36000"/>
                  </a:cubicBezTo>
                  <a:cubicBezTo>
                    <a:pt x="59277" y="58285"/>
                    <a:pt x="59277" y="58285"/>
                    <a:pt x="59277" y="58285"/>
                  </a:cubicBezTo>
                  <a:cubicBezTo>
                    <a:pt x="20240" y="58285"/>
                    <a:pt x="20240" y="58285"/>
                    <a:pt x="20240" y="58285"/>
                  </a:cubicBezTo>
                  <a:cubicBezTo>
                    <a:pt x="20240" y="36000"/>
                    <a:pt x="20240" y="36000"/>
                    <a:pt x="20240" y="36000"/>
                  </a:cubicBezTo>
                  <a:cubicBezTo>
                    <a:pt x="27469" y="36000"/>
                    <a:pt x="27469" y="36000"/>
                    <a:pt x="27469" y="36000"/>
                  </a:cubicBezTo>
                  <a:cubicBezTo>
                    <a:pt x="28915" y="36000"/>
                    <a:pt x="30361" y="34285"/>
                    <a:pt x="30361" y="32571"/>
                  </a:cubicBezTo>
                  <a:cubicBezTo>
                    <a:pt x="30361" y="3428"/>
                    <a:pt x="30361" y="3428"/>
                    <a:pt x="30361" y="3428"/>
                  </a:cubicBezTo>
                  <a:cubicBezTo>
                    <a:pt x="30361" y="1714"/>
                    <a:pt x="28915" y="0"/>
                    <a:pt x="27469" y="0"/>
                  </a:cubicBezTo>
                  <a:cubicBezTo>
                    <a:pt x="2891" y="0"/>
                    <a:pt x="2891" y="0"/>
                    <a:pt x="2891" y="0"/>
                  </a:cubicBezTo>
                  <a:cubicBezTo>
                    <a:pt x="1445" y="0"/>
                    <a:pt x="0" y="1714"/>
                    <a:pt x="0" y="3428"/>
                  </a:cubicBezTo>
                  <a:cubicBezTo>
                    <a:pt x="0" y="32571"/>
                    <a:pt x="0" y="32571"/>
                    <a:pt x="0" y="32571"/>
                  </a:cubicBezTo>
                  <a:cubicBezTo>
                    <a:pt x="0" y="34285"/>
                    <a:pt x="1445" y="36000"/>
                    <a:pt x="2891" y="36000"/>
                  </a:cubicBezTo>
                  <a:cubicBezTo>
                    <a:pt x="14457" y="36000"/>
                    <a:pt x="14457" y="36000"/>
                    <a:pt x="14457" y="36000"/>
                  </a:cubicBezTo>
                  <a:cubicBezTo>
                    <a:pt x="14457" y="61714"/>
                    <a:pt x="14457" y="61714"/>
                    <a:pt x="14457" y="61714"/>
                  </a:cubicBezTo>
                  <a:cubicBezTo>
                    <a:pt x="14457" y="63428"/>
                    <a:pt x="15903" y="65142"/>
                    <a:pt x="17349" y="65142"/>
                  </a:cubicBezTo>
                  <a:cubicBezTo>
                    <a:pt x="59277" y="65142"/>
                    <a:pt x="59277" y="65142"/>
                    <a:pt x="59277" y="65142"/>
                  </a:cubicBezTo>
                  <a:cubicBezTo>
                    <a:pt x="59277" y="89142"/>
                    <a:pt x="59277" y="89142"/>
                    <a:pt x="59277" y="89142"/>
                  </a:cubicBezTo>
                  <a:cubicBezTo>
                    <a:pt x="23132" y="89142"/>
                    <a:pt x="23132" y="89142"/>
                    <a:pt x="23132" y="89142"/>
                  </a:cubicBezTo>
                  <a:cubicBezTo>
                    <a:pt x="21686" y="89142"/>
                    <a:pt x="20240" y="90857"/>
                    <a:pt x="20240" y="92571"/>
                  </a:cubicBezTo>
                  <a:cubicBezTo>
                    <a:pt x="20240" y="116571"/>
                    <a:pt x="20240" y="116571"/>
                    <a:pt x="20240" y="116571"/>
                  </a:cubicBezTo>
                  <a:cubicBezTo>
                    <a:pt x="20240" y="118285"/>
                    <a:pt x="21686" y="120000"/>
                    <a:pt x="23132" y="120000"/>
                  </a:cubicBezTo>
                  <a:cubicBezTo>
                    <a:pt x="96867" y="120000"/>
                    <a:pt x="96867" y="120000"/>
                    <a:pt x="96867" y="120000"/>
                  </a:cubicBezTo>
                  <a:cubicBezTo>
                    <a:pt x="98313" y="120000"/>
                    <a:pt x="99759" y="118285"/>
                    <a:pt x="99759" y="116571"/>
                  </a:cubicBezTo>
                  <a:cubicBezTo>
                    <a:pt x="99759" y="92571"/>
                    <a:pt x="99759" y="92571"/>
                    <a:pt x="99759" y="92571"/>
                  </a:cubicBezTo>
                  <a:cubicBezTo>
                    <a:pt x="99759" y="90857"/>
                    <a:pt x="98313" y="89142"/>
                    <a:pt x="96867" y="89142"/>
                  </a:cubicBezTo>
                  <a:cubicBezTo>
                    <a:pt x="65060" y="89142"/>
                    <a:pt x="65060" y="89142"/>
                    <a:pt x="65060" y="89142"/>
                  </a:cubicBezTo>
                  <a:cubicBezTo>
                    <a:pt x="65060" y="65142"/>
                    <a:pt x="65060" y="65142"/>
                    <a:pt x="65060" y="65142"/>
                  </a:cubicBezTo>
                  <a:cubicBezTo>
                    <a:pt x="102650" y="65142"/>
                    <a:pt x="102650" y="65142"/>
                    <a:pt x="102650" y="65142"/>
                  </a:cubicBezTo>
                  <a:cubicBezTo>
                    <a:pt x="104096" y="65142"/>
                    <a:pt x="105542" y="63428"/>
                    <a:pt x="105542" y="61714"/>
                  </a:cubicBezTo>
                  <a:cubicBezTo>
                    <a:pt x="105542" y="36000"/>
                    <a:pt x="105542" y="36000"/>
                    <a:pt x="105542" y="36000"/>
                  </a:cubicBezTo>
                  <a:cubicBezTo>
                    <a:pt x="117108" y="36000"/>
                    <a:pt x="117108" y="36000"/>
                    <a:pt x="117108" y="36000"/>
                  </a:cubicBezTo>
                  <a:cubicBezTo>
                    <a:pt x="118554" y="36000"/>
                    <a:pt x="119999" y="34285"/>
                    <a:pt x="119999" y="32571"/>
                  </a:cubicBezTo>
                  <a:cubicBezTo>
                    <a:pt x="119999" y="3428"/>
                    <a:pt x="119999" y="3428"/>
                    <a:pt x="119999" y="3428"/>
                  </a:cubicBezTo>
                  <a:cubicBezTo>
                    <a:pt x="119999" y="1714"/>
                    <a:pt x="118554" y="0"/>
                    <a:pt x="117108" y="0"/>
                  </a:cubicBezTo>
                  <a:close/>
                  <a:moveTo>
                    <a:pt x="50602" y="29142"/>
                  </a:moveTo>
                  <a:cubicBezTo>
                    <a:pt x="50602" y="6857"/>
                    <a:pt x="50602" y="6857"/>
                    <a:pt x="50602" y="6857"/>
                  </a:cubicBezTo>
                  <a:cubicBezTo>
                    <a:pt x="69397" y="6857"/>
                    <a:pt x="69397" y="6857"/>
                    <a:pt x="69397" y="6857"/>
                  </a:cubicBezTo>
                  <a:cubicBezTo>
                    <a:pt x="69397" y="29142"/>
                    <a:pt x="69397" y="29142"/>
                    <a:pt x="69397" y="29142"/>
                  </a:cubicBezTo>
                  <a:cubicBezTo>
                    <a:pt x="65060" y="29142"/>
                    <a:pt x="65060" y="29142"/>
                    <a:pt x="65060" y="29142"/>
                  </a:cubicBezTo>
                  <a:cubicBezTo>
                    <a:pt x="59277" y="29142"/>
                    <a:pt x="59277" y="29142"/>
                    <a:pt x="59277" y="29142"/>
                  </a:cubicBezTo>
                  <a:lnTo>
                    <a:pt x="50602" y="29142"/>
                  </a:lnTo>
                  <a:close/>
                  <a:moveTo>
                    <a:pt x="5783" y="29142"/>
                  </a:moveTo>
                  <a:cubicBezTo>
                    <a:pt x="5783" y="6857"/>
                    <a:pt x="5783" y="6857"/>
                    <a:pt x="5783" y="6857"/>
                  </a:cubicBezTo>
                  <a:cubicBezTo>
                    <a:pt x="24578" y="6857"/>
                    <a:pt x="24578" y="6857"/>
                    <a:pt x="24578" y="6857"/>
                  </a:cubicBezTo>
                  <a:cubicBezTo>
                    <a:pt x="24578" y="29142"/>
                    <a:pt x="24578" y="29142"/>
                    <a:pt x="24578" y="29142"/>
                  </a:cubicBezTo>
                  <a:cubicBezTo>
                    <a:pt x="20240" y="29142"/>
                    <a:pt x="20240" y="29142"/>
                    <a:pt x="20240" y="29142"/>
                  </a:cubicBezTo>
                  <a:cubicBezTo>
                    <a:pt x="14457" y="29142"/>
                    <a:pt x="14457" y="29142"/>
                    <a:pt x="14457" y="29142"/>
                  </a:cubicBezTo>
                  <a:lnTo>
                    <a:pt x="5783" y="29142"/>
                  </a:lnTo>
                  <a:close/>
                  <a:moveTo>
                    <a:pt x="93975" y="96000"/>
                  </a:moveTo>
                  <a:cubicBezTo>
                    <a:pt x="93975" y="113142"/>
                    <a:pt x="93975" y="113142"/>
                    <a:pt x="93975" y="113142"/>
                  </a:cubicBezTo>
                  <a:cubicBezTo>
                    <a:pt x="26024" y="113142"/>
                    <a:pt x="26024" y="113142"/>
                    <a:pt x="26024" y="113142"/>
                  </a:cubicBezTo>
                  <a:cubicBezTo>
                    <a:pt x="26024" y="96000"/>
                    <a:pt x="26024" y="96000"/>
                    <a:pt x="26024" y="96000"/>
                  </a:cubicBezTo>
                  <a:cubicBezTo>
                    <a:pt x="59277" y="96000"/>
                    <a:pt x="59277" y="96000"/>
                    <a:pt x="59277" y="96000"/>
                  </a:cubicBezTo>
                  <a:cubicBezTo>
                    <a:pt x="65060" y="96000"/>
                    <a:pt x="65060" y="96000"/>
                    <a:pt x="65060" y="96000"/>
                  </a:cubicBezTo>
                  <a:lnTo>
                    <a:pt x="93975" y="96000"/>
                  </a:lnTo>
                  <a:close/>
                  <a:moveTo>
                    <a:pt x="114216" y="29142"/>
                  </a:moveTo>
                  <a:cubicBezTo>
                    <a:pt x="105542" y="29142"/>
                    <a:pt x="105542" y="29142"/>
                    <a:pt x="105542" y="29142"/>
                  </a:cubicBezTo>
                  <a:cubicBezTo>
                    <a:pt x="99759" y="29142"/>
                    <a:pt x="99759" y="29142"/>
                    <a:pt x="99759" y="29142"/>
                  </a:cubicBezTo>
                  <a:cubicBezTo>
                    <a:pt x="95421" y="29142"/>
                    <a:pt x="95421" y="29142"/>
                    <a:pt x="95421" y="29142"/>
                  </a:cubicBezTo>
                  <a:cubicBezTo>
                    <a:pt x="95421" y="6857"/>
                    <a:pt x="95421" y="6857"/>
                    <a:pt x="95421" y="6857"/>
                  </a:cubicBezTo>
                  <a:cubicBezTo>
                    <a:pt x="114216" y="6857"/>
                    <a:pt x="114216" y="6857"/>
                    <a:pt x="114216" y="6857"/>
                  </a:cubicBezTo>
                  <a:lnTo>
                    <a:pt x="114216" y="291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07963" y="855663"/>
              <a:ext cx="711300" cy="1701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293" y="84037"/>
                  </a:moveTo>
                  <a:cubicBezTo>
                    <a:pt x="116390" y="83280"/>
                    <a:pt x="101954" y="70788"/>
                    <a:pt x="91127" y="63217"/>
                  </a:cubicBezTo>
                  <a:cubicBezTo>
                    <a:pt x="87518" y="61324"/>
                    <a:pt x="83909" y="59810"/>
                    <a:pt x="79398" y="58675"/>
                  </a:cubicBezTo>
                  <a:cubicBezTo>
                    <a:pt x="79398" y="38611"/>
                    <a:pt x="79398" y="38611"/>
                    <a:pt x="79398" y="38611"/>
                  </a:cubicBezTo>
                  <a:cubicBezTo>
                    <a:pt x="88421" y="38611"/>
                    <a:pt x="88421" y="38611"/>
                    <a:pt x="88421" y="38611"/>
                  </a:cubicBezTo>
                  <a:cubicBezTo>
                    <a:pt x="90225" y="38611"/>
                    <a:pt x="91127" y="38233"/>
                    <a:pt x="91127" y="37476"/>
                  </a:cubicBezTo>
                  <a:cubicBezTo>
                    <a:pt x="91127" y="0"/>
                    <a:pt x="91127" y="0"/>
                    <a:pt x="91127" y="0"/>
                  </a:cubicBezTo>
                  <a:cubicBezTo>
                    <a:pt x="86616" y="0"/>
                    <a:pt x="86616" y="0"/>
                    <a:pt x="86616" y="0"/>
                  </a:cubicBezTo>
                  <a:cubicBezTo>
                    <a:pt x="86616" y="36719"/>
                    <a:pt x="86616" y="36719"/>
                    <a:pt x="86616" y="36719"/>
                  </a:cubicBezTo>
                  <a:cubicBezTo>
                    <a:pt x="9022" y="36719"/>
                    <a:pt x="9022" y="36719"/>
                    <a:pt x="9022" y="36719"/>
                  </a:cubicBezTo>
                  <a:cubicBezTo>
                    <a:pt x="9022" y="0"/>
                    <a:pt x="9022" y="0"/>
                    <a:pt x="9022" y="0"/>
                  </a:cubicBezTo>
                  <a:cubicBezTo>
                    <a:pt x="5413" y="0"/>
                    <a:pt x="5413" y="0"/>
                    <a:pt x="5413" y="0"/>
                  </a:cubicBezTo>
                  <a:cubicBezTo>
                    <a:pt x="5413" y="37476"/>
                    <a:pt x="5413" y="37476"/>
                    <a:pt x="5413" y="37476"/>
                  </a:cubicBezTo>
                  <a:cubicBezTo>
                    <a:pt x="5413" y="38233"/>
                    <a:pt x="6315" y="38611"/>
                    <a:pt x="7218" y="38611"/>
                  </a:cubicBezTo>
                  <a:cubicBezTo>
                    <a:pt x="17142" y="38611"/>
                    <a:pt x="17142" y="38611"/>
                    <a:pt x="17142" y="38611"/>
                  </a:cubicBezTo>
                  <a:cubicBezTo>
                    <a:pt x="17142" y="58675"/>
                    <a:pt x="17142" y="58675"/>
                    <a:pt x="17142" y="58675"/>
                  </a:cubicBezTo>
                  <a:cubicBezTo>
                    <a:pt x="6315" y="61703"/>
                    <a:pt x="0" y="66624"/>
                    <a:pt x="0" y="71545"/>
                  </a:cubicBezTo>
                  <a:cubicBezTo>
                    <a:pt x="0" y="100315"/>
                    <a:pt x="0" y="100315"/>
                    <a:pt x="0" y="100315"/>
                  </a:cubicBezTo>
                  <a:cubicBezTo>
                    <a:pt x="0" y="103343"/>
                    <a:pt x="6315" y="105615"/>
                    <a:pt x="12631" y="105615"/>
                  </a:cubicBezTo>
                  <a:cubicBezTo>
                    <a:pt x="16240" y="105615"/>
                    <a:pt x="18947" y="105236"/>
                    <a:pt x="20751" y="104479"/>
                  </a:cubicBezTo>
                  <a:cubicBezTo>
                    <a:pt x="20751" y="109022"/>
                    <a:pt x="20751" y="109022"/>
                    <a:pt x="20751" y="109022"/>
                  </a:cubicBezTo>
                  <a:cubicBezTo>
                    <a:pt x="20751" y="112050"/>
                    <a:pt x="27067" y="114321"/>
                    <a:pt x="33383" y="114321"/>
                  </a:cubicBezTo>
                  <a:cubicBezTo>
                    <a:pt x="36992" y="114321"/>
                    <a:pt x="39699" y="113943"/>
                    <a:pt x="41503" y="113186"/>
                  </a:cubicBezTo>
                  <a:cubicBezTo>
                    <a:pt x="41503" y="115078"/>
                    <a:pt x="41503" y="115078"/>
                    <a:pt x="41503" y="115078"/>
                  </a:cubicBezTo>
                  <a:cubicBezTo>
                    <a:pt x="41503" y="117728"/>
                    <a:pt x="46917" y="120000"/>
                    <a:pt x="54135" y="120000"/>
                  </a:cubicBezTo>
                  <a:cubicBezTo>
                    <a:pt x="61353" y="120000"/>
                    <a:pt x="66766" y="117728"/>
                    <a:pt x="66766" y="115078"/>
                  </a:cubicBezTo>
                  <a:cubicBezTo>
                    <a:pt x="66766" y="113186"/>
                    <a:pt x="66766" y="113186"/>
                    <a:pt x="66766" y="113186"/>
                  </a:cubicBezTo>
                  <a:cubicBezTo>
                    <a:pt x="68571" y="113943"/>
                    <a:pt x="72180" y="114321"/>
                    <a:pt x="74887" y="114321"/>
                  </a:cubicBezTo>
                  <a:cubicBezTo>
                    <a:pt x="82105" y="114321"/>
                    <a:pt x="87518" y="112050"/>
                    <a:pt x="87518" y="109022"/>
                  </a:cubicBezTo>
                  <a:cubicBezTo>
                    <a:pt x="87518" y="82902"/>
                    <a:pt x="87518" y="82902"/>
                    <a:pt x="87518" y="82902"/>
                  </a:cubicBezTo>
                  <a:cubicBezTo>
                    <a:pt x="101954" y="89716"/>
                    <a:pt x="101954" y="89716"/>
                    <a:pt x="101954" y="89716"/>
                  </a:cubicBezTo>
                  <a:cubicBezTo>
                    <a:pt x="101954" y="89716"/>
                    <a:pt x="101954" y="90094"/>
                    <a:pt x="101954" y="90094"/>
                  </a:cubicBezTo>
                  <a:cubicBezTo>
                    <a:pt x="106466" y="91230"/>
                    <a:pt x="112781" y="91230"/>
                    <a:pt x="116390" y="89716"/>
                  </a:cubicBezTo>
                  <a:cubicBezTo>
                    <a:pt x="120000" y="88201"/>
                    <a:pt x="120000" y="85930"/>
                    <a:pt x="117293" y="84037"/>
                  </a:cubicBezTo>
                  <a:close/>
                  <a:moveTo>
                    <a:pt x="20751" y="38990"/>
                  </a:moveTo>
                  <a:cubicBezTo>
                    <a:pt x="74887" y="38990"/>
                    <a:pt x="74887" y="38990"/>
                    <a:pt x="74887" y="38990"/>
                  </a:cubicBezTo>
                  <a:cubicBezTo>
                    <a:pt x="74887" y="45425"/>
                    <a:pt x="74887" y="45425"/>
                    <a:pt x="74887" y="45425"/>
                  </a:cubicBezTo>
                  <a:cubicBezTo>
                    <a:pt x="61353" y="45425"/>
                    <a:pt x="61353" y="45425"/>
                    <a:pt x="61353" y="45425"/>
                  </a:cubicBezTo>
                  <a:cubicBezTo>
                    <a:pt x="61353" y="43911"/>
                    <a:pt x="61353" y="43911"/>
                    <a:pt x="61353" y="43911"/>
                  </a:cubicBezTo>
                  <a:cubicBezTo>
                    <a:pt x="61353" y="43533"/>
                    <a:pt x="60451" y="42776"/>
                    <a:pt x="59548" y="42776"/>
                  </a:cubicBezTo>
                  <a:cubicBezTo>
                    <a:pt x="36992" y="42776"/>
                    <a:pt x="36992" y="42776"/>
                    <a:pt x="36992" y="42776"/>
                  </a:cubicBezTo>
                  <a:cubicBezTo>
                    <a:pt x="35187" y="42776"/>
                    <a:pt x="34285" y="43533"/>
                    <a:pt x="34285" y="43911"/>
                  </a:cubicBezTo>
                  <a:cubicBezTo>
                    <a:pt x="34285" y="45425"/>
                    <a:pt x="34285" y="45425"/>
                    <a:pt x="34285" y="45425"/>
                  </a:cubicBezTo>
                  <a:cubicBezTo>
                    <a:pt x="20751" y="45425"/>
                    <a:pt x="20751" y="45425"/>
                    <a:pt x="20751" y="45425"/>
                  </a:cubicBezTo>
                  <a:lnTo>
                    <a:pt x="20751" y="38990"/>
                  </a:lnTo>
                  <a:close/>
                  <a:moveTo>
                    <a:pt x="74887" y="47318"/>
                  </a:moveTo>
                  <a:cubicBezTo>
                    <a:pt x="74887" y="49968"/>
                    <a:pt x="74887" y="49968"/>
                    <a:pt x="74887" y="49968"/>
                  </a:cubicBezTo>
                  <a:cubicBezTo>
                    <a:pt x="61353" y="49968"/>
                    <a:pt x="61353" y="49968"/>
                    <a:pt x="61353" y="49968"/>
                  </a:cubicBezTo>
                  <a:cubicBezTo>
                    <a:pt x="61353" y="47318"/>
                    <a:pt x="61353" y="47318"/>
                    <a:pt x="61353" y="47318"/>
                  </a:cubicBezTo>
                  <a:lnTo>
                    <a:pt x="74887" y="47318"/>
                  </a:lnTo>
                  <a:close/>
                  <a:moveTo>
                    <a:pt x="56842" y="45047"/>
                  </a:moveTo>
                  <a:cubicBezTo>
                    <a:pt x="56842" y="52618"/>
                    <a:pt x="56842" y="52618"/>
                    <a:pt x="56842" y="52618"/>
                  </a:cubicBezTo>
                  <a:cubicBezTo>
                    <a:pt x="39699" y="52618"/>
                    <a:pt x="39699" y="52618"/>
                    <a:pt x="39699" y="52618"/>
                  </a:cubicBezTo>
                  <a:cubicBezTo>
                    <a:pt x="39699" y="45047"/>
                    <a:pt x="39699" y="45047"/>
                    <a:pt x="39699" y="45047"/>
                  </a:cubicBezTo>
                  <a:lnTo>
                    <a:pt x="56842" y="45047"/>
                  </a:lnTo>
                  <a:close/>
                  <a:moveTo>
                    <a:pt x="20751" y="47318"/>
                  </a:moveTo>
                  <a:cubicBezTo>
                    <a:pt x="34285" y="47318"/>
                    <a:pt x="34285" y="47318"/>
                    <a:pt x="34285" y="47318"/>
                  </a:cubicBezTo>
                  <a:cubicBezTo>
                    <a:pt x="34285" y="49968"/>
                    <a:pt x="34285" y="49968"/>
                    <a:pt x="34285" y="49968"/>
                  </a:cubicBezTo>
                  <a:cubicBezTo>
                    <a:pt x="20751" y="49968"/>
                    <a:pt x="20751" y="49968"/>
                    <a:pt x="20751" y="49968"/>
                  </a:cubicBezTo>
                  <a:lnTo>
                    <a:pt x="20751" y="47318"/>
                  </a:lnTo>
                  <a:close/>
                  <a:moveTo>
                    <a:pt x="112781" y="88580"/>
                  </a:moveTo>
                  <a:cubicBezTo>
                    <a:pt x="110977" y="89337"/>
                    <a:pt x="107368" y="89337"/>
                    <a:pt x="104661" y="88580"/>
                  </a:cubicBezTo>
                  <a:cubicBezTo>
                    <a:pt x="86616" y="79873"/>
                    <a:pt x="86616" y="79873"/>
                    <a:pt x="86616" y="79873"/>
                  </a:cubicBezTo>
                  <a:cubicBezTo>
                    <a:pt x="86616" y="79495"/>
                    <a:pt x="85714" y="79116"/>
                    <a:pt x="84812" y="79495"/>
                  </a:cubicBezTo>
                  <a:cubicBezTo>
                    <a:pt x="83909" y="79495"/>
                    <a:pt x="83007" y="79873"/>
                    <a:pt x="83007" y="80252"/>
                  </a:cubicBezTo>
                  <a:cubicBezTo>
                    <a:pt x="83007" y="109022"/>
                    <a:pt x="83007" y="109022"/>
                    <a:pt x="83007" y="109022"/>
                  </a:cubicBezTo>
                  <a:cubicBezTo>
                    <a:pt x="83007" y="110914"/>
                    <a:pt x="80300" y="112429"/>
                    <a:pt x="75789" y="112429"/>
                  </a:cubicBezTo>
                  <a:cubicBezTo>
                    <a:pt x="71278" y="112807"/>
                    <a:pt x="66766" y="111293"/>
                    <a:pt x="66766" y="109022"/>
                  </a:cubicBezTo>
                  <a:cubicBezTo>
                    <a:pt x="66766" y="93501"/>
                    <a:pt x="66766" y="93501"/>
                    <a:pt x="66766" y="93501"/>
                  </a:cubicBezTo>
                  <a:cubicBezTo>
                    <a:pt x="66766" y="92744"/>
                    <a:pt x="65864" y="92365"/>
                    <a:pt x="64060" y="92365"/>
                  </a:cubicBezTo>
                  <a:cubicBezTo>
                    <a:pt x="64060" y="92365"/>
                    <a:pt x="64060" y="92365"/>
                    <a:pt x="64060" y="92365"/>
                  </a:cubicBezTo>
                  <a:cubicBezTo>
                    <a:pt x="63157" y="92365"/>
                    <a:pt x="62255" y="92744"/>
                    <a:pt x="62255" y="93501"/>
                  </a:cubicBezTo>
                  <a:cubicBezTo>
                    <a:pt x="62255" y="109022"/>
                    <a:pt x="62255" y="109022"/>
                    <a:pt x="62255" y="109022"/>
                  </a:cubicBezTo>
                  <a:cubicBezTo>
                    <a:pt x="62255" y="114700"/>
                    <a:pt x="62255" y="114700"/>
                    <a:pt x="62255" y="114700"/>
                  </a:cubicBezTo>
                  <a:cubicBezTo>
                    <a:pt x="62255" y="116593"/>
                    <a:pt x="59548" y="118107"/>
                    <a:pt x="55037" y="118485"/>
                  </a:cubicBezTo>
                  <a:cubicBezTo>
                    <a:pt x="50526" y="118485"/>
                    <a:pt x="46015" y="116971"/>
                    <a:pt x="46015" y="115078"/>
                  </a:cubicBezTo>
                  <a:cubicBezTo>
                    <a:pt x="46015" y="109022"/>
                    <a:pt x="46015" y="109022"/>
                    <a:pt x="46015" y="109022"/>
                  </a:cubicBezTo>
                  <a:cubicBezTo>
                    <a:pt x="46015" y="93501"/>
                    <a:pt x="46015" y="93501"/>
                    <a:pt x="46015" y="93501"/>
                  </a:cubicBezTo>
                  <a:cubicBezTo>
                    <a:pt x="46015" y="92744"/>
                    <a:pt x="45112" y="92365"/>
                    <a:pt x="44210" y="92365"/>
                  </a:cubicBezTo>
                  <a:cubicBezTo>
                    <a:pt x="44210" y="92365"/>
                    <a:pt x="44210" y="92365"/>
                    <a:pt x="44210" y="92365"/>
                  </a:cubicBezTo>
                  <a:cubicBezTo>
                    <a:pt x="42406" y="92365"/>
                    <a:pt x="41503" y="92744"/>
                    <a:pt x="41503" y="93501"/>
                  </a:cubicBezTo>
                  <a:cubicBezTo>
                    <a:pt x="41503" y="109022"/>
                    <a:pt x="41503" y="109022"/>
                    <a:pt x="41503" y="109022"/>
                  </a:cubicBezTo>
                  <a:cubicBezTo>
                    <a:pt x="41503" y="110914"/>
                    <a:pt x="38796" y="112429"/>
                    <a:pt x="34285" y="112429"/>
                  </a:cubicBezTo>
                  <a:cubicBezTo>
                    <a:pt x="29774" y="112807"/>
                    <a:pt x="25263" y="111293"/>
                    <a:pt x="25263" y="109022"/>
                  </a:cubicBezTo>
                  <a:cubicBezTo>
                    <a:pt x="25263" y="100315"/>
                    <a:pt x="25263" y="100315"/>
                    <a:pt x="25263" y="100315"/>
                  </a:cubicBezTo>
                  <a:cubicBezTo>
                    <a:pt x="25263" y="88958"/>
                    <a:pt x="25263" y="88958"/>
                    <a:pt x="25263" y="88958"/>
                  </a:cubicBezTo>
                  <a:cubicBezTo>
                    <a:pt x="25263" y="88580"/>
                    <a:pt x="24360" y="88201"/>
                    <a:pt x="23458" y="88201"/>
                  </a:cubicBezTo>
                  <a:cubicBezTo>
                    <a:pt x="23458" y="88201"/>
                    <a:pt x="23458" y="88201"/>
                    <a:pt x="23458" y="88201"/>
                  </a:cubicBezTo>
                  <a:cubicBezTo>
                    <a:pt x="21654" y="88201"/>
                    <a:pt x="20751" y="88580"/>
                    <a:pt x="20751" y="88958"/>
                  </a:cubicBezTo>
                  <a:cubicBezTo>
                    <a:pt x="20751" y="100315"/>
                    <a:pt x="20751" y="100315"/>
                    <a:pt x="20751" y="100315"/>
                  </a:cubicBezTo>
                  <a:cubicBezTo>
                    <a:pt x="20751" y="102208"/>
                    <a:pt x="18045" y="103722"/>
                    <a:pt x="13533" y="103722"/>
                  </a:cubicBezTo>
                  <a:cubicBezTo>
                    <a:pt x="9022" y="104100"/>
                    <a:pt x="4511" y="102586"/>
                    <a:pt x="4511" y="100315"/>
                  </a:cubicBezTo>
                  <a:cubicBezTo>
                    <a:pt x="4511" y="71545"/>
                    <a:pt x="4511" y="71545"/>
                    <a:pt x="4511" y="71545"/>
                  </a:cubicBezTo>
                  <a:cubicBezTo>
                    <a:pt x="4511" y="67003"/>
                    <a:pt x="10827" y="62460"/>
                    <a:pt x="19849" y="60189"/>
                  </a:cubicBezTo>
                  <a:cubicBezTo>
                    <a:pt x="20751" y="59810"/>
                    <a:pt x="20751" y="59810"/>
                    <a:pt x="20751" y="59432"/>
                  </a:cubicBezTo>
                  <a:cubicBezTo>
                    <a:pt x="20751" y="52239"/>
                    <a:pt x="20751" y="52239"/>
                    <a:pt x="20751" y="52239"/>
                  </a:cubicBezTo>
                  <a:cubicBezTo>
                    <a:pt x="34285" y="52239"/>
                    <a:pt x="34285" y="52239"/>
                    <a:pt x="34285" y="52239"/>
                  </a:cubicBezTo>
                  <a:cubicBezTo>
                    <a:pt x="34285" y="53375"/>
                    <a:pt x="34285" y="53375"/>
                    <a:pt x="34285" y="53375"/>
                  </a:cubicBezTo>
                  <a:cubicBezTo>
                    <a:pt x="34285" y="54132"/>
                    <a:pt x="35187" y="54511"/>
                    <a:pt x="36992" y="54511"/>
                  </a:cubicBezTo>
                  <a:cubicBezTo>
                    <a:pt x="59548" y="54511"/>
                    <a:pt x="59548" y="54511"/>
                    <a:pt x="59548" y="54511"/>
                  </a:cubicBezTo>
                  <a:cubicBezTo>
                    <a:pt x="60451" y="54511"/>
                    <a:pt x="61353" y="54132"/>
                    <a:pt x="61353" y="53375"/>
                  </a:cubicBezTo>
                  <a:cubicBezTo>
                    <a:pt x="61353" y="52239"/>
                    <a:pt x="61353" y="52239"/>
                    <a:pt x="61353" y="52239"/>
                  </a:cubicBezTo>
                  <a:cubicBezTo>
                    <a:pt x="74887" y="52239"/>
                    <a:pt x="74887" y="52239"/>
                    <a:pt x="74887" y="52239"/>
                  </a:cubicBezTo>
                  <a:cubicBezTo>
                    <a:pt x="74887" y="59053"/>
                    <a:pt x="74887" y="59053"/>
                    <a:pt x="74887" y="59053"/>
                  </a:cubicBezTo>
                  <a:cubicBezTo>
                    <a:pt x="74887" y="59432"/>
                    <a:pt x="74887" y="59810"/>
                    <a:pt x="75789" y="59810"/>
                  </a:cubicBezTo>
                  <a:cubicBezTo>
                    <a:pt x="80300" y="60946"/>
                    <a:pt x="84812" y="62460"/>
                    <a:pt x="87518" y="64353"/>
                  </a:cubicBezTo>
                  <a:cubicBezTo>
                    <a:pt x="99248" y="71924"/>
                    <a:pt x="113684" y="84794"/>
                    <a:pt x="113684" y="85173"/>
                  </a:cubicBezTo>
                  <a:cubicBezTo>
                    <a:pt x="113684" y="85173"/>
                    <a:pt x="113684" y="85173"/>
                    <a:pt x="113684" y="85173"/>
                  </a:cubicBezTo>
                  <a:cubicBezTo>
                    <a:pt x="115488" y="86309"/>
                    <a:pt x="115488" y="87444"/>
                    <a:pt x="112781" y="8858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" name="Google Shape;21;p2"/>
          <p:cNvGrpSpPr/>
          <p:nvPr/>
        </p:nvGrpSpPr>
        <p:grpSpPr>
          <a:xfrm rot="-5400000">
            <a:off x="7256368" y="-405553"/>
            <a:ext cx="1043197" cy="2732065"/>
            <a:chOff x="7556500" y="3806825"/>
            <a:chExt cx="838313" cy="2195488"/>
          </a:xfrm>
        </p:grpSpPr>
        <p:sp>
          <p:nvSpPr>
            <p:cNvPr id="22" name="Google Shape;22;p2"/>
            <p:cNvSpPr/>
            <p:nvPr/>
          </p:nvSpPr>
          <p:spPr>
            <a:xfrm>
              <a:off x="7839075" y="4194175"/>
              <a:ext cx="747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5714" y="0"/>
                  </a:moveTo>
                  <a:cubicBezTo>
                    <a:pt x="17142" y="60000"/>
                    <a:pt x="17142" y="60000"/>
                    <a:pt x="17142" y="60000"/>
                  </a:cubicBezTo>
                  <a:cubicBezTo>
                    <a:pt x="0" y="72000"/>
                    <a:pt x="0" y="84000"/>
                    <a:pt x="8571" y="108000"/>
                  </a:cubicBezTo>
                  <a:cubicBezTo>
                    <a:pt x="8571" y="108000"/>
                    <a:pt x="17142" y="120000"/>
                    <a:pt x="25714" y="120000"/>
                  </a:cubicBezTo>
                  <a:cubicBezTo>
                    <a:pt x="25714" y="120000"/>
                    <a:pt x="34285" y="120000"/>
                    <a:pt x="34285" y="120000"/>
                  </a:cubicBezTo>
                  <a:cubicBezTo>
                    <a:pt x="111428" y="60000"/>
                    <a:pt x="111428" y="60000"/>
                    <a:pt x="111428" y="60000"/>
                  </a:cubicBezTo>
                  <a:cubicBezTo>
                    <a:pt x="119999" y="48000"/>
                    <a:pt x="119999" y="24000"/>
                    <a:pt x="119999" y="12000"/>
                  </a:cubicBezTo>
                  <a:cubicBezTo>
                    <a:pt x="111428" y="0"/>
                    <a:pt x="94285" y="0"/>
                    <a:pt x="857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800975" y="4070350"/>
              <a:ext cx="327000" cy="219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03" y="120000"/>
                  </a:moveTo>
                  <a:cubicBezTo>
                    <a:pt x="11803" y="120000"/>
                    <a:pt x="11803" y="120000"/>
                    <a:pt x="11803" y="120000"/>
                  </a:cubicBezTo>
                  <a:cubicBezTo>
                    <a:pt x="108196" y="120000"/>
                    <a:pt x="108196" y="120000"/>
                    <a:pt x="108196" y="120000"/>
                  </a:cubicBezTo>
                  <a:cubicBezTo>
                    <a:pt x="114098" y="120000"/>
                    <a:pt x="120000" y="114146"/>
                    <a:pt x="120000" y="102439"/>
                  </a:cubicBezTo>
                  <a:cubicBezTo>
                    <a:pt x="120000" y="17560"/>
                    <a:pt x="120000" y="17560"/>
                    <a:pt x="120000" y="17560"/>
                  </a:cubicBezTo>
                  <a:cubicBezTo>
                    <a:pt x="120000" y="8780"/>
                    <a:pt x="114098" y="0"/>
                    <a:pt x="108196" y="0"/>
                  </a:cubicBezTo>
                  <a:cubicBezTo>
                    <a:pt x="11803" y="0"/>
                    <a:pt x="11803" y="0"/>
                    <a:pt x="11803" y="0"/>
                  </a:cubicBezTo>
                  <a:cubicBezTo>
                    <a:pt x="5901" y="0"/>
                    <a:pt x="0" y="8780"/>
                    <a:pt x="0" y="17560"/>
                  </a:cubicBezTo>
                  <a:cubicBezTo>
                    <a:pt x="0" y="90731"/>
                    <a:pt x="0" y="90731"/>
                    <a:pt x="0" y="90731"/>
                  </a:cubicBezTo>
                  <a:cubicBezTo>
                    <a:pt x="3934" y="93658"/>
                    <a:pt x="3934" y="93658"/>
                    <a:pt x="3934" y="93658"/>
                  </a:cubicBezTo>
                  <a:cubicBezTo>
                    <a:pt x="7868" y="99512"/>
                    <a:pt x="11803" y="111219"/>
                    <a:pt x="11803" y="120000"/>
                  </a:cubicBezTo>
                  <a:close/>
                  <a:moveTo>
                    <a:pt x="9836" y="17560"/>
                  </a:moveTo>
                  <a:cubicBezTo>
                    <a:pt x="9836" y="17560"/>
                    <a:pt x="11803" y="14634"/>
                    <a:pt x="11803" y="14634"/>
                  </a:cubicBezTo>
                  <a:cubicBezTo>
                    <a:pt x="108196" y="14634"/>
                    <a:pt x="108196" y="14634"/>
                    <a:pt x="108196" y="14634"/>
                  </a:cubicBezTo>
                  <a:cubicBezTo>
                    <a:pt x="108196" y="14634"/>
                    <a:pt x="110163" y="17560"/>
                    <a:pt x="110163" y="17560"/>
                  </a:cubicBezTo>
                  <a:cubicBezTo>
                    <a:pt x="110163" y="102439"/>
                    <a:pt x="110163" y="102439"/>
                    <a:pt x="110163" y="102439"/>
                  </a:cubicBezTo>
                  <a:cubicBezTo>
                    <a:pt x="110163" y="105365"/>
                    <a:pt x="108196" y="105365"/>
                    <a:pt x="108196" y="105365"/>
                  </a:cubicBezTo>
                  <a:cubicBezTo>
                    <a:pt x="11803" y="105365"/>
                    <a:pt x="11803" y="105365"/>
                    <a:pt x="11803" y="105365"/>
                  </a:cubicBezTo>
                  <a:cubicBezTo>
                    <a:pt x="11803" y="105365"/>
                    <a:pt x="9836" y="105365"/>
                    <a:pt x="9836" y="102439"/>
                  </a:cubicBezTo>
                  <a:lnTo>
                    <a:pt x="9836" y="175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839075" y="4117975"/>
              <a:ext cx="250800" cy="103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31578"/>
                  </a:moveTo>
                  <a:cubicBezTo>
                    <a:pt x="56170" y="120000"/>
                    <a:pt x="56170" y="120000"/>
                    <a:pt x="56170" y="120000"/>
                  </a:cubicBezTo>
                  <a:cubicBezTo>
                    <a:pt x="56170" y="120000"/>
                    <a:pt x="58723" y="120000"/>
                    <a:pt x="58723" y="120000"/>
                  </a:cubicBezTo>
                  <a:cubicBezTo>
                    <a:pt x="61276" y="120000"/>
                    <a:pt x="61276" y="120000"/>
                    <a:pt x="63829" y="120000"/>
                  </a:cubicBezTo>
                  <a:cubicBezTo>
                    <a:pt x="114893" y="31578"/>
                    <a:pt x="114893" y="31578"/>
                    <a:pt x="114893" y="31578"/>
                  </a:cubicBezTo>
                  <a:cubicBezTo>
                    <a:pt x="117446" y="31578"/>
                    <a:pt x="120000" y="18947"/>
                    <a:pt x="117446" y="12631"/>
                  </a:cubicBezTo>
                  <a:cubicBezTo>
                    <a:pt x="114893" y="6315"/>
                    <a:pt x="112340" y="0"/>
                    <a:pt x="109787" y="6315"/>
                  </a:cubicBezTo>
                  <a:cubicBezTo>
                    <a:pt x="58723" y="88421"/>
                    <a:pt x="58723" y="88421"/>
                    <a:pt x="58723" y="88421"/>
                  </a:cubicBezTo>
                  <a:cubicBezTo>
                    <a:pt x="10212" y="6315"/>
                    <a:pt x="10212" y="6315"/>
                    <a:pt x="10212" y="6315"/>
                  </a:cubicBezTo>
                  <a:cubicBezTo>
                    <a:pt x="7659" y="0"/>
                    <a:pt x="5106" y="6315"/>
                    <a:pt x="2553" y="12631"/>
                  </a:cubicBezTo>
                  <a:cubicBezTo>
                    <a:pt x="0" y="18947"/>
                    <a:pt x="0" y="31578"/>
                    <a:pt x="5106" y="315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015288" y="4194175"/>
              <a:ext cx="747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857" y="60000"/>
                  </a:moveTo>
                  <a:cubicBezTo>
                    <a:pt x="34285" y="0"/>
                    <a:pt x="34285" y="0"/>
                    <a:pt x="34285" y="0"/>
                  </a:cubicBezTo>
                  <a:cubicBezTo>
                    <a:pt x="25714" y="0"/>
                    <a:pt x="8571" y="0"/>
                    <a:pt x="0" y="12000"/>
                  </a:cubicBezTo>
                  <a:cubicBezTo>
                    <a:pt x="0" y="24000"/>
                    <a:pt x="0" y="48000"/>
                    <a:pt x="8571" y="60000"/>
                  </a:cubicBezTo>
                  <a:cubicBezTo>
                    <a:pt x="85714" y="120000"/>
                    <a:pt x="85714" y="120000"/>
                    <a:pt x="85714" y="120000"/>
                  </a:cubicBezTo>
                  <a:cubicBezTo>
                    <a:pt x="85714" y="120000"/>
                    <a:pt x="94285" y="120000"/>
                    <a:pt x="94285" y="120000"/>
                  </a:cubicBezTo>
                  <a:cubicBezTo>
                    <a:pt x="102857" y="120000"/>
                    <a:pt x="111428" y="108000"/>
                    <a:pt x="111428" y="108000"/>
                  </a:cubicBezTo>
                  <a:cubicBezTo>
                    <a:pt x="119999" y="84000"/>
                    <a:pt x="111428" y="72000"/>
                    <a:pt x="102857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7699375" y="4440238"/>
              <a:ext cx="525600" cy="273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9999" y="0"/>
                  </a:moveTo>
                  <a:cubicBezTo>
                    <a:pt x="119999" y="4705"/>
                    <a:pt x="119999" y="7058"/>
                    <a:pt x="117551" y="7058"/>
                  </a:cubicBezTo>
                  <a:cubicBezTo>
                    <a:pt x="116326" y="9411"/>
                    <a:pt x="115102" y="7058"/>
                    <a:pt x="113877" y="4705"/>
                  </a:cubicBezTo>
                  <a:cubicBezTo>
                    <a:pt x="113877" y="4705"/>
                    <a:pt x="113877" y="2352"/>
                    <a:pt x="113877" y="2352"/>
                  </a:cubicBezTo>
                  <a:cubicBezTo>
                    <a:pt x="113877" y="42352"/>
                    <a:pt x="113877" y="42352"/>
                    <a:pt x="113877" y="42352"/>
                  </a:cubicBezTo>
                  <a:cubicBezTo>
                    <a:pt x="23265" y="42352"/>
                    <a:pt x="23265" y="42352"/>
                    <a:pt x="23265" y="42352"/>
                  </a:cubicBezTo>
                  <a:cubicBezTo>
                    <a:pt x="24489" y="44705"/>
                    <a:pt x="24489" y="49411"/>
                    <a:pt x="24489" y="54117"/>
                  </a:cubicBezTo>
                  <a:cubicBezTo>
                    <a:pt x="113877" y="54117"/>
                    <a:pt x="113877" y="54117"/>
                    <a:pt x="113877" y="54117"/>
                  </a:cubicBezTo>
                  <a:cubicBezTo>
                    <a:pt x="113877" y="82352"/>
                    <a:pt x="113877" y="82352"/>
                    <a:pt x="113877" y="82352"/>
                  </a:cubicBezTo>
                  <a:cubicBezTo>
                    <a:pt x="113877" y="96470"/>
                    <a:pt x="107755" y="108235"/>
                    <a:pt x="99183" y="108235"/>
                  </a:cubicBezTo>
                  <a:cubicBezTo>
                    <a:pt x="20816" y="108235"/>
                    <a:pt x="20816" y="108235"/>
                    <a:pt x="20816" y="108235"/>
                  </a:cubicBezTo>
                  <a:cubicBezTo>
                    <a:pt x="12244" y="108235"/>
                    <a:pt x="6122" y="96470"/>
                    <a:pt x="6122" y="82352"/>
                  </a:cubicBezTo>
                  <a:cubicBezTo>
                    <a:pt x="6122" y="77647"/>
                    <a:pt x="6122" y="77647"/>
                    <a:pt x="6122" y="77647"/>
                  </a:cubicBezTo>
                  <a:cubicBezTo>
                    <a:pt x="3673" y="77647"/>
                    <a:pt x="2448" y="75294"/>
                    <a:pt x="0" y="72941"/>
                  </a:cubicBezTo>
                  <a:cubicBezTo>
                    <a:pt x="0" y="72941"/>
                    <a:pt x="0" y="72941"/>
                    <a:pt x="0" y="72941"/>
                  </a:cubicBezTo>
                  <a:cubicBezTo>
                    <a:pt x="0" y="82352"/>
                    <a:pt x="0" y="82352"/>
                    <a:pt x="0" y="82352"/>
                  </a:cubicBezTo>
                  <a:cubicBezTo>
                    <a:pt x="0" y="103529"/>
                    <a:pt x="9795" y="120000"/>
                    <a:pt x="20816" y="120000"/>
                  </a:cubicBezTo>
                  <a:cubicBezTo>
                    <a:pt x="99183" y="120000"/>
                    <a:pt x="99183" y="120000"/>
                    <a:pt x="99183" y="120000"/>
                  </a:cubicBezTo>
                  <a:cubicBezTo>
                    <a:pt x="111428" y="120000"/>
                    <a:pt x="119999" y="103529"/>
                    <a:pt x="119999" y="82352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7699375" y="3806825"/>
              <a:ext cx="525600" cy="3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9183" y="0"/>
                  </a:moveTo>
                  <a:cubicBezTo>
                    <a:pt x="20816" y="0"/>
                    <a:pt x="20816" y="0"/>
                    <a:pt x="20816" y="0"/>
                  </a:cubicBezTo>
                  <a:cubicBezTo>
                    <a:pt x="9795" y="0"/>
                    <a:pt x="0" y="12352"/>
                    <a:pt x="0" y="30000"/>
                  </a:cubicBezTo>
                  <a:cubicBezTo>
                    <a:pt x="0" y="118235"/>
                    <a:pt x="0" y="118235"/>
                    <a:pt x="0" y="118235"/>
                  </a:cubicBezTo>
                  <a:cubicBezTo>
                    <a:pt x="2448" y="118235"/>
                    <a:pt x="4897" y="118235"/>
                    <a:pt x="6122" y="120000"/>
                  </a:cubicBezTo>
                  <a:cubicBezTo>
                    <a:pt x="6122" y="58235"/>
                    <a:pt x="6122" y="58235"/>
                    <a:pt x="6122" y="58235"/>
                  </a:cubicBezTo>
                  <a:cubicBezTo>
                    <a:pt x="113877" y="58235"/>
                    <a:pt x="113877" y="58235"/>
                    <a:pt x="113877" y="58235"/>
                  </a:cubicBezTo>
                  <a:cubicBezTo>
                    <a:pt x="113877" y="93529"/>
                    <a:pt x="113877" y="93529"/>
                    <a:pt x="113877" y="93529"/>
                  </a:cubicBezTo>
                  <a:cubicBezTo>
                    <a:pt x="116326" y="91764"/>
                    <a:pt x="118775" y="90000"/>
                    <a:pt x="119999" y="90000"/>
                  </a:cubicBezTo>
                  <a:cubicBezTo>
                    <a:pt x="119999" y="30000"/>
                    <a:pt x="119999" y="30000"/>
                    <a:pt x="119999" y="30000"/>
                  </a:cubicBezTo>
                  <a:cubicBezTo>
                    <a:pt x="119999" y="12352"/>
                    <a:pt x="111428" y="0"/>
                    <a:pt x="99183" y="0"/>
                  </a:cubicBezTo>
                  <a:close/>
                  <a:moveTo>
                    <a:pt x="113877" y="49411"/>
                  </a:moveTo>
                  <a:cubicBezTo>
                    <a:pt x="6122" y="49411"/>
                    <a:pt x="6122" y="49411"/>
                    <a:pt x="6122" y="49411"/>
                  </a:cubicBezTo>
                  <a:cubicBezTo>
                    <a:pt x="6122" y="30000"/>
                    <a:pt x="6122" y="30000"/>
                    <a:pt x="6122" y="30000"/>
                  </a:cubicBezTo>
                  <a:cubicBezTo>
                    <a:pt x="6122" y="17647"/>
                    <a:pt x="12244" y="8823"/>
                    <a:pt x="20816" y="8823"/>
                  </a:cubicBezTo>
                  <a:cubicBezTo>
                    <a:pt x="99183" y="8823"/>
                    <a:pt x="99183" y="8823"/>
                    <a:pt x="99183" y="8823"/>
                  </a:cubicBezTo>
                  <a:cubicBezTo>
                    <a:pt x="107755" y="8823"/>
                    <a:pt x="113877" y="17647"/>
                    <a:pt x="113877" y="30000"/>
                  </a:cubicBezTo>
                  <a:lnTo>
                    <a:pt x="113877" y="494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854950" y="4611688"/>
              <a:ext cx="2190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1219" y="120000"/>
                  </a:moveTo>
                  <a:cubicBezTo>
                    <a:pt x="114146" y="120000"/>
                    <a:pt x="120000" y="96000"/>
                    <a:pt x="120000" y="72000"/>
                  </a:cubicBezTo>
                  <a:cubicBezTo>
                    <a:pt x="120000" y="24000"/>
                    <a:pt x="114146" y="0"/>
                    <a:pt x="111219" y="0"/>
                  </a:cubicBezTo>
                  <a:cubicBezTo>
                    <a:pt x="5853" y="0"/>
                    <a:pt x="5853" y="0"/>
                    <a:pt x="5853" y="0"/>
                  </a:cubicBezTo>
                  <a:cubicBezTo>
                    <a:pt x="2926" y="0"/>
                    <a:pt x="0" y="24000"/>
                    <a:pt x="0" y="72000"/>
                  </a:cubicBezTo>
                  <a:cubicBezTo>
                    <a:pt x="0" y="96000"/>
                    <a:pt x="2926" y="120000"/>
                    <a:pt x="5853" y="120000"/>
                  </a:cubicBezTo>
                  <a:lnTo>
                    <a:pt x="111219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7929563" y="3865563"/>
              <a:ext cx="65100" cy="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0"/>
                  </a:moveTo>
                  <a:cubicBezTo>
                    <a:pt x="30000" y="0"/>
                    <a:pt x="0" y="20000"/>
                    <a:pt x="0" y="60000"/>
                  </a:cubicBezTo>
                  <a:cubicBezTo>
                    <a:pt x="0" y="90000"/>
                    <a:pt x="30000" y="120000"/>
                    <a:pt x="60000" y="120000"/>
                  </a:cubicBezTo>
                  <a:cubicBezTo>
                    <a:pt x="100000" y="120000"/>
                    <a:pt x="120000" y="90000"/>
                    <a:pt x="120000" y="60000"/>
                  </a:cubicBezTo>
                  <a:cubicBezTo>
                    <a:pt x="120000" y="20000"/>
                    <a:pt x="100000" y="0"/>
                    <a:pt x="60000" y="0"/>
                  </a:cubicBezTo>
                  <a:close/>
                  <a:moveTo>
                    <a:pt x="60000" y="70000"/>
                  </a:moveTo>
                  <a:cubicBezTo>
                    <a:pt x="60000" y="70000"/>
                    <a:pt x="50000" y="60000"/>
                    <a:pt x="50000" y="60000"/>
                  </a:cubicBezTo>
                  <a:cubicBezTo>
                    <a:pt x="5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60000"/>
                  </a:cubicBezTo>
                  <a:cubicBezTo>
                    <a:pt x="70000" y="60000"/>
                    <a:pt x="70000" y="70000"/>
                    <a:pt x="60000" y="7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556500" y="3984625"/>
              <a:ext cx="282600" cy="638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7169" y="29243"/>
                  </a:moveTo>
                  <a:cubicBezTo>
                    <a:pt x="58867" y="34285"/>
                    <a:pt x="58867" y="34285"/>
                    <a:pt x="58867" y="34285"/>
                  </a:cubicBezTo>
                  <a:cubicBezTo>
                    <a:pt x="58867" y="34285"/>
                    <a:pt x="58867" y="34285"/>
                    <a:pt x="56603" y="34285"/>
                  </a:cubicBezTo>
                  <a:cubicBezTo>
                    <a:pt x="49811" y="34285"/>
                    <a:pt x="43018" y="35294"/>
                    <a:pt x="38490" y="38319"/>
                  </a:cubicBezTo>
                  <a:cubicBezTo>
                    <a:pt x="33962" y="40336"/>
                    <a:pt x="29433" y="44369"/>
                    <a:pt x="31698" y="47394"/>
                  </a:cubicBezTo>
                  <a:cubicBezTo>
                    <a:pt x="31698" y="51428"/>
                    <a:pt x="36226" y="54453"/>
                    <a:pt x="40754" y="56470"/>
                  </a:cubicBezTo>
                  <a:cubicBezTo>
                    <a:pt x="56603" y="61512"/>
                    <a:pt x="56603" y="61512"/>
                    <a:pt x="56603" y="61512"/>
                  </a:cubicBezTo>
                  <a:cubicBezTo>
                    <a:pt x="49811" y="62521"/>
                    <a:pt x="43018" y="63529"/>
                    <a:pt x="38490" y="66554"/>
                  </a:cubicBezTo>
                  <a:cubicBezTo>
                    <a:pt x="33962" y="68571"/>
                    <a:pt x="29433" y="72605"/>
                    <a:pt x="31698" y="75630"/>
                  </a:cubicBezTo>
                  <a:cubicBezTo>
                    <a:pt x="31698" y="78655"/>
                    <a:pt x="36226" y="81680"/>
                    <a:pt x="40754" y="84705"/>
                  </a:cubicBezTo>
                  <a:cubicBezTo>
                    <a:pt x="52075" y="88739"/>
                    <a:pt x="52075" y="88739"/>
                    <a:pt x="52075" y="88739"/>
                  </a:cubicBezTo>
                  <a:cubicBezTo>
                    <a:pt x="47547" y="88739"/>
                    <a:pt x="43018" y="90756"/>
                    <a:pt x="38490" y="91764"/>
                  </a:cubicBezTo>
                  <a:cubicBezTo>
                    <a:pt x="33962" y="94789"/>
                    <a:pt x="31698" y="97815"/>
                    <a:pt x="31698" y="100840"/>
                  </a:cubicBezTo>
                  <a:cubicBezTo>
                    <a:pt x="33962" y="103865"/>
                    <a:pt x="36226" y="106890"/>
                    <a:pt x="40754" y="108907"/>
                  </a:cubicBezTo>
                  <a:cubicBezTo>
                    <a:pt x="61132" y="116974"/>
                    <a:pt x="61132" y="116974"/>
                    <a:pt x="61132" y="116974"/>
                  </a:cubicBezTo>
                  <a:cubicBezTo>
                    <a:pt x="67924" y="118991"/>
                    <a:pt x="72452" y="120000"/>
                    <a:pt x="79245" y="120000"/>
                  </a:cubicBezTo>
                  <a:cubicBezTo>
                    <a:pt x="88301" y="120000"/>
                    <a:pt x="95094" y="117983"/>
                    <a:pt x="99622" y="115966"/>
                  </a:cubicBezTo>
                  <a:cubicBezTo>
                    <a:pt x="108679" y="110924"/>
                    <a:pt x="108679" y="102857"/>
                    <a:pt x="97358" y="98823"/>
                  </a:cubicBezTo>
                  <a:cubicBezTo>
                    <a:pt x="86037" y="94789"/>
                    <a:pt x="86037" y="94789"/>
                    <a:pt x="86037" y="94789"/>
                  </a:cubicBezTo>
                  <a:cubicBezTo>
                    <a:pt x="92830" y="93781"/>
                    <a:pt x="97358" y="92773"/>
                    <a:pt x="101886" y="90756"/>
                  </a:cubicBezTo>
                  <a:cubicBezTo>
                    <a:pt x="106415" y="87731"/>
                    <a:pt x="108679" y="84705"/>
                    <a:pt x="108679" y="81680"/>
                  </a:cubicBezTo>
                  <a:cubicBezTo>
                    <a:pt x="108679" y="77647"/>
                    <a:pt x="104150" y="74621"/>
                    <a:pt x="99622" y="72605"/>
                  </a:cubicBezTo>
                  <a:cubicBezTo>
                    <a:pt x="92830" y="70588"/>
                    <a:pt x="92830" y="70588"/>
                    <a:pt x="92830" y="70588"/>
                  </a:cubicBezTo>
                  <a:cubicBezTo>
                    <a:pt x="99622" y="70588"/>
                    <a:pt x="106415" y="68571"/>
                    <a:pt x="110943" y="66554"/>
                  </a:cubicBezTo>
                  <a:cubicBezTo>
                    <a:pt x="120000" y="60504"/>
                    <a:pt x="120000" y="52436"/>
                    <a:pt x="108679" y="48403"/>
                  </a:cubicBezTo>
                  <a:cubicBezTo>
                    <a:pt x="79245" y="37310"/>
                    <a:pt x="79245" y="37310"/>
                    <a:pt x="79245" y="37310"/>
                  </a:cubicBezTo>
                  <a:cubicBezTo>
                    <a:pt x="74716" y="35294"/>
                    <a:pt x="67924" y="34285"/>
                    <a:pt x="61132" y="34285"/>
                  </a:cubicBezTo>
                  <a:cubicBezTo>
                    <a:pt x="61132" y="29243"/>
                    <a:pt x="61132" y="29243"/>
                    <a:pt x="61132" y="29243"/>
                  </a:cubicBezTo>
                  <a:cubicBezTo>
                    <a:pt x="31698" y="25210"/>
                    <a:pt x="31698" y="25210"/>
                    <a:pt x="31698" y="25210"/>
                  </a:cubicBezTo>
                  <a:cubicBezTo>
                    <a:pt x="20377" y="23193"/>
                    <a:pt x="13584" y="18151"/>
                    <a:pt x="18113" y="13109"/>
                  </a:cubicBezTo>
                  <a:cubicBezTo>
                    <a:pt x="20377" y="8067"/>
                    <a:pt x="31698" y="6050"/>
                    <a:pt x="43018" y="7058"/>
                  </a:cubicBezTo>
                  <a:cubicBezTo>
                    <a:pt x="61132" y="9075"/>
                    <a:pt x="61132" y="9075"/>
                    <a:pt x="61132" y="9075"/>
                  </a:cubicBezTo>
                  <a:cubicBezTo>
                    <a:pt x="61132" y="4033"/>
                    <a:pt x="61132" y="4033"/>
                    <a:pt x="61132" y="4033"/>
                  </a:cubicBezTo>
                  <a:cubicBezTo>
                    <a:pt x="45283" y="2016"/>
                    <a:pt x="45283" y="2016"/>
                    <a:pt x="45283" y="2016"/>
                  </a:cubicBezTo>
                  <a:cubicBezTo>
                    <a:pt x="29433" y="0"/>
                    <a:pt x="11320" y="4033"/>
                    <a:pt x="6792" y="12100"/>
                  </a:cubicBezTo>
                  <a:cubicBezTo>
                    <a:pt x="0" y="19159"/>
                    <a:pt x="11320" y="27226"/>
                    <a:pt x="27169" y="29243"/>
                  </a:cubicBezTo>
                  <a:close/>
                  <a:moveTo>
                    <a:pt x="90566" y="102857"/>
                  </a:moveTo>
                  <a:cubicBezTo>
                    <a:pt x="97358" y="104873"/>
                    <a:pt x="97358" y="109915"/>
                    <a:pt x="90566" y="111932"/>
                  </a:cubicBezTo>
                  <a:cubicBezTo>
                    <a:pt x="86037" y="114957"/>
                    <a:pt x="76981" y="115966"/>
                    <a:pt x="70188" y="112941"/>
                  </a:cubicBezTo>
                  <a:cubicBezTo>
                    <a:pt x="49811" y="104873"/>
                    <a:pt x="49811" y="104873"/>
                    <a:pt x="49811" y="104873"/>
                  </a:cubicBezTo>
                  <a:cubicBezTo>
                    <a:pt x="45283" y="103865"/>
                    <a:pt x="45283" y="102857"/>
                    <a:pt x="43018" y="100840"/>
                  </a:cubicBezTo>
                  <a:cubicBezTo>
                    <a:pt x="43018" y="98823"/>
                    <a:pt x="45283" y="96806"/>
                    <a:pt x="47547" y="95798"/>
                  </a:cubicBezTo>
                  <a:cubicBezTo>
                    <a:pt x="54339" y="92773"/>
                    <a:pt x="63396" y="92773"/>
                    <a:pt x="70188" y="94789"/>
                  </a:cubicBezTo>
                  <a:lnTo>
                    <a:pt x="90566" y="102857"/>
                  </a:lnTo>
                  <a:close/>
                  <a:moveTo>
                    <a:pt x="97358" y="81680"/>
                  </a:moveTo>
                  <a:cubicBezTo>
                    <a:pt x="97358" y="83697"/>
                    <a:pt x="95094" y="85714"/>
                    <a:pt x="92830" y="87731"/>
                  </a:cubicBezTo>
                  <a:cubicBezTo>
                    <a:pt x="90566" y="88739"/>
                    <a:pt x="86037" y="89747"/>
                    <a:pt x="81509" y="89747"/>
                  </a:cubicBezTo>
                  <a:cubicBezTo>
                    <a:pt x="76981" y="90756"/>
                    <a:pt x="72452" y="89747"/>
                    <a:pt x="67924" y="88739"/>
                  </a:cubicBezTo>
                  <a:cubicBezTo>
                    <a:pt x="47547" y="80672"/>
                    <a:pt x="47547" y="80672"/>
                    <a:pt x="47547" y="80672"/>
                  </a:cubicBezTo>
                  <a:cubicBezTo>
                    <a:pt x="45283" y="78655"/>
                    <a:pt x="43018" y="77647"/>
                    <a:pt x="43018" y="75630"/>
                  </a:cubicBezTo>
                  <a:cubicBezTo>
                    <a:pt x="43018" y="73613"/>
                    <a:pt x="43018" y="71596"/>
                    <a:pt x="47547" y="69579"/>
                  </a:cubicBezTo>
                  <a:cubicBezTo>
                    <a:pt x="49811" y="67563"/>
                    <a:pt x="54339" y="66554"/>
                    <a:pt x="58867" y="66554"/>
                  </a:cubicBezTo>
                  <a:cubicBezTo>
                    <a:pt x="58867" y="66554"/>
                    <a:pt x="58867" y="66554"/>
                    <a:pt x="58867" y="66554"/>
                  </a:cubicBezTo>
                  <a:cubicBezTo>
                    <a:pt x="63396" y="66554"/>
                    <a:pt x="67924" y="67563"/>
                    <a:pt x="70188" y="68571"/>
                  </a:cubicBezTo>
                  <a:cubicBezTo>
                    <a:pt x="90566" y="76638"/>
                    <a:pt x="90566" y="76638"/>
                    <a:pt x="90566" y="76638"/>
                  </a:cubicBezTo>
                  <a:cubicBezTo>
                    <a:pt x="95094" y="77647"/>
                    <a:pt x="97358" y="79663"/>
                    <a:pt x="97358" y="81680"/>
                  </a:cubicBezTo>
                  <a:close/>
                  <a:moveTo>
                    <a:pt x="70188" y="40336"/>
                  </a:moveTo>
                  <a:cubicBezTo>
                    <a:pt x="99622" y="52436"/>
                    <a:pt x="99622" y="52436"/>
                    <a:pt x="99622" y="52436"/>
                  </a:cubicBezTo>
                  <a:cubicBezTo>
                    <a:pt x="108679" y="54453"/>
                    <a:pt x="108679" y="59495"/>
                    <a:pt x="101886" y="62521"/>
                  </a:cubicBezTo>
                  <a:cubicBezTo>
                    <a:pt x="95094" y="66554"/>
                    <a:pt x="86037" y="66554"/>
                    <a:pt x="76981" y="63529"/>
                  </a:cubicBezTo>
                  <a:cubicBezTo>
                    <a:pt x="47547" y="52436"/>
                    <a:pt x="47547" y="52436"/>
                    <a:pt x="47547" y="52436"/>
                  </a:cubicBezTo>
                  <a:cubicBezTo>
                    <a:pt x="45283" y="51428"/>
                    <a:pt x="43018" y="49411"/>
                    <a:pt x="43018" y="47394"/>
                  </a:cubicBezTo>
                  <a:cubicBezTo>
                    <a:pt x="43018" y="45378"/>
                    <a:pt x="43018" y="43361"/>
                    <a:pt x="47547" y="41344"/>
                  </a:cubicBezTo>
                  <a:cubicBezTo>
                    <a:pt x="49811" y="40336"/>
                    <a:pt x="54339" y="39327"/>
                    <a:pt x="58867" y="39327"/>
                  </a:cubicBezTo>
                  <a:cubicBezTo>
                    <a:pt x="63396" y="38319"/>
                    <a:pt x="67924" y="39327"/>
                    <a:pt x="70188" y="40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732713" y="4075113"/>
              <a:ext cx="662100" cy="1927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38774"/>
                  </a:moveTo>
                  <a:cubicBezTo>
                    <a:pt x="30000" y="52479"/>
                    <a:pt x="30000" y="52479"/>
                    <a:pt x="30000" y="52479"/>
                  </a:cubicBezTo>
                  <a:cubicBezTo>
                    <a:pt x="30000" y="57493"/>
                    <a:pt x="30000" y="57493"/>
                    <a:pt x="30000" y="57493"/>
                  </a:cubicBezTo>
                  <a:cubicBezTo>
                    <a:pt x="13548" y="57493"/>
                    <a:pt x="13548" y="57493"/>
                    <a:pt x="13548" y="57493"/>
                  </a:cubicBezTo>
                  <a:cubicBezTo>
                    <a:pt x="12580" y="57493"/>
                    <a:pt x="11612" y="57827"/>
                    <a:pt x="11612" y="58161"/>
                  </a:cubicBezTo>
                  <a:cubicBezTo>
                    <a:pt x="11612" y="120000"/>
                    <a:pt x="11612" y="120000"/>
                    <a:pt x="11612" y="120000"/>
                  </a:cubicBezTo>
                  <a:cubicBezTo>
                    <a:pt x="16451" y="120000"/>
                    <a:pt x="16451" y="120000"/>
                    <a:pt x="16451" y="120000"/>
                  </a:cubicBezTo>
                  <a:cubicBezTo>
                    <a:pt x="16451" y="75208"/>
                    <a:pt x="16451" y="75208"/>
                    <a:pt x="16451" y="75208"/>
                  </a:cubicBezTo>
                  <a:cubicBezTo>
                    <a:pt x="115161" y="75208"/>
                    <a:pt x="115161" y="75208"/>
                    <a:pt x="115161" y="75208"/>
                  </a:cubicBezTo>
                  <a:cubicBezTo>
                    <a:pt x="115161" y="120000"/>
                    <a:pt x="115161" y="120000"/>
                    <a:pt x="115161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8161"/>
                    <a:pt x="120000" y="58161"/>
                    <a:pt x="120000" y="58161"/>
                  </a:cubicBezTo>
                  <a:cubicBezTo>
                    <a:pt x="120000" y="57827"/>
                    <a:pt x="119032" y="57493"/>
                    <a:pt x="117096" y="57493"/>
                  </a:cubicBezTo>
                  <a:cubicBezTo>
                    <a:pt x="104516" y="57493"/>
                    <a:pt x="104516" y="57493"/>
                    <a:pt x="104516" y="57493"/>
                  </a:cubicBezTo>
                  <a:cubicBezTo>
                    <a:pt x="104516" y="45459"/>
                    <a:pt x="104516" y="45459"/>
                    <a:pt x="104516" y="45459"/>
                  </a:cubicBezTo>
                  <a:cubicBezTo>
                    <a:pt x="117096" y="32089"/>
                    <a:pt x="117096" y="32089"/>
                    <a:pt x="117096" y="32089"/>
                  </a:cubicBezTo>
                  <a:cubicBezTo>
                    <a:pt x="118064" y="31086"/>
                    <a:pt x="118064" y="29749"/>
                    <a:pt x="117096" y="28412"/>
                  </a:cubicBezTo>
                  <a:cubicBezTo>
                    <a:pt x="94838" y="668"/>
                    <a:pt x="94838" y="668"/>
                    <a:pt x="94838" y="668"/>
                  </a:cubicBezTo>
                  <a:cubicBezTo>
                    <a:pt x="93870" y="334"/>
                    <a:pt x="92903" y="0"/>
                    <a:pt x="91935" y="0"/>
                  </a:cubicBezTo>
                  <a:cubicBezTo>
                    <a:pt x="91935" y="0"/>
                    <a:pt x="84193" y="334"/>
                    <a:pt x="79354" y="2339"/>
                  </a:cubicBezTo>
                  <a:cubicBezTo>
                    <a:pt x="76451" y="4011"/>
                    <a:pt x="74516" y="6350"/>
                    <a:pt x="75483" y="9025"/>
                  </a:cubicBezTo>
                  <a:cubicBezTo>
                    <a:pt x="78387" y="16044"/>
                    <a:pt x="84193" y="23064"/>
                    <a:pt x="84193" y="23398"/>
                  </a:cubicBezTo>
                  <a:cubicBezTo>
                    <a:pt x="85161" y="23732"/>
                    <a:pt x="86129" y="24066"/>
                    <a:pt x="87096" y="23732"/>
                  </a:cubicBezTo>
                  <a:cubicBezTo>
                    <a:pt x="89032" y="23732"/>
                    <a:pt x="89032" y="23398"/>
                    <a:pt x="89032" y="22729"/>
                  </a:cubicBezTo>
                  <a:cubicBezTo>
                    <a:pt x="89032" y="22729"/>
                    <a:pt x="83225" y="15710"/>
                    <a:pt x="80322" y="8690"/>
                  </a:cubicBezTo>
                  <a:cubicBezTo>
                    <a:pt x="79354" y="6350"/>
                    <a:pt x="80322" y="4679"/>
                    <a:pt x="83225" y="3676"/>
                  </a:cubicBezTo>
                  <a:cubicBezTo>
                    <a:pt x="86129" y="2674"/>
                    <a:pt x="89032" y="2005"/>
                    <a:pt x="90967" y="2005"/>
                  </a:cubicBezTo>
                  <a:cubicBezTo>
                    <a:pt x="112258" y="28746"/>
                    <a:pt x="112258" y="28746"/>
                    <a:pt x="112258" y="28746"/>
                  </a:cubicBezTo>
                  <a:cubicBezTo>
                    <a:pt x="113225" y="29749"/>
                    <a:pt x="113225" y="30752"/>
                    <a:pt x="112258" y="31754"/>
                  </a:cubicBezTo>
                  <a:cubicBezTo>
                    <a:pt x="99677" y="45125"/>
                    <a:pt x="99677" y="45125"/>
                    <a:pt x="99677" y="45125"/>
                  </a:cubicBezTo>
                  <a:cubicBezTo>
                    <a:pt x="99677" y="45125"/>
                    <a:pt x="99677" y="45459"/>
                    <a:pt x="99677" y="45459"/>
                  </a:cubicBezTo>
                  <a:cubicBezTo>
                    <a:pt x="99677" y="57493"/>
                    <a:pt x="99677" y="57493"/>
                    <a:pt x="99677" y="57493"/>
                  </a:cubicBezTo>
                  <a:cubicBezTo>
                    <a:pt x="34838" y="57493"/>
                    <a:pt x="34838" y="57493"/>
                    <a:pt x="34838" y="57493"/>
                  </a:cubicBezTo>
                  <a:cubicBezTo>
                    <a:pt x="34838" y="52144"/>
                    <a:pt x="34838" y="52144"/>
                    <a:pt x="34838" y="52144"/>
                  </a:cubicBezTo>
                  <a:cubicBezTo>
                    <a:pt x="34838" y="52144"/>
                    <a:pt x="34838" y="51810"/>
                    <a:pt x="34838" y="51810"/>
                  </a:cubicBezTo>
                  <a:cubicBezTo>
                    <a:pt x="8709" y="39777"/>
                    <a:pt x="8709" y="39777"/>
                    <a:pt x="8709" y="39777"/>
                  </a:cubicBezTo>
                  <a:cubicBezTo>
                    <a:pt x="5806" y="39777"/>
                    <a:pt x="2903" y="39442"/>
                    <a:pt x="0" y="38774"/>
                  </a:cubicBezTo>
                  <a:close/>
                  <a:moveTo>
                    <a:pt x="115161" y="59164"/>
                  </a:moveTo>
                  <a:cubicBezTo>
                    <a:pt x="115161" y="73537"/>
                    <a:pt x="115161" y="73537"/>
                    <a:pt x="115161" y="73537"/>
                  </a:cubicBezTo>
                  <a:cubicBezTo>
                    <a:pt x="16451" y="73537"/>
                    <a:pt x="16451" y="73537"/>
                    <a:pt x="16451" y="73537"/>
                  </a:cubicBezTo>
                  <a:cubicBezTo>
                    <a:pt x="16451" y="59164"/>
                    <a:pt x="16451" y="59164"/>
                    <a:pt x="16451" y="59164"/>
                  </a:cubicBezTo>
                  <a:lnTo>
                    <a:pt x="115161" y="59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886700" y="5111750"/>
              <a:ext cx="65100" cy="58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120000"/>
                  </a:moveTo>
                  <a:cubicBezTo>
                    <a:pt x="90000" y="120000"/>
                    <a:pt x="120000" y="98181"/>
                    <a:pt x="120000" y="54545"/>
                  </a:cubicBezTo>
                  <a:cubicBezTo>
                    <a:pt x="120000" y="21818"/>
                    <a:pt x="90000" y="0"/>
                    <a:pt x="60000" y="0"/>
                  </a:cubicBezTo>
                  <a:cubicBezTo>
                    <a:pt x="30000" y="0"/>
                    <a:pt x="0" y="21818"/>
                    <a:pt x="0" y="54545"/>
                  </a:cubicBezTo>
                  <a:cubicBezTo>
                    <a:pt x="0" y="98181"/>
                    <a:pt x="30000" y="120000"/>
                    <a:pt x="60000" y="120000"/>
                  </a:cubicBezTo>
                  <a:close/>
                  <a:moveTo>
                    <a:pt x="60000" y="54545"/>
                  </a:moveTo>
                  <a:cubicBezTo>
                    <a:pt x="70000" y="54545"/>
                    <a:pt x="70000" y="54545"/>
                    <a:pt x="70000" y="54545"/>
                  </a:cubicBezTo>
                  <a:cubicBezTo>
                    <a:pt x="70000" y="65454"/>
                    <a:pt x="70000" y="65454"/>
                    <a:pt x="60000" y="65454"/>
                  </a:cubicBezTo>
                  <a:cubicBezTo>
                    <a:pt x="60000" y="65454"/>
                    <a:pt x="50000" y="65454"/>
                    <a:pt x="50000" y="54545"/>
                  </a:cubicBezTo>
                  <a:cubicBezTo>
                    <a:pt x="50000" y="54545"/>
                    <a:pt x="60000" y="54545"/>
                    <a:pt x="60000" y="54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3" name="Google Shape;33;p2"/>
          <p:cNvGrpSpPr/>
          <p:nvPr/>
        </p:nvGrpSpPr>
        <p:grpSpPr>
          <a:xfrm rot="5400000">
            <a:off x="527351" y="2768116"/>
            <a:ext cx="1389642" cy="2444192"/>
            <a:chOff x="4395788" y="4144963"/>
            <a:chExt cx="1058775" cy="1862100"/>
          </a:xfrm>
        </p:grpSpPr>
        <p:sp>
          <p:nvSpPr>
            <p:cNvPr id="34" name="Google Shape;34;p2"/>
            <p:cNvSpPr/>
            <p:nvPr/>
          </p:nvSpPr>
          <p:spPr>
            <a:xfrm>
              <a:off x="5224463" y="4338638"/>
              <a:ext cx="2301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4395788" y="4338638"/>
              <a:ext cx="3477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4630738" y="4144963"/>
              <a:ext cx="593700" cy="1862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7" name="Google Shape;37;p2"/>
          <p:cNvGrpSpPr/>
          <p:nvPr/>
        </p:nvGrpSpPr>
        <p:grpSpPr>
          <a:xfrm rot="10800000">
            <a:off x="6869501" y="2412068"/>
            <a:ext cx="1768658" cy="2731445"/>
            <a:chOff x="6545263" y="855663"/>
            <a:chExt cx="1469962" cy="2270150"/>
          </a:xfrm>
        </p:grpSpPr>
        <p:sp>
          <p:nvSpPr>
            <p:cNvPr id="38" name="Google Shape;38;p2"/>
            <p:cNvSpPr/>
            <p:nvPr/>
          </p:nvSpPr>
          <p:spPr>
            <a:xfrm>
              <a:off x="6913563" y="2535238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72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72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6913563" y="2636838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6721475" y="2084388"/>
              <a:ext cx="1112700" cy="960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340"/>
                  </a:moveTo>
                  <a:cubicBezTo>
                    <a:pt x="0" y="2011"/>
                    <a:pt x="0" y="2011"/>
                    <a:pt x="0" y="2011"/>
                  </a:cubicBezTo>
                  <a:cubicBezTo>
                    <a:pt x="0" y="2011"/>
                    <a:pt x="0" y="2681"/>
                    <a:pt x="0" y="2681"/>
                  </a:cubicBezTo>
                  <a:cubicBezTo>
                    <a:pt x="0" y="118659"/>
                    <a:pt x="0" y="118659"/>
                    <a:pt x="0" y="118659"/>
                  </a:cubicBezTo>
                  <a:cubicBezTo>
                    <a:pt x="0" y="119329"/>
                    <a:pt x="576" y="120000"/>
                    <a:pt x="1153" y="120000"/>
                  </a:cubicBezTo>
                  <a:cubicBezTo>
                    <a:pt x="118269" y="120000"/>
                    <a:pt x="118269" y="120000"/>
                    <a:pt x="118269" y="120000"/>
                  </a:cubicBezTo>
                  <a:cubicBezTo>
                    <a:pt x="118846" y="120000"/>
                    <a:pt x="120000" y="119329"/>
                    <a:pt x="120000" y="118659"/>
                  </a:cubicBezTo>
                  <a:cubicBezTo>
                    <a:pt x="120000" y="2011"/>
                    <a:pt x="120000" y="2011"/>
                    <a:pt x="120000" y="2011"/>
                  </a:cubicBezTo>
                  <a:cubicBezTo>
                    <a:pt x="120000" y="670"/>
                    <a:pt x="118846" y="0"/>
                    <a:pt x="118269" y="0"/>
                  </a:cubicBezTo>
                  <a:cubicBezTo>
                    <a:pt x="40961" y="0"/>
                    <a:pt x="40961" y="0"/>
                    <a:pt x="40961" y="0"/>
                  </a:cubicBezTo>
                  <a:cubicBezTo>
                    <a:pt x="40961" y="3351"/>
                    <a:pt x="40961" y="3351"/>
                    <a:pt x="40961" y="3351"/>
                  </a:cubicBezTo>
                  <a:cubicBezTo>
                    <a:pt x="117115" y="3351"/>
                    <a:pt x="117115" y="3351"/>
                    <a:pt x="117115" y="3351"/>
                  </a:cubicBezTo>
                  <a:cubicBezTo>
                    <a:pt x="117115" y="116648"/>
                    <a:pt x="117115" y="116648"/>
                    <a:pt x="117115" y="116648"/>
                  </a:cubicBezTo>
                  <a:cubicBezTo>
                    <a:pt x="2884" y="116648"/>
                    <a:pt x="2884" y="116648"/>
                    <a:pt x="2884" y="116648"/>
                  </a:cubicBezTo>
                  <a:cubicBezTo>
                    <a:pt x="2884" y="3351"/>
                    <a:pt x="2884" y="3351"/>
                    <a:pt x="2884" y="3351"/>
                  </a:cubicBezTo>
                  <a:cubicBezTo>
                    <a:pt x="24230" y="3351"/>
                    <a:pt x="24230" y="3351"/>
                    <a:pt x="24230" y="3351"/>
                  </a:cubicBezTo>
                  <a:cubicBezTo>
                    <a:pt x="24230" y="0"/>
                    <a:pt x="24230" y="0"/>
                    <a:pt x="24230" y="0"/>
                  </a:cubicBezTo>
                  <a:cubicBezTo>
                    <a:pt x="1730" y="0"/>
                    <a:pt x="1730" y="0"/>
                    <a:pt x="1730" y="0"/>
                  </a:cubicBezTo>
                  <a:cubicBezTo>
                    <a:pt x="1153" y="0"/>
                    <a:pt x="576" y="670"/>
                    <a:pt x="0" y="13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6913563" y="2740025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72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72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7854950" y="2519363"/>
              <a:ext cx="96900" cy="96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60000"/>
                  </a:moveTo>
                  <a:cubicBezTo>
                    <a:pt x="120000" y="26666"/>
                    <a:pt x="93333" y="0"/>
                    <a:pt x="60000" y="0"/>
                  </a:cubicBezTo>
                  <a:cubicBezTo>
                    <a:pt x="26666" y="0"/>
                    <a:pt x="0" y="26666"/>
                    <a:pt x="0" y="60000"/>
                  </a:cubicBezTo>
                  <a:cubicBezTo>
                    <a:pt x="0" y="93333"/>
                    <a:pt x="26666" y="120000"/>
                    <a:pt x="60000" y="120000"/>
                  </a:cubicBezTo>
                  <a:cubicBezTo>
                    <a:pt x="93333" y="120000"/>
                    <a:pt x="120000" y="93333"/>
                    <a:pt x="120000" y="60000"/>
                  </a:cubicBezTo>
                  <a:close/>
                  <a:moveTo>
                    <a:pt x="33333" y="60000"/>
                  </a:moveTo>
                  <a:cubicBezTo>
                    <a:pt x="33333" y="46666"/>
                    <a:pt x="46666" y="33333"/>
                    <a:pt x="60000" y="33333"/>
                  </a:cubicBezTo>
                  <a:cubicBezTo>
                    <a:pt x="80000" y="33333"/>
                    <a:pt x="86666" y="46666"/>
                    <a:pt x="86666" y="60000"/>
                  </a:cubicBezTo>
                  <a:cubicBezTo>
                    <a:pt x="86666" y="73333"/>
                    <a:pt x="80000" y="86666"/>
                    <a:pt x="60000" y="86666"/>
                  </a:cubicBezTo>
                  <a:cubicBezTo>
                    <a:pt x="46666" y="86666"/>
                    <a:pt x="33333" y="73333"/>
                    <a:pt x="33333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6635750" y="2417763"/>
              <a:ext cx="27000" cy="300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428"/>
                  </a:moveTo>
                  <a:cubicBezTo>
                    <a:pt x="0" y="113571"/>
                    <a:pt x="0" y="113571"/>
                    <a:pt x="0" y="113571"/>
                  </a:cubicBezTo>
                  <a:cubicBezTo>
                    <a:pt x="0" y="115714"/>
                    <a:pt x="24000" y="119999"/>
                    <a:pt x="48000" y="119999"/>
                  </a:cubicBezTo>
                  <a:cubicBezTo>
                    <a:pt x="72000" y="119999"/>
                    <a:pt x="120000" y="115714"/>
                    <a:pt x="120000" y="113571"/>
                  </a:cubicBezTo>
                  <a:cubicBezTo>
                    <a:pt x="120000" y="6428"/>
                    <a:pt x="120000" y="6428"/>
                    <a:pt x="120000" y="6428"/>
                  </a:cubicBezTo>
                  <a:cubicBezTo>
                    <a:pt x="120000" y="2142"/>
                    <a:pt x="72000" y="0"/>
                    <a:pt x="48000" y="0"/>
                  </a:cubicBezTo>
                  <a:cubicBezTo>
                    <a:pt x="24000" y="0"/>
                    <a:pt x="0" y="2142"/>
                    <a:pt x="0" y="6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7218363" y="2325688"/>
              <a:ext cx="444600" cy="441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9638" y="112682"/>
                  </a:move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106987" y="100975"/>
                    <a:pt x="119999" y="81951"/>
                    <a:pt x="119999" y="60000"/>
                  </a:cubicBezTo>
                  <a:cubicBezTo>
                    <a:pt x="119999" y="26341"/>
                    <a:pt x="92530" y="0"/>
                    <a:pt x="59277" y="0"/>
                  </a:cubicBezTo>
                  <a:cubicBezTo>
                    <a:pt x="56385" y="0"/>
                    <a:pt x="53493" y="0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21686" y="5853"/>
                    <a:pt x="0" y="30731"/>
                    <a:pt x="0" y="60000"/>
                  </a:cubicBezTo>
                  <a:cubicBezTo>
                    <a:pt x="0" y="93658"/>
                    <a:pt x="27469" y="120000"/>
                    <a:pt x="59277" y="120000"/>
                  </a:cubicBezTo>
                  <a:cubicBezTo>
                    <a:pt x="70843" y="120000"/>
                    <a:pt x="80963" y="117073"/>
                    <a:pt x="89638" y="112682"/>
                  </a:cubicBezTo>
                  <a:close/>
                  <a:moveTo>
                    <a:pt x="59277" y="7317"/>
                  </a:moveTo>
                  <a:cubicBezTo>
                    <a:pt x="88192" y="7317"/>
                    <a:pt x="112771" y="30731"/>
                    <a:pt x="112771" y="60000"/>
                  </a:cubicBezTo>
                  <a:cubicBezTo>
                    <a:pt x="112771" y="79024"/>
                    <a:pt x="102650" y="95121"/>
                    <a:pt x="88192" y="103902"/>
                  </a:cubicBezTo>
                  <a:cubicBezTo>
                    <a:pt x="63614" y="58536"/>
                    <a:pt x="63614" y="58536"/>
                    <a:pt x="63614" y="58536"/>
                  </a:cubicBezTo>
                  <a:cubicBezTo>
                    <a:pt x="54939" y="7317"/>
                    <a:pt x="54939" y="7317"/>
                    <a:pt x="54939" y="7317"/>
                  </a:cubicBezTo>
                  <a:cubicBezTo>
                    <a:pt x="56385" y="7317"/>
                    <a:pt x="57831" y="7317"/>
                    <a:pt x="59277" y="7317"/>
                  </a:cubicBezTo>
                  <a:close/>
                  <a:moveTo>
                    <a:pt x="47710" y="8780"/>
                  </a:moveTo>
                  <a:cubicBezTo>
                    <a:pt x="56385" y="57073"/>
                    <a:pt x="56385" y="57073"/>
                    <a:pt x="56385" y="57073"/>
                  </a:cubicBezTo>
                  <a:cubicBezTo>
                    <a:pt x="7228" y="57073"/>
                    <a:pt x="7228" y="57073"/>
                    <a:pt x="7228" y="57073"/>
                  </a:cubicBezTo>
                  <a:cubicBezTo>
                    <a:pt x="10120" y="33658"/>
                    <a:pt x="26024" y="14634"/>
                    <a:pt x="47710" y="8780"/>
                  </a:cubicBezTo>
                  <a:close/>
                  <a:moveTo>
                    <a:pt x="7228" y="64390"/>
                  </a:moveTo>
                  <a:cubicBezTo>
                    <a:pt x="57831" y="64390"/>
                    <a:pt x="57831" y="64390"/>
                    <a:pt x="57831" y="64390"/>
                  </a:cubicBezTo>
                  <a:cubicBezTo>
                    <a:pt x="82409" y="108292"/>
                    <a:pt x="82409" y="108292"/>
                    <a:pt x="82409" y="108292"/>
                  </a:cubicBezTo>
                  <a:cubicBezTo>
                    <a:pt x="75180" y="111219"/>
                    <a:pt x="67951" y="112682"/>
                    <a:pt x="59277" y="112682"/>
                  </a:cubicBezTo>
                  <a:cubicBezTo>
                    <a:pt x="31807" y="112682"/>
                    <a:pt x="10120" y="90731"/>
                    <a:pt x="7228" y="6439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6550025" y="2005013"/>
              <a:ext cx="1465200" cy="1120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364" y="0"/>
                  </a:moveTo>
                  <a:cubicBezTo>
                    <a:pt x="45109" y="0"/>
                    <a:pt x="45109" y="0"/>
                    <a:pt x="45109" y="0"/>
                  </a:cubicBezTo>
                  <a:cubicBezTo>
                    <a:pt x="45109" y="2870"/>
                    <a:pt x="45109" y="2870"/>
                    <a:pt x="45109" y="2870"/>
                  </a:cubicBezTo>
                  <a:cubicBezTo>
                    <a:pt x="110364" y="2870"/>
                    <a:pt x="110364" y="2870"/>
                    <a:pt x="110364" y="2870"/>
                  </a:cubicBezTo>
                  <a:cubicBezTo>
                    <a:pt x="114306" y="2870"/>
                    <a:pt x="117810" y="7464"/>
                    <a:pt x="117810" y="12631"/>
                  </a:cubicBezTo>
                  <a:cubicBezTo>
                    <a:pt x="117810" y="107942"/>
                    <a:pt x="117810" y="107942"/>
                    <a:pt x="117810" y="107942"/>
                  </a:cubicBezTo>
                  <a:cubicBezTo>
                    <a:pt x="117810" y="113110"/>
                    <a:pt x="114306" y="117129"/>
                    <a:pt x="110364" y="117129"/>
                  </a:cubicBezTo>
                  <a:cubicBezTo>
                    <a:pt x="9635" y="117129"/>
                    <a:pt x="9635" y="117129"/>
                    <a:pt x="9635" y="117129"/>
                  </a:cubicBezTo>
                  <a:cubicBezTo>
                    <a:pt x="5693" y="117129"/>
                    <a:pt x="2189" y="113110"/>
                    <a:pt x="2189" y="107942"/>
                  </a:cubicBezTo>
                  <a:cubicBezTo>
                    <a:pt x="2627" y="12631"/>
                    <a:pt x="2627" y="12631"/>
                    <a:pt x="2627" y="12631"/>
                  </a:cubicBezTo>
                  <a:cubicBezTo>
                    <a:pt x="2627" y="7464"/>
                    <a:pt x="5693" y="2870"/>
                    <a:pt x="9635" y="2870"/>
                  </a:cubicBezTo>
                  <a:cubicBezTo>
                    <a:pt x="24525" y="2870"/>
                    <a:pt x="24525" y="2870"/>
                    <a:pt x="24525" y="2870"/>
                  </a:cubicBezTo>
                  <a:cubicBezTo>
                    <a:pt x="23649" y="2296"/>
                    <a:pt x="22773" y="1722"/>
                    <a:pt x="22335" y="0"/>
                  </a:cubicBezTo>
                  <a:cubicBezTo>
                    <a:pt x="9635" y="0"/>
                    <a:pt x="9635" y="0"/>
                    <a:pt x="9635" y="0"/>
                  </a:cubicBezTo>
                  <a:cubicBezTo>
                    <a:pt x="4379" y="0"/>
                    <a:pt x="437" y="5741"/>
                    <a:pt x="437" y="12631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14832"/>
                    <a:pt x="4379" y="119999"/>
                    <a:pt x="9635" y="119999"/>
                  </a:cubicBezTo>
                  <a:cubicBezTo>
                    <a:pt x="110364" y="119999"/>
                    <a:pt x="110364" y="119999"/>
                    <a:pt x="110364" y="119999"/>
                  </a:cubicBezTo>
                  <a:cubicBezTo>
                    <a:pt x="115620" y="119999"/>
                    <a:pt x="120000" y="114832"/>
                    <a:pt x="120000" y="107942"/>
                  </a:cubicBezTo>
                  <a:cubicBezTo>
                    <a:pt x="120000" y="12631"/>
                    <a:pt x="120000" y="12631"/>
                    <a:pt x="120000" y="12631"/>
                  </a:cubicBezTo>
                  <a:cubicBezTo>
                    <a:pt x="120000" y="5741"/>
                    <a:pt x="115620" y="0"/>
                    <a:pt x="1103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6545263" y="855663"/>
              <a:ext cx="765300" cy="1444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076" y="44609"/>
                  </a:moveTo>
                  <a:cubicBezTo>
                    <a:pt x="91468" y="44609"/>
                    <a:pt x="91468" y="44609"/>
                    <a:pt x="91468" y="44609"/>
                  </a:cubicBezTo>
                  <a:cubicBezTo>
                    <a:pt x="93146" y="44609"/>
                    <a:pt x="93986" y="44163"/>
                    <a:pt x="93986" y="43271"/>
                  </a:cubicBezTo>
                  <a:cubicBezTo>
                    <a:pt x="93986" y="0"/>
                    <a:pt x="93986" y="0"/>
                    <a:pt x="93986" y="0"/>
                  </a:cubicBezTo>
                  <a:cubicBezTo>
                    <a:pt x="89790" y="0"/>
                    <a:pt x="89790" y="0"/>
                    <a:pt x="89790" y="0"/>
                  </a:cubicBezTo>
                  <a:cubicBezTo>
                    <a:pt x="89790" y="42379"/>
                    <a:pt x="89790" y="42379"/>
                    <a:pt x="89790" y="42379"/>
                  </a:cubicBezTo>
                  <a:cubicBezTo>
                    <a:pt x="79720" y="42379"/>
                    <a:pt x="79720" y="42379"/>
                    <a:pt x="79720" y="42379"/>
                  </a:cubicBezTo>
                  <a:cubicBezTo>
                    <a:pt x="78881" y="42379"/>
                    <a:pt x="78881" y="42379"/>
                    <a:pt x="78881" y="42379"/>
                  </a:cubicBezTo>
                  <a:cubicBezTo>
                    <a:pt x="17622" y="42379"/>
                    <a:pt x="17622" y="42379"/>
                    <a:pt x="17622" y="42379"/>
                  </a:cubicBezTo>
                  <a:cubicBezTo>
                    <a:pt x="17622" y="42379"/>
                    <a:pt x="16783" y="42379"/>
                    <a:pt x="16783" y="42379"/>
                  </a:cubicBezTo>
                  <a:cubicBezTo>
                    <a:pt x="4195" y="42379"/>
                    <a:pt x="4195" y="42379"/>
                    <a:pt x="4195" y="42379"/>
                  </a:cubicBezTo>
                  <a:cubicBezTo>
                    <a:pt x="4195" y="0"/>
                    <a:pt x="4195" y="0"/>
                    <a:pt x="419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3271"/>
                    <a:pt x="0" y="43271"/>
                    <a:pt x="0" y="43271"/>
                  </a:cubicBezTo>
                  <a:cubicBezTo>
                    <a:pt x="0" y="44163"/>
                    <a:pt x="839" y="44609"/>
                    <a:pt x="2517" y="44609"/>
                  </a:cubicBezTo>
                  <a:cubicBezTo>
                    <a:pt x="15104" y="44609"/>
                    <a:pt x="15104" y="44609"/>
                    <a:pt x="15104" y="44609"/>
                  </a:cubicBezTo>
                  <a:cubicBezTo>
                    <a:pt x="5034" y="63345"/>
                    <a:pt x="5034" y="63345"/>
                    <a:pt x="5034" y="63345"/>
                  </a:cubicBezTo>
                  <a:cubicBezTo>
                    <a:pt x="3356" y="66468"/>
                    <a:pt x="1678" y="70037"/>
                    <a:pt x="1678" y="73605"/>
                  </a:cubicBezTo>
                  <a:cubicBezTo>
                    <a:pt x="1678" y="84758"/>
                    <a:pt x="1678" y="84758"/>
                    <a:pt x="1678" y="84758"/>
                  </a:cubicBezTo>
                  <a:cubicBezTo>
                    <a:pt x="1678" y="88327"/>
                    <a:pt x="7552" y="91003"/>
                    <a:pt x="14265" y="91003"/>
                  </a:cubicBezTo>
                  <a:cubicBezTo>
                    <a:pt x="22657" y="91003"/>
                    <a:pt x="22657" y="91003"/>
                    <a:pt x="22657" y="91003"/>
                  </a:cubicBezTo>
                  <a:cubicBezTo>
                    <a:pt x="23496" y="93234"/>
                    <a:pt x="26853" y="94572"/>
                    <a:pt x="31048" y="94572"/>
                  </a:cubicBezTo>
                  <a:cubicBezTo>
                    <a:pt x="42797" y="94572"/>
                    <a:pt x="42797" y="94572"/>
                    <a:pt x="42797" y="94572"/>
                  </a:cubicBezTo>
                  <a:cubicBezTo>
                    <a:pt x="43636" y="96802"/>
                    <a:pt x="46993" y="98141"/>
                    <a:pt x="51188" y="98141"/>
                  </a:cubicBezTo>
                  <a:cubicBezTo>
                    <a:pt x="62937" y="98141"/>
                    <a:pt x="62937" y="98141"/>
                    <a:pt x="62937" y="98141"/>
                  </a:cubicBezTo>
                  <a:cubicBezTo>
                    <a:pt x="62937" y="113308"/>
                    <a:pt x="62937" y="113308"/>
                    <a:pt x="62937" y="113308"/>
                  </a:cubicBezTo>
                  <a:cubicBezTo>
                    <a:pt x="62937" y="116877"/>
                    <a:pt x="67972" y="120000"/>
                    <a:pt x="74685" y="120000"/>
                  </a:cubicBezTo>
                  <a:cubicBezTo>
                    <a:pt x="82237" y="120000"/>
                    <a:pt x="87272" y="116877"/>
                    <a:pt x="87272" y="113308"/>
                  </a:cubicBezTo>
                  <a:cubicBezTo>
                    <a:pt x="87272" y="74498"/>
                    <a:pt x="87272" y="74498"/>
                    <a:pt x="87272" y="74498"/>
                  </a:cubicBezTo>
                  <a:cubicBezTo>
                    <a:pt x="101538" y="81189"/>
                    <a:pt x="101538" y="81189"/>
                    <a:pt x="101538" y="81189"/>
                  </a:cubicBezTo>
                  <a:cubicBezTo>
                    <a:pt x="105734" y="82973"/>
                    <a:pt x="111608" y="82973"/>
                    <a:pt x="115804" y="80743"/>
                  </a:cubicBezTo>
                  <a:cubicBezTo>
                    <a:pt x="119160" y="78959"/>
                    <a:pt x="120000" y="75836"/>
                    <a:pt x="116643" y="74052"/>
                  </a:cubicBezTo>
                  <a:cubicBezTo>
                    <a:pt x="115804" y="72713"/>
                    <a:pt x="93986" y="53085"/>
                    <a:pt x="83076" y="44609"/>
                  </a:cubicBezTo>
                  <a:close/>
                  <a:moveTo>
                    <a:pt x="112447" y="79405"/>
                  </a:moveTo>
                  <a:cubicBezTo>
                    <a:pt x="110769" y="80297"/>
                    <a:pt x="106573" y="80297"/>
                    <a:pt x="104895" y="79405"/>
                  </a:cubicBezTo>
                  <a:cubicBezTo>
                    <a:pt x="86433" y="71375"/>
                    <a:pt x="86433" y="71375"/>
                    <a:pt x="86433" y="71375"/>
                  </a:cubicBezTo>
                  <a:cubicBezTo>
                    <a:pt x="85594" y="70929"/>
                    <a:pt x="84755" y="70929"/>
                    <a:pt x="84755" y="70929"/>
                  </a:cubicBezTo>
                  <a:cubicBezTo>
                    <a:pt x="83916" y="71375"/>
                    <a:pt x="83076" y="71375"/>
                    <a:pt x="83076" y="71821"/>
                  </a:cubicBezTo>
                  <a:cubicBezTo>
                    <a:pt x="83076" y="113308"/>
                    <a:pt x="83076" y="113308"/>
                    <a:pt x="83076" y="113308"/>
                  </a:cubicBezTo>
                  <a:cubicBezTo>
                    <a:pt x="83076" y="115539"/>
                    <a:pt x="79720" y="117769"/>
                    <a:pt x="74685" y="117769"/>
                  </a:cubicBezTo>
                  <a:cubicBezTo>
                    <a:pt x="70489" y="117769"/>
                    <a:pt x="67132" y="115539"/>
                    <a:pt x="67132" y="113308"/>
                  </a:cubicBezTo>
                  <a:cubicBezTo>
                    <a:pt x="67132" y="86542"/>
                    <a:pt x="67132" y="86542"/>
                    <a:pt x="67132" y="86542"/>
                  </a:cubicBezTo>
                  <a:cubicBezTo>
                    <a:pt x="67132" y="85650"/>
                    <a:pt x="66293" y="85204"/>
                    <a:pt x="64615" y="85204"/>
                  </a:cubicBezTo>
                  <a:cubicBezTo>
                    <a:pt x="63776" y="85204"/>
                    <a:pt x="62937" y="85650"/>
                    <a:pt x="62937" y="86542"/>
                  </a:cubicBezTo>
                  <a:cubicBezTo>
                    <a:pt x="62937" y="95910"/>
                    <a:pt x="62937" y="95910"/>
                    <a:pt x="62937" y="95910"/>
                  </a:cubicBezTo>
                  <a:cubicBezTo>
                    <a:pt x="51188" y="95910"/>
                    <a:pt x="51188" y="95910"/>
                    <a:pt x="51188" y="95910"/>
                  </a:cubicBezTo>
                  <a:cubicBezTo>
                    <a:pt x="48671" y="95910"/>
                    <a:pt x="46993" y="95018"/>
                    <a:pt x="46993" y="93680"/>
                  </a:cubicBezTo>
                  <a:cubicBezTo>
                    <a:pt x="46993" y="86542"/>
                    <a:pt x="46993" y="86542"/>
                    <a:pt x="46993" y="86542"/>
                  </a:cubicBezTo>
                  <a:cubicBezTo>
                    <a:pt x="46993" y="85650"/>
                    <a:pt x="46153" y="85204"/>
                    <a:pt x="44475" y="85204"/>
                  </a:cubicBezTo>
                  <a:cubicBezTo>
                    <a:pt x="43636" y="85204"/>
                    <a:pt x="42797" y="85650"/>
                    <a:pt x="42797" y="86542"/>
                  </a:cubicBezTo>
                  <a:cubicBezTo>
                    <a:pt x="42797" y="92342"/>
                    <a:pt x="42797" y="92342"/>
                    <a:pt x="42797" y="92342"/>
                  </a:cubicBezTo>
                  <a:cubicBezTo>
                    <a:pt x="31048" y="92342"/>
                    <a:pt x="31048" y="92342"/>
                    <a:pt x="31048" y="92342"/>
                  </a:cubicBezTo>
                  <a:cubicBezTo>
                    <a:pt x="28531" y="92342"/>
                    <a:pt x="26853" y="91449"/>
                    <a:pt x="26853" y="90111"/>
                  </a:cubicBezTo>
                  <a:cubicBezTo>
                    <a:pt x="26853" y="82973"/>
                    <a:pt x="26853" y="82973"/>
                    <a:pt x="26853" y="82973"/>
                  </a:cubicBezTo>
                  <a:cubicBezTo>
                    <a:pt x="26853" y="82081"/>
                    <a:pt x="25174" y="81635"/>
                    <a:pt x="24335" y="81635"/>
                  </a:cubicBezTo>
                  <a:cubicBezTo>
                    <a:pt x="23496" y="81635"/>
                    <a:pt x="22657" y="82081"/>
                    <a:pt x="22657" y="82973"/>
                  </a:cubicBezTo>
                  <a:cubicBezTo>
                    <a:pt x="22657" y="88773"/>
                    <a:pt x="22657" y="88773"/>
                    <a:pt x="22657" y="88773"/>
                  </a:cubicBezTo>
                  <a:cubicBezTo>
                    <a:pt x="14265" y="88773"/>
                    <a:pt x="14265" y="88773"/>
                    <a:pt x="14265" y="88773"/>
                  </a:cubicBezTo>
                  <a:cubicBezTo>
                    <a:pt x="10069" y="88773"/>
                    <a:pt x="5874" y="86988"/>
                    <a:pt x="5874" y="84758"/>
                  </a:cubicBezTo>
                  <a:cubicBezTo>
                    <a:pt x="5874" y="73605"/>
                    <a:pt x="5874" y="73605"/>
                    <a:pt x="5874" y="73605"/>
                  </a:cubicBezTo>
                  <a:cubicBezTo>
                    <a:pt x="5874" y="70037"/>
                    <a:pt x="6713" y="66914"/>
                    <a:pt x="8391" y="63791"/>
                  </a:cubicBezTo>
                  <a:cubicBezTo>
                    <a:pt x="19300" y="44609"/>
                    <a:pt x="19300" y="44609"/>
                    <a:pt x="19300" y="44609"/>
                  </a:cubicBezTo>
                  <a:cubicBezTo>
                    <a:pt x="78041" y="44609"/>
                    <a:pt x="78041" y="44609"/>
                    <a:pt x="78041" y="44609"/>
                  </a:cubicBezTo>
                  <a:cubicBezTo>
                    <a:pt x="88111" y="52193"/>
                    <a:pt x="113286" y="74944"/>
                    <a:pt x="113286" y="74944"/>
                  </a:cubicBezTo>
                  <a:cubicBezTo>
                    <a:pt x="113286" y="74944"/>
                    <a:pt x="113286" y="74944"/>
                    <a:pt x="113286" y="74944"/>
                  </a:cubicBezTo>
                  <a:cubicBezTo>
                    <a:pt x="114965" y="76282"/>
                    <a:pt x="114965" y="78066"/>
                    <a:pt x="112447" y="7940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4376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3"/>
          <p:cNvSpPr txBox="1">
            <a:spLocks noGrp="1"/>
          </p:cNvSpPr>
          <p:nvPr>
            <p:ph type="ctrTitle"/>
          </p:nvPr>
        </p:nvSpPr>
        <p:spPr>
          <a:xfrm>
            <a:off x="2626350" y="1888150"/>
            <a:ext cx="38913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3"/>
          <p:cNvSpPr txBox="1">
            <a:spLocks noGrp="1"/>
          </p:cNvSpPr>
          <p:nvPr>
            <p:ph type="subTitle" idx="1"/>
          </p:nvPr>
        </p:nvSpPr>
        <p:spPr>
          <a:xfrm>
            <a:off x="2626350" y="3144854"/>
            <a:ext cx="38913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grpSp>
        <p:nvGrpSpPr>
          <p:cNvPr id="51" name="Google Shape;51;p3"/>
          <p:cNvGrpSpPr/>
          <p:nvPr/>
        </p:nvGrpSpPr>
        <p:grpSpPr>
          <a:xfrm rot="-5400000">
            <a:off x="7456019" y="290004"/>
            <a:ext cx="1223732" cy="2152215"/>
            <a:chOff x="4395788" y="4144963"/>
            <a:chExt cx="1058775" cy="1862100"/>
          </a:xfrm>
        </p:grpSpPr>
        <p:sp>
          <p:nvSpPr>
            <p:cNvPr id="52" name="Google Shape;52;p3"/>
            <p:cNvSpPr/>
            <p:nvPr/>
          </p:nvSpPr>
          <p:spPr>
            <a:xfrm>
              <a:off x="5224463" y="4338638"/>
              <a:ext cx="2301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3"/>
            <p:cNvSpPr/>
            <p:nvPr/>
          </p:nvSpPr>
          <p:spPr>
            <a:xfrm>
              <a:off x="4395788" y="4338638"/>
              <a:ext cx="3477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3"/>
            <p:cNvSpPr/>
            <p:nvPr/>
          </p:nvSpPr>
          <p:spPr>
            <a:xfrm>
              <a:off x="4630738" y="4144963"/>
              <a:ext cx="593700" cy="1862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5" name="Google Shape;55;p3"/>
          <p:cNvGrpSpPr/>
          <p:nvPr/>
        </p:nvGrpSpPr>
        <p:grpSpPr>
          <a:xfrm rot="-5400000">
            <a:off x="721039" y="2564836"/>
            <a:ext cx="1106346" cy="2548423"/>
            <a:chOff x="3357563" y="850900"/>
            <a:chExt cx="957212" cy="2204900"/>
          </a:xfrm>
        </p:grpSpPr>
        <p:sp>
          <p:nvSpPr>
            <p:cNvPr id="56" name="Google Shape;56;p3"/>
            <p:cNvSpPr/>
            <p:nvPr/>
          </p:nvSpPr>
          <p:spPr>
            <a:xfrm>
              <a:off x="3833813" y="2476500"/>
              <a:ext cx="270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8823" y="0"/>
                  </a:moveTo>
                  <a:lnTo>
                    <a:pt x="0" y="0"/>
                  </a:lnTo>
                  <a:lnTo>
                    <a:pt x="0" y="120000"/>
                  </a:lnTo>
                  <a:lnTo>
                    <a:pt x="120000" y="120000"/>
                  </a:lnTo>
                  <a:lnTo>
                    <a:pt x="988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3736975" y="2476500"/>
              <a:ext cx="577800" cy="579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35555"/>
                  </a:moveTo>
                  <a:cubicBezTo>
                    <a:pt x="84444" y="1111"/>
                    <a:pt x="84444" y="1111"/>
                    <a:pt x="84444" y="1111"/>
                  </a:cubicBezTo>
                  <a:cubicBezTo>
                    <a:pt x="84444" y="1111"/>
                    <a:pt x="83333" y="0"/>
                    <a:pt x="82222" y="0"/>
                  </a:cubicBezTo>
                  <a:cubicBezTo>
                    <a:pt x="55555" y="0"/>
                    <a:pt x="55555" y="0"/>
                    <a:pt x="55555" y="0"/>
                  </a:cubicBezTo>
                  <a:cubicBezTo>
                    <a:pt x="55555" y="5555"/>
                    <a:pt x="55555" y="5555"/>
                    <a:pt x="55555" y="5555"/>
                  </a:cubicBezTo>
                  <a:cubicBezTo>
                    <a:pt x="80000" y="5555"/>
                    <a:pt x="80000" y="5555"/>
                    <a:pt x="80000" y="5555"/>
                  </a:cubicBezTo>
                  <a:cubicBezTo>
                    <a:pt x="80000" y="37777"/>
                    <a:pt x="80000" y="37777"/>
                    <a:pt x="80000" y="37777"/>
                  </a:cubicBezTo>
                  <a:cubicBezTo>
                    <a:pt x="80000" y="40000"/>
                    <a:pt x="81111" y="41111"/>
                    <a:pt x="82222" y="41111"/>
                  </a:cubicBezTo>
                  <a:cubicBezTo>
                    <a:pt x="114444" y="41111"/>
                    <a:pt x="114444" y="41111"/>
                    <a:pt x="114444" y="41111"/>
                  </a:cubicBez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5555" y="114444"/>
                    <a:pt x="5555" y="114444"/>
                    <a:pt x="5555" y="114444"/>
                  </a:cubicBezTo>
                  <a:cubicBezTo>
                    <a:pt x="5555" y="42222"/>
                    <a:pt x="5555" y="42222"/>
                    <a:pt x="5555" y="42222"/>
                  </a:cubicBezTo>
                  <a:cubicBezTo>
                    <a:pt x="5555" y="42222"/>
                    <a:pt x="5555" y="42222"/>
                    <a:pt x="4444" y="42222"/>
                  </a:cubicBezTo>
                  <a:cubicBezTo>
                    <a:pt x="3333" y="42222"/>
                    <a:pt x="2222" y="42222"/>
                    <a:pt x="0" y="42222"/>
                  </a:cubicBezTo>
                  <a:cubicBezTo>
                    <a:pt x="0" y="117777"/>
                    <a:pt x="0" y="117777"/>
                    <a:pt x="0" y="117777"/>
                  </a:cubicBezTo>
                  <a:cubicBezTo>
                    <a:pt x="0" y="118888"/>
                    <a:pt x="1111" y="120000"/>
                    <a:pt x="3333" y="120000"/>
                  </a:cubicBezTo>
                  <a:cubicBezTo>
                    <a:pt x="117777" y="120000"/>
                    <a:pt x="117777" y="120000"/>
                    <a:pt x="117777" y="120000"/>
                  </a:cubicBezTo>
                  <a:cubicBezTo>
                    <a:pt x="118888" y="120000"/>
                    <a:pt x="120000" y="118888"/>
                    <a:pt x="120000" y="117777"/>
                  </a:cubicBezTo>
                  <a:cubicBezTo>
                    <a:pt x="120000" y="37777"/>
                    <a:pt x="120000" y="37777"/>
                    <a:pt x="120000" y="37777"/>
                  </a:cubicBezTo>
                  <a:cubicBezTo>
                    <a:pt x="120000" y="37777"/>
                    <a:pt x="120000" y="36666"/>
                    <a:pt x="120000" y="35555"/>
                  </a:cubicBezTo>
                  <a:close/>
                  <a:moveTo>
                    <a:pt x="85555" y="35555"/>
                  </a:moveTo>
                  <a:cubicBezTo>
                    <a:pt x="85555" y="10000"/>
                    <a:pt x="85555" y="10000"/>
                    <a:pt x="85555" y="10000"/>
                  </a:cubicBezTo>
                  <a:cubicBezTo>
                    <a:pt x="111111" y="35555"/>
                    <a:pt x="111111" y="35555"/>
                    <a:pt x="111111" y="35555"/>
                  </a:cubicBezTo>
                  <a:lnTo>
                    <a:pt x="85555" y="355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3357563" y="850900"/>
              <a:ext cx="807900" cy="1830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5827" y="64046"/>
                  </a:moveTo>
                  <a:cubicBezTo>
                    <a:pt x="85827" y="64046"/>
                    <a:pt x="85827" y="64046"/>
                    <a:pt x="85827" y="64046"/>
                  </a:cubicBezTo>
                  <a:cubicBezTo>
                    <a:pt x="84238" y="63343"/>
                    <a:pt x="82649" y="62639"/>
                    <a:pt x="81059" y="62287"/>
                  </a:cubicBezTo>
                  <a:cubicBezTo>
                    <a:pt x="81059" y="49970"/>
                    <a:pt x="81059" y="49970"/>
                    <a:pt x="81059" y="49970"/>
                  </a:cubicBezTo>
                  <a:cubicBezTo>
                    <a:pt x="93774" y="49970"/>
                    <a:pt x="93774" y="49970"/>
                    <a:pt x="93774" y="49970"/>
                  </a:cubicBezTo>
                  <a:cubicBezTo>
                    <a:pt x="94569" y="49970"/>
                    <a:pt x="95364" y="49266"/>
                    <a:pt x="95364" y="48914"/>
                  </a:cubicBezTo>
                  <a:cubicBezTo>
                    <a:pt x="95364" y="0"/>
                    <a:pt x="95364" y="0"/>
                    <a:pt x="95364" y="0"/>
                  </a:cubicBezTo>
                  <a:cubicBezTo>
                    <a:pt x="91390" y="0"/>
                    <a:pt x="91390" y="0"/>
                    <a:pt x="91390" y="0"/>
                  </a:cubicBezTo>
                  <a:cubicBezTo>
                    <a:pt x="91390" y="38005"/>
                    <a:pt x="91390" y="38005"/>
                    <a:pt x="91390" y="38005"/>
                  </a:cubicBezTo>
                  <a:cubicBezTo>
                    <a:pt x="19072" y="38005"/>
                    <a:pt x="19072" y="38005"/>
                    <a:pt x="19072" y="38005"/>
                  </a:cubicBezTo>
                  <a:cubicBezTo>
                    <a:pt x="19072" y="0"/>
                    <a:pt x="19072" y="0"/>
                    <a:pt x="19072" y="0"/>
                  </a:cubicBezTo>
                  <a:cubicBezTo>
                    <a:pt x="15099" y="0"/>
                    <a:pt x="15099" y="0"/>
                    <a:pt x="15099" y="0"/>
                  </a:cubicBezTo>
                  <a:cubicBezTo>
                    <a:pt x="15099" y="48914"/>
                    <a:pt x="15099" y="48914"/>
                    <a:pt x="15099" y="48914"/>
                  </a:cubicBezTo>
                  <a:cubicBezTo>
                    <a:pt x="15099" y="49266"/>
                    <a:pt x="15894" y="49970"/>
                    <a:pt x="16688" y="49970"/>
                  </a:cubicBezTo>
                  <a:cubicBezTo>
                    <a:pt x="29403" y="49970"/>
                    <a:pt x="29403" y="49970"/>
                    <a:pt x="29403" y="49970"/>
                  </a:cubicBezTo>
                  <a:cubicBezTo>
                    <a:pt x="29403" y="62287"/>
                    <a:pt x="29403" y="62287"/>
                    <a:pt x="29403" y="62287"/>
                  </a:cubicBezTo>
                  <a:cubicBezTo>
                    <a:pt x="21456" y="64750"/>
                    <a:pt x="17483" y="69677"/>
                    <a:pt x="17483" y="76715"/>
                  </a:cubicBezTo>
                  <a:cubicBezTo>
                    <a:pt x="17483" y="78826"/>
                    <a:pt x="16688" y="80586"/>
                    <a:pt x="14304" y="82697"/>
                  </a:cubicBezTo>
                  <a:cubicBezTo>
                    <a:pt x="2384" y="92903"/>
                    <a:pt x="2384" y="92903"/>
                    <a:pt x="2384" y="92903"/>
                  </a:cubicBezTo>
                  <a:cubicBezTo>
                    <a:pt x="794" y="93958"/>
                    <a:pt x="0" y="95014"/>
                    <a:pt x="794" y="96422"/>
                  </a:cubicBezTo>
                  <a:cubicBezTo>
                    <a:pt x="1589" y="97478"/>
                    <a:pt x="3178" y="98533"/>
                    <a:pt x="5562" y="99237"/>
                  </a:cubicBezTo>
                  <a:cubicBezTo>
                    <a:pt x="10331" y="100645"/>
                    <a:pt x="17483" y="99941"/>
                    <a:pt x="20662" y="97829"/>
                  </a:cubicBezTo>
                  <a:cubicBezTo>
                    <a:pt x="30198" y="90791"/>
                    <a:pt x="30198" y="90791"/>
                    <a:pt x="30198" y="90791"/>
                  </a:cubicBezTo>
                  <a:cubicBezTo>
                    <a:pt x="23046" y="108387"/>
                    <a:pt x="23046" y="108387"/>
                    <a:pt x="23046" y="108387"/>
                  </a:cubicBezTo>
                  <a:cubicBezTo>
                    <a:pt x="22251" y="109794"/>
                    <a:pt x="23046" y="110850"/>
                    <a:pt x="24635" y="111906"/>
                  </a:cubicBezTo>
                  <a:cubicBezTo>
                    <a:pt x="26225" y="112961"/>
                    <a:pt x="28609" y="113665"/>
                    <a:pt x="30993" y="114017"/>
                  </a:cubicBezTo>
                  <a:cubicBezTo>
                    <a:pt x="33377" y="114369"/>
                    <a:pt x="36556" y="114017"/>
                    <a:pt x="38940" y="113313"/>
                  </a:cubicBezTo>
                  <a:cubicBezTo>
                    <a:pt x="41324" y="112609"/>
                    <a:pt x="42913" y="111554"/>
                    <a:pt x="43708" y="110498"/>
                  </a:cubicBezTo>
                  <a:cubicBezTo>
                    <a:pt x="49271" y="99589"/>
                    <a:pt x="49271" y="99589"/>
                    <a:pt x="49271" y="99589"/>
                  </a:cubicBezTo>
                  <a:cubicBezTo>
                    <a:pt x="49271" y="115425"/>
                    <a:pt x="49271" y="115425"/>
                    <a:pt x="49271" y="115425"/>
                  </a:cubicBezTo>
                  <a:cubicBezTo>
                    <a:pt x="49271" y="117888"/>
                    <a:pt x="54039" y="119999"/>
                    <a:pt x="59602" y="119999"/>
                  </a:cubicBezTo>
                  <a:cubicBezTo>
                    <a:pt x="65960" y="119999"/>
                    <a:pt x="70728" y="117888"/>
                    <a:pt x="70728" y="115425"/>
                  </a:cubicBezTo>
                  <a:cubicBezTo>
                    <a:pt x="70728" y="99941"/>
                    <a:pt x="70728" y="99941"/>
                    <a:pt x="70728" y="99941"/>
                  </a:cubicBezTo>
                  <a:cubicBezTo>
                    <a:pt x="76291" y="111202"/>
                    <a:pt x="76291" y="111202"/>
                    <a:pt x="76291" y="111202"/>
                  </a:cubicBezTo>
                  <a:cubicBezTo>
                    <a:pt x="76291" y="112609"/>
                    <a:pt x="77880" y="113665"/>
                    <a:pt x="80264" y="114369"/>
                  </a:cubicBezTo>
                  <a:cubicBezTo>
                    <a:pt x="82649" y="115073"/>
                    <a:pt x="85827" y="115073"/>
                    <a:pt x="88211" y="115073"/>
                  </a:cubicBezTo>
                  <a:cubicBezTo>
                    <a:pt x="91390" y="114721"/>
                    <a:pt x="93774" y="114017"/>
                    <a:pt x="95364" y="112961"/>
                  </a:cubicBezTo>
                  <a:cubicBezTo>
                    <a:pt x="96953" y="111906"/>
                    <a:pt x="96953" y="110498"/>
                    <a:pt x="96953" y="109442"/>
                  </a:cubicBezTo>
                  <a:cubicBezTo>
                    <a:pt x="88211" y="83401"/>
                    <a:pt x="88211" y="83401"/>
                    <a:pt x="88211" y="83401"/>
                  </a:cubicBezTo>
                  <a:cubicBezTo>
                    <a:pt x="100927" y="88680"/>
                    <a:pt x="100927" y="88680"/>
                    <a:pt x="100927" y="88680"/>
                  </a:cubicBezTo>
                  <a:cubicBezTo>
                    <a:pt x="103311" y="89384"/>
                    <a:pt x="105695" y="89736"/>
                    <a:pt x="108874" y="89736"/>
                  </a:cubicBezTo>
                  <a:cubicBezTo>
                    <a:pt x="111258" y="89736"/>
                    <a:pt x="114437" y="89032"/>
                    <a:pt x="116026" y="88328"/>
                  </a:cubicBezTo>
                  <a:cubicBezTo>
                    <a:pt x="120000" y="86217"/>
                    <a:pt x="120000" y="83401"/>
                    <a:pt x="116026" y="81642"/>
                  </a:cubicBezTo>
                  <a:lnTo>
                    <a:pt x="85827" y="64046"/>
                  </a:lnTo>
                  <a:close/>
                  <a:moveTo>
                    <a:pt x="19072" y="47859"/>
                  </a:moveTo>
                  <a:cubicBezTo>
                    <a:pt x="19072" y="39765"/>
                    <a:pt x="19072" y="39765"/>
                    <a:pt x="19072" y="39765"/>
                  </a:cubicBezTo>
                  <a:cubicBezTo>
                    <a:pt x="91390" y="39765"/>
                    <a:pt x="91390" y="39765"/>
                    <a:pt x="91390" y="39765"/>
                  </a:cubicBezTo>
                  <a:cubicBezTo>
                    <a:pt x="91390" y="47859"/>
                    <a:pt x="91390" y="47859"/>
                    <a:pt x="91390" y="47859"/>
                  </a:cubicBezTo>
                  <a:lnTo>
                    <a:pt x="19072" y="47859"/>
                  </a:lnTo>
                  <a:close/>
                  <a:moveTo>
                    <a:pt x="112847" y="86920"/>
                  </a:moveTo>
                  <a:cubicBezTo>
                    <a:pt x="112052" y="87624"/>
                    <a:pt x="110463" y="87976"/>
                    <a:pt x="108874" y="87976"/>
                  </a:cubicBezTo>
                  <a:cubicBezTo>
                    <a:pt x="106490" y="87976"/>
                    <a:pt x="104900" y="87624"/>
                    <a:pt x="104105" y="87272"/>
                  </a:cubicBezTo>
                  <a:cubicBezTo>
                    <a:pt x="86622" y="80586"/>
                    <a:pt x="86622" y="80586"/>
                    <a:pt x="86622" y="80586"/>
                  </a:cubicBezTo>
                  <a:cubicBezTo>
                    <a:pt x="85827" y="80234"/>
                    <a:pt x="85033" y="80234"/>
                    <a:pt x="84238" y="80586"/>
                  </a:cubicBezTo>
                  <a:cubicBezTo>
                    <a:pt x="83443" y="80586"/>
                    <a:pt x="83443" y="80938"/>
                    <a:pt x="83443" y="81290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10498"/>
                    <a:pt x="92980" y="111202"/>
                    <a:pt x="92185" y="111906"/>
                  </a:cubicBezTo>
                  <a:cubicBezTo>
                    <a:pt x="90596" y="112609"/>
                    <a:pt x="89801" y="112961"/>
                    <a:pt x="87417" y="113313"/>
                  </a:cubicBezTo>
                  <a:cubicBezTo>
                    <a:pt x="85827" y="113313"/>
                    <a:pt x="84238" y="113313"/>
                    <a:pt x="82649" y="112961"/>
                  </a:cubicBezTo>
                  <a:cubicBezTo>
                    <a:pt x="81059" y="112258"/>
                    <a:pt x="80264" y="111554"/>
                    <a:pt x="80264" y="110850"/>
                  </a:cubicBezTo>
                  <a:cubicBezTo>
                    <a:pt x="70728" y="91143"/>
                    <a:pt x="70728" y="91143"/>
                    <a:pt x="70728" y="91143"/>
                  </a:cubicBezTo>
                  <a:cubicBezTo>
                    <a:pt x="69933" y="90791"/>
                    <a:pt x="69139" y="90439"/>
                    <a:pt x="68344" y="90439"/>
                  </a:cubicBezTo>
                  <a:cubicBezTo>
                    <a:pt x="66754" y="90439"/>
                    <a:pt x="65960" y="90791"/>
                    <a:pt x="65960" y="91495"/>
                  </a:cubicBezTo>
                  <a:cubicBezTo>
                    <a:pt x="65960" y="115425"/>
                    <a:pt x="65960" y="115425"/>
                    <a:pt x="65960" y="115425"/>
                  </a:cubicBezTo>
                  <a:cubicBezTo>
                    <a:pt x="65960" y="117184"/>
                    <a:pt x="63576" y="118240"/>
                    <a:pt x="59602" y="118240"/>
                  </a:cubicBezTo>
                  <a:cubicBezTo>
                    <a:pt x="56423" y="118240"/>
                    <a:pt x="53245" y="117184"/>
                    <a:pt x="53245" y="115425"/>
                  </a:cubicBezTo>
                  <a:cubicBezTo>
                    <a:pt x="53245" y="91495"/>
                    <a:pt x="53245" y="91495"/>
                    <a:pt x="53245" y="91495"/>
                  </a:cubicBezTo>
                  <a:cubicBezTo>
                    <a:pt x="53245" y="90791"/>
                    <a:pt x="52450" y="90439"/>
                    <a:pt x="51655" y="90439"/>
                  </a:cubicBezTo>
                  <a:cubicBezTo>
                    <a:pt x="51655" y="90439"/>
                    <a:pt x="51655" y="90439"/>
                    <a:pt x="50860" y="90439"/>
                  </a:cubicBezTo>
                  <a:cubicBezTo>
                    <a:pt x="50066" y="90439"/>
                    <a:pt x="49271" y="90791"/>
                    <a:pt x="49271" y="91143"/>
                  </a:cubicBezTo>
                  <a:cubicBezTo>
                    <a:pt x="39735" y="110146"/>
                    <a:pt x="39735" y="110146"/>
                    <a:pt x="39735" y="110146"/>
                  </a:cubicBezTo>
                  <a:cubicBezTo>
                    <a:pt x="38940" y="110850"/>
                    <a:pt x="38145" y="111554"/>
                    <a:pt x="36556" y="111906"/>
                  </a:cubicBezTo>
                  <a:cubicBezTo>
                    <a:pt x="34966" y="112258"/>
                    <a:pt x="33377" y="112258"/>
                    <a:pt x="31788" y="112258"/>
                  </a:cubicBezTo>
                  <a:cubicBezTo>
                    <a:pt x="30198" y="112258"/>
                    <a:pt x="28609" y="111554"/>
                    <a:pt x="27814" y="110850"/>
                  </a:cubicBezTo>
                  <a:cubicBezTo>
                    <a:pt x="27019" y="110498"/>
                    <a:pt x="26225" y="109442"/>
                    <a:pt x="27019" y="108739"/>
                  </a:cubicBezTo>
                  <a:cubicBezTo>
                    <a:pt x="35761" y="86568"/>
                    <a:pt x="35761" y="86568"/>
                    <a:pt x="35761" y="86568"/>
                  </a:cubicBezTo>
                  <a:cubicBezTo>
                    <a:pt x="36556" y="86217"/>
                    <a:pt x="35761" y="85513"/>
                    <a:pt x="34966" y="85513"/>
                  </a:cubicBezTo>
                  <a:cubicBezTo>
                    <a:pt x="34172" y="85161"/>
                    <a:pt x="32582" y="85513"/>
                    <a:pt x="32582" y="85865"/>
                  </a:cubicBezTo>
                  <a:cubicBezTo>
                    <a:pt x="16688" y="96774"/>
                    <a:pt x="16688" y="96774"/>
                    <a:pt x="16688" y="96774"/>
                  </a:cubicBezTo>
                  <a:cubicBezTo>
                    <a:pt x="15099" y="98181"/>
                    <a:pt x="11125" y="98533"/>
                    <a:pt x="7947" y="97478"/>
                  </a:cubicBezTo>
                  <a:cubicBezTo>
                    <a:pt x="6357" y="97126"/>
                    <a:pt x="5562" y="96774"/>
                    <a:pt x="4768" y="95718"/>
                  </a:cubicBezTo>
                  <a:cubicBezTo>
                    <a:pt x="4768" y="95014"/>
                    <a:pt x="4768" y="94310"/>
                    <a:pt x="5562" y="93607"/>
                  </a:cubicBezTo>
                  <a:cubicBezTo>
                    <a:pt x="18278" y="83401"/>
                    <a:pt x="18278" y="83401"/>
                    <a:pt x="18278" y="83401"/>
                  </a:cubicBezTo>
                  <a:cubicBezTo>
                    <a:pt x="20662" y="81290"/>
                    <a:pt x="21456" y="78826"/>
                    <a:pt x="21456" y="76715"/>
                  </a:cubicBezTo>
                  <a:cubicBezTo>
                    <a:pt x="21456" y="69677"/>
                    <a:pt x="25430" y="65102"/>
                    <a:pt x="33377" y="63343"/>
                  </a:cubicBezTo>
                  <a:cubicBezTo>
                    <a:pt x="33377" y="62287"/>
                    <a:pt x="33377" y="62287"/>
                    <a:pt x="33377" y="62287"/>
                  </a:cubicBezTo>
                  <a:cubicBezTo>
                    <a:pt x="33377" y="61231"/>
                    <a:pt x="33377" y="61231"/>
                    <a:pt x="33377" y="61231"/>
                  </a:cubicBezTo>
                  <a:cubicBezTo>
                    <a:pt x="33377" y="49970"/>
                    <a:pt x="33377" y="49970"/>
                    <a:pt x="33377" y="49970"/>
                  </a:cubicBezTo>
                  <a:cubicBezTo>
                    <a:pt x="77086" y="49970"/>
                    <a:pt x="77086" y="49970"/>
                    <a:pt x="77086" y="49970"/>
                  </a:cubicBezTo>
                  <a:cubicBezTo>
                    <a:pt x="77086" y="61231"/>
                    <a:pt x="77086" y="61231"/>
                    <a:pt x="77086" y="61231"/>
                  </a:cubicBezTo>
                  <a:cubicBezTo>
                    <a:pt x="77086" y="61935"/>
                    <a:pt x="77086" y="61935"/>
                    <a:pt x="77086" y="61935"/>
                  </a:cubicBezTo>
                  <a:cubicBezTo>
                    <a:pt x="77086" y="63343"/>
                    <a:pt x="77086" y="63343"/>
                    <a:pt x="77086" y="63343"/>
                  </a:cubicBezTo>
                  <a:cubicBezTo>
                    <a:pt x="79470" y="63695"/>
                    <a:pt x="81059" y="64398"/>
                    <a:pt x="82649" y="65102"/>
                  </a:cubicBezTo>
                  <a:cubicBezTo>
                    <a:pt x="112847" y="82697"/>
                    <a:pt x="112847" y="82697"/>
                    <a:pt x="112847" y="82697"/>
                  </a:cubicBezTo>
                  <a:cubicBezTo>
                    <a:pt x="112847" y="82697"/>
                    <a:pt x="112847" y="83049"/>
                    <a:pt x="112847" y="83049"/>
                  </a:cubicBezTo>
                  <a:cubicBezTo>
                    <a:pt x="115231" y="84105"/>
                    <a:pt x="115231" y="85865"/>
                    <a:pt x="112847" y="869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5"/>
          <p:cNvSpPr txBox="1">
            <a:spLocks noGrp="1"/>
          </p:cNvSpPr>
          <p:nvPr>
            <p:ph type="sldNum" idx="12"/>
          </p:nvPr>
        </p:nvSpPr>
        <p:spPr>
          <a:xfrm>
            <a:off x="8808000" y="2208279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6" name="Google Shape;86;p5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5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5"/>
          <p:cNvSpPr txBox="1">
            <a:spLocks noGrp="1"/>
          </p:cNvSpPr>
          <p:nvPr>
            <p:ph type="body" idx="1"/>
          </p:nvPr>
        </p:nvSpPr>
        <p:spPr>
          <a:xfrm>
            <a:off x="457200" y="1657350"/>
            <a:ext cx="5138700" cy="318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▹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￭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⬝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grpSp>
        <p:nvGrpSpPr>
          <p:cNvPr id="89" name="Google Shape;89;p5"/>
          <p:cNvGrpSpPr/>
          <p:nvPr/>
        </p:nvGrpSpPr>
        <p:grpSpPr>
          <a:xfrm>
            <a:off x="6422240" y="-62"/>
            <a:ext cx="1652475" cy="2270250"/>
            <a:chOff x="0" y="855663"/>
            <a:chExt cx="1652475" cy="2270250"/>
          </a:xfrm>
        </p:grpSpPr>
        <p:sp>
          <p:nvSpPr>
            <p:cNvPr id="90" name="Google Shape;90;p5"/>
            <p:cNvSpPr/>
            <p:nvPr/>
          </p:nvSpPr>
          <p:spPr>
            <a:xfrm>
              <a:off x="277813" y="2616200"/>
              <a:ext cx="2301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1627" y="0"/>
                  </a:moveTo>
                  <a:cubicBezTo>
                    <a:pt x="5581" y="0"/>
                    <a:pt x="5581" y="0"/>
                    <a:pt x="5581" y="0"/>
                  </a:cubicBezTo>
                  <a:cubicBezTo>
                    <a:pt x="2790" y="0"/>
                    <a:pt x="0" y="30000"/>
                    <a:pt x="0" y="60000"/>
                  </a:cubicBezTo>
                  <a:cubicBezTo>
                    <a:pt x="0" y="90000"/>
                    <a:pt x="2790" y="120000"/>
                    <a:pt x="5581" y="120000"/>
                  </a:cubicBezTo>
                  <a:cubicBezTo>
                    <a:pt x="111627" y="120000"/>
                    <a:pt x="111627" y="120000"/>
                    <a:pt x="111627" y="120000"/>
                  </a:cubicBezTo>
                  <a:cubicBezTo>
                    <a:pt x="117209" y="120000"/>
                    <a:pt x="120000" y="90000"/>
                    <a:pt x="120000" y="60000"/>
                  </a:cubicBezTo>
                  <a:cubicBezTo>
                    <a:pt x="120000" y="30000"/>
                    <a:pt x="117209" y="0"/>
                    <a:pt x="1116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5"/>
            <p:cNvSpPr/>
            <p:nvPr/>
          </p:nvSpPr>
          <p:spPr>
            <a:xfrm>
              <a:off x="0" y="2208213"/>
              <a:ext cx="1257300" cy="917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978" y="0"/>
                  </a:moveTo>
                  <a:cubicBezTo>
                    <a:pt x="69446" y="0"/>
                    <a:pt x="69446" y="0"/>
                    <a:pt x="69446" y="0"/>
                  </a:cubicBezTo>
                  <a:cubicBezTo>
                    <a:pt x="69446" y="3508"/>
                    <a:pt x="69446" y="3508"/>
                    <a:pt x="69446" y="3508"/>
                  </a:cubicBezTo>
                  <a:cubicBezTo>
                    <a:pt x="117446" y="3508"/>
                    <a:pt x="117446" y="3508"/>
                    <a:pt x="117446" y="3508"/>
                  </a:cubicBezTo>
                  <a:cubicBezTo>
                    <a:pt x="117446" y="105964"/>
                    <a:pt x="117446" y="105964"/>
                    <a:pt x="117446" y="105964"/>
                  </a:cubicBezTo>
                  <a:cubicBezTo>
                    <a:pt x="111829" y="105964"/>
                    <a:pt x="111829" y="105964"/>
                    <a:pt x="111829" y="105964"/>
                  </a:cubicBezTo>
                  <a:cubicBezTo>
                    <a:pt x="111829" y="13333"/>
                    <a:pt x="111829" y="13333"/>
                    <a:pt x="111829" y="13333"/>
                  </a:cubicBezTo>
                  <a:cubicBezTo>
                    <a:pt x="111829" y="12631"/>
                    <a:pt x="111319" y="11929"/>
                    <a:pt x="110297" y="11929"/>
                  </a:cubicBezTo>
                  <a:cubicBezTo>
                    <a:pt x="69446" y="11929"/>
                    <a:pt x="69446" y="11929"/>
                    <a:pt x="69446" y="11929"/>
                  </a:cubicBezTo>
                  <a:cubicBezTo>
                    <a:pt x="69446" y="15438"/>
                    <a:pt x="69446" y="15438"/>
                    <a:pt x="69446" y="15438"/>
                  </a:cubicBezTo>
                  <a:cubicBezTo>
                    <a:pt x="109276" y="15438"/>
                    <a:pt x="109276" y="15438"/>
                    <a:pt x="109276" y="15438"/>
                  </a:cubicBezTo>
                  <a:cubicBezTo>
                    <a:pt x="109276" y="116491"/>
                    <a:pt x="109276" y="116491"/>
                    <a:pt x="109276" y="116491"/>
                  </a:cubicBezTo>
                  <a:cubicBezTo>
                    <a:pt x="2553" y="116491"/>
                    <a:pt x="2553" y="116491"/>
                    <a:pt x="2553" y="116491"/>
                  </a:cubicBezTo>
                  <a:cubicBezTo>
                    <a:pt x="2553" y="15438"/>
                    <a:pt x="2553" y="15438"/>
                    <a:pt x="2553" y="15438"/>
                  </a:cubicBezTo>
                  <a:cubicBezTo>
                    <a:pt x="21446" y="15438"/>
                    <a:pt x="21446" y="15438"/>
                    <a:pt x="21446" y="15438"/>
                  </a:cubicBezTo>
                  <a:cubicBezTo>
                    <a:pt x="20936" y="14035"/>
                    <a:pt x="20425" y="13333"/>
                    <a:pt x="20425" y="11929"/>
                  </a:cubicBezTo>
                  <a:cubicBezTo>
                    <a:pt x="10723" y="11929"/>
                    <a:pt x="10723" y="11929"/>
                    <a:pt x="10723" y="11929"/>
                  </a:cubicBezTo>
                  <a:cubicBezTo>
                    <a:pt x="10723" y="3508"/>
                    <a:pt x="10723" y="3508"/>
                    <a:pt x="10723" y="3508"/>
                  </a:cubicBezTo>
                  <a:cubicBezTo>
                    <a:pt x="19914" y="3508"/>
                    <a:pt x="19914" y="3508"/>
                    <a:pt x="19914" y="3508"/>
                  </a:cubicBezTo>
                  <a:cubicBezTo>
                    <a:pt x="19914" y="0"/>
                    <a:pt x="19914" y="0"/>
                    <a:pt x="19914" y="0"/>
                  </a:cubicBezTo>
                  <a:cubicBezTo>
                    <a:pt x="9191" y="0"/>
                    <a:pt x="9191" y="0"/>
                    <a:pt x="9191" y="0"/>
                  </a:cubicBezTo>
                  <a:cubicBezTo>
                    <a:pt x="8680" y="0"/>
                    <a:pt x="8170" y="1403"/>
                    <a:pt x="8170" y="2105"/>
                  </a:cubicBezTo>
                  <a:cubicBezTo>
                    <a:pt x="8170" y="11929"/>
                    <a:pt x="8170" y="11929"/>
                    <a:pt x="8170" y="11929"/>
                  </a:cubicBezTo>
                  <a:cubicBezTo>
                    <a:pt x="1021" y="11929"/>
                    <a:pt x="1021" y="11929"/>
                    <a:pt x="1021" y="11929"/>
                  </a:cubicBezTo>
                  <a:cubicBezTo>
                    <a:pt x="510" y="11929"/>
                    <a:pt x="0" y="12631"/>
                    <a:pt x="0" y="13333"/>
                  </a:cubicBezTo>
                  <a:cubicBezTo>
                    <a:pt x="0" y="118596"/>
                    <a:pt x="0" y="118596"/>
                    <a:pt x="0" y="118596"/>
                  </a:cubicBezTo>
                  <a:cubicBezTo>
                    <a:pt x="0" y="119298"/>
                    <a:pt x="510" y="120000"/>
                    <a:pt x="1021" y="120000"/>
                  </a:cubicBezTo>
                  <a:cubicBezTo>
                    <a:pt x="110297" y="120000"/>
                    <a:pt x="110297" y="120000"/>
                    <a:pt x="110297" y="120000"/>
                  </a:cubicBezTo>
                  <a:cubicBezTo>
                    <a:pt x="111319" y="120000"/>
                    <a:pt x="111829" y="119298"/>
                    <a:pt x="111829" y="118596"/>
                  </a:cubicBezTo>
                  <a:cubicBezTo>
                    <a:pt x="111829" y="108771"/>
                    <a:pt x="111829" y="108771"/>
                    <a:pt x="111829" y="108771"/>
                  </a:cubicBezTo>
                  <a:cubicBezTo>
                    <a:pt x="118978" y="108771"/>
                    <a:pt x="118978" y="108771"/>
                    <a:pt x="118978" y="108771"/>
                  </a:cubicBezTo>
                  <a:cubicBezTo>
                    <a:pt x="119489" y="108771"/>
                    <a:pt x="120000" y="108070"/>
                    <a:pt x="120000" y="107368"/>
                  </a:cubicBezTo>
                  <a:cubicBezTo>
                    <a:pt x="120000" y="2105"/>
                    <a:pt x="120000" y="2105"/>
                    <a:pt x="120000" y="2105"/>
                  </a:cubicBezTo>
                  <a:cubicBezTo>
                    <a:pt x="120000" y="1403"/>
                    <a:pt x="119489" y="0"/>
                    <a:pt x="1189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5"/>
            <p:cNvSpPr/>
            <p:nvPr/>
          </p:nvSpPr>
          <p:spPr>
            <a:xfrm>
              <a:off x="133350" y="2701925"/>
              <a:ext cx="3747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30000"/>
                    <a:pt x="0" y="60000"/>
                  </a:cubicBezTo>
                  <a:cubicBezTo>
                    <a:pt x="0" y="90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0000"/>
                    <a:pt x="120000" y="60000"/>
                  </a:cubicBezTo>
                  <a:cubicBezTo>
                    <a:pt x="120000" y="30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5"/>
            <p:cNvSpPr/>
            <p:nvPr/>
          </p:nvSpPr>
          <p:spPr>
            <a:xfrm>
              <a:off x="133350" y="2959100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5"/>
            <p:cNvSpPr/>
            <p:nvPr/>
          </p:nvSpPr>
          <p:spPr>
            <a:xfrm>
              <a:off x="133350" y="2787650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72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72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5"/>
            <p:cNvSpPr/>
            <p:nvPr/>
          </p:nvSpPr>
          <p:spPr>
            <a:xfrm>
              <a:off x="133350" y="2873375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5"/>
            <p:cNvSpPr/>
            <p:nvPr/>
          </p:nvSpPr>
          <p:spPr>
            <a:xfrm>
              <a:off x="598488" y="2616200"/>
              <a:ext cx="444600" cy="376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108" y="0"/>
                  </a:moveTo>
                  <a:cubicBezTo>
                    <a:pt x="92530" y="0"/>
                    <a:pt x="92530" y="0"/>
                    <a:pt x="92530" y="0"/>
                  </a:cubicBezTo>
                  <a:cubicBezTo>
                    <a:pt x="91084" y="0"/>
                    <a:pt x="89638" y="1714"/>
                    <a:pt x="89638" y="3428"/>
                  </a:cubicBezTo>
                  <a:cubicBezTo>
                    <a:pt x="89638" y="32571"/>
                    <a:pt x="89638" y="32571"/>
                    <a:pt x="89638" y="32571"/>
                  </a:cubicBezTo>
                  <a:cubicBezTo>
                    <a:pt x="89638" y="34285"/>
                    <a:pt x="91084" y="36000"/>
                    <a:pt x="92530" y="36000"/>
                  </a:cubicBezTo>
                  <a:cubicBezTo>
                    <a:pt x="99759" y="36000"/>
                    <a:pt x="99759" y="36000"/>
                    <a:pt x="99759" y="36000"/>
                  </a:cubicBezTo>
                  <a:cubicBezTo>
                    <a:pt x="99759" y="58285"/>
                    <a:pt x="99759" y="58285"/>
                    <a:pt x="99759" y="58285"/>
                  </a:cubicBezTo>
                  <a:cubicBezTo>
                    <a:pt x="65060" y="58285"/>
                    <a:pt x="65060" y="58285"/>
                    <a:pt x="65060" y="58285"/>
                  </a:cubicBezTo>
                  <a:cubicBezTo>
                    <a:pt x="65060" y="36000"/>
                    <a:pt x="65060" y="36000"/>
                    <a:pt x="65060" y="36000"/>
                  </a:cubicBezTo>
                  <a:cubicBezTo>
                    <a:pt x="72289" y="36000"/>
                    <a:pt x="72289" y="36000"/>
                    <a:pt x="72289" y="36000"/>
                  </a:cubicBezTo>
                  <a:cubicBezTo>
                    <a:pt x="73734" y="36000"/>
                    <a:pt x="75180" y="34285"/>
                    <a:pt x="75180" y="32571"/>
                  </a:cubicBezTo>
                  <a:cubicBezTo>
                    <a:pt x="75180" y="3428"/>
                    <a:pt x="75180" y="3428"/>
                    <a:pt x="75180" y="3428"/>
                  </a:cubicBezTo>
                  <a:cubicBezTo>
                    <a:pt x="75180" y="1714"/>
                    <a:pt x="73734" y="0"/>
                    <a:pt x="72289" y="0"/>
                  </a:cubicBezTo>
                  <a:cubicBezTo>
                    <a:pt x="47710" y="0"/>
                    <a:pt x="47710" y="0"/>
                    <a:pt x="47710" y="0"/>
                  </a:cubicBezTo>
                  <a:cubicBezTo>
                    <a:pt x="46265" y="0"/>
                    <a:pt x="44819" y="1714"/>
                    <a:pt x="44819" y="3428"/>
                  </a:cubicBezTo>
                  <a:cubicBezTo>
                    <a:pt x="44819" y="32571"/>
                    <a:pt x="44819" y="32571"/>
                    <a:pt x="44819" y="32571"/>
                  </a:cubicBezTo>
                  <a:cubicBezTo>
                    <a:pt x="44819" y="34285"/>
                    <a:pt x="46265" y="36000"/>
                    <a:pt x="47710" y="36000"/>
                  </a:cubicBezTo>
                  <a:cubicBezTo>
                    <a:pt x="59277" y="36000"/>
                    <a:pt x="59277" y="36000"/>
                    <a:pt x="59277" y="36000"/>
                  </a:cubicBezTo>
                  <a:cubicBezTo>
                    <a:pt x="59277" y="58285"/>
                    <a:pt x="59277" y="58285"/>
                    <a:pt x="59277" y="58285"/>
                  </a:cubicBezTo>
                  <a:cubicBezTo>
                    <a:pt x="20240" y="58285"/>
                    <a:pt x="20240" y="58285"/>
                    <a:pt x="20240" y="58285"/>
                  </a:cubicBezTo>
                  <a:cubicBezTo>
                    <a:pt x="20240" y="36000"/>
                    <a:pt x="20240" y="36000"/>
                    <a:pt x="20240" y="36000"/>
                  </a:cubicBezTo>
                  <a:cubicBezTo>
                    <a:pt x="27469" y="36000"/>
                    <a:pt x="27469" y="36000"/>
                    <a:pt x="27469" y="36000"/>
                  </a:cubicBezTo>
                  <a:cubicBezTo>
                    <a:pt x="28915" y="36000"/>
                    <a:pt x="30361" y="34285"/>
                    <a:pt x="30361" y="32571"/>
                  </a:cubicBezTo>
                  <a:cubicBezTo>
                    <a:pt x="30361" y="3428"/>
                    <a:pt x="30361" y="3428"/>
                    <a:pt x="30361" y="3428"/>
                  </a:cubicBezTo>
                  <a:cubicBezTo>
                    <a:pt x="30361" y="1714"/>
                    <a:pt x="28915" y="0"/>
                    <a:pt x="27469" y="0"/>
                  </a:cubicBezTo>
                  <a:cubicBezTo>
                    <a:pt x="2891" y="0"/>
                    <a:pt x="2891" y="0"/>
                    <a:pt x="2891" y="0"/>
                  </a:cubicBezTo>
                  <a:cubicBezTo>
                    <a:pt x="1445" y="0"/>
                    <a:pt x="0" y="1714"/>
                    <a:pt x="0" y="3428"/>
                  </a:cubicBezTo>
                  <a:cubicBezTo>
                    <a:pt x="0" y="32571"/>
                    <a:pt x="0" y="32571"/>
                    <a:pt x="0" y="32571"/>
                  </a:cubicBezTo>
                  <a:cubicBezTo>
                    <a:pt x="0" y="34285"/>
                    <a:pt x="1445" y="36000"/>
                    <a:pt x="2891" y="36000"/>
                  </a:cubicBezTo>
                  <a:cubicBezTo>
                    <a:pt x="14457" y="36000"/>
                    <a:pt x="14457" y="36000"/>
                    <a:pt x="14457" y="36000"/>
                  </a:cubicBezTo>
                  <a:cubicBezTo>
                    <a:pt x="14457" y="61714"/>
                    <a:pt x="14457" y="61714"/>
                    <a:pt x="14457" y="61714"/>
                  </a:cubicBezTo>
                  <a:cubicBezTo>
                    <a:pt x="14457" y="63428"/>
                    <a:pt x="15903" y="65142"/>
                    <a:pt x="17349" y="65142"/>
                  </a:cubicBezTo>
                  <a:cubicBezTo>
                    <a:pt x="59277" y="65142"/>
                    <a:pt x="59277" y="65142"/>
                    <a:pt x="59277" y="65142"/>
                  </a:cubicBezTo>
                  <a:cubicBezTo>
                    <a:pt x="59277" y="89142"/>
                    <a:pt x="59277" y="89142"/>
                    <a:pt x="59277" y="89142"/>
                  </a:cubicBezTo>
                  <a:cubicBezTo>
                    <a:pt x="23132" y="89142"/>
                    <a:pt x="23132" y="89142"/>
                    <a:pt x="23132" y="89142"/>
                  </a:cubicBezTo>
                  <a:cubicBezTo>
                    <a:pt x="21686" y="89142"/>
                    <a:pt x="20240" y="90857"/>
                    <a:pt x="20240" y="92571"/>
                  </a:cubicBezTo>
                  <a:cubicBezTo>
                    <a:pt x="20240" y="116571"/>
                    <a:pt x="20240" y="116571"/>
                    <a:pt x="20240" y="116571"/>
                  </a:cubicBezTo>
                  <a:cubicBezTo>
                    <a:pt x="20240" y="118285"/>
                    <a:pt x="21686" y="120000"/>
                    <a:pt x="23132" y="120000"/>
                  </a:cubicBezTo>
                  <a:cubicBezTo>
                    <a:pt x="96867" y="120000"/>
                    <a:pt x="96867" y="120000"/>
                    <a:pt x="96867" y="120000"/>
                  </a:cubicBezTo>
                  <a:cubicBezTo>
                    <a:pt x="98313" y="120000"/>
                    <a:pt x="99759" y="118285"/>
                    <a:pt x="99759" y="116571"/>
                  </a:cubicBezTo>
                  <a:cubicBezTo>
                    <a:pt x="99759" y="92571"/>
                    <a:pt x="99759" y="92571"/>
                    <a:pt x="99759" y="92571"/>
                  </a:cubicBezTo>
                  <a:cubicBezTo>
                    <a:pt x="99759" y="90857"/>
                    <a:pt x="98313" y="89142"/>
                    <a:pt x="96867" y="89142"/>
                  </a:cubicBezTo>
                  <a:cubicBezTo>
                    <a:pt x="65060" y="89142"/>
                    <a:pt x="65060" y="89142"/>
                    <a:pt x="65060" y="89142"/>
                  </a:cubicBezTo>
                  <a:cubicBezTo>
                    <a:pt x="65060" y="65142"/>
                    <a:pt x="65060" y="65142"/>
                    <a:pt x="65060" y="65142"/>
                  </a:cubicBezTo>
                  <a:cubicBezTo>
                    <a:pt x="102650" y="65142"/>
                    <a:pt x="102650" y="65142"/>
                    <a:pt x="102650" y="65142"/>
                  </a:cubicBezTo>
                  <a:cubicBezTo>
                    <a:pt x="104096" y="65142"/>
                    <a:pt x="105542" y="63428"/>
                    <a:pt x="105542" y="61714"/>
                  </a:cubicBezTo>
                  <a:cubicBezTo>
                    <a:pt x="105542" y="36000"/>
                    <a:pt x="105542" y="36000"/>
                    <a:pt x="105542" y="36000"/>
                  </a:cubicBezTo>
                  <a:cubicBezTo>
                    <a:pt x="117108" y="36000"/>
                    <a:pt x="117108" y="36000"/>
                    <a:pt x="117108" y="36000"/>
                  </a:cubicBezTo>
                  <a:cubicBezTo>
                    <a:pt x="118554" y="36000"/>
                    <a:pt x="119999" y="34285"/>
                    <a:pt x="119999" y="32571"/>
                  </a:cubicBezTo>
                  <a:cubicBezTo>
                    <a:pt x="119999" y="3428"/>
                    <a:pt x="119999" y="3428"/>
                    <a:pt x="119999" y="3428"/>
                  </a:cubicBezTo>
                  <a:cubicBezTo>
                    <a:pt x="119999" y="1714"/>
                    <a:pt x="118554" y="0"/>
                    <a:pt x="117108" y="0"/>
                  </a:cubicBezTo>
                  <a:close/>
                  <a:moveTo>
                    <a:pt x="50602" y="29142"/>
                  </a:moveTo>
                  <a:cubicBezTo>
                    <a:pt x="50602" y="6857"/>
                    <a:pt x="50602" y="6857"/>
                    <a:pt x="50602" y="6857"/>
                  </a:cubicBezTo>
                  <a:cubicBezTo>
                    <a:pt x="69397" y="6857"/>
                    <a:pt x="69397" y="6857"/>
                    <a:pt x="69397" y="6857"/>
                  </a:cubicBezTo>
                  <a:cubicBezTo>
                    <a:pt x="69397" y="29142"/>
                    <a:pt x="69397" y="29142"/>
                    <a:pt x="69397" y="29142"/>
                  </a:cubicBezTo>
                  <a:cubicBezTo>
                    <a:pt x="65060" y="29142"/>
                    <a:pt x="65060" y="29142"/>
                    <a:pt x="65060" y="29142"/>
                  </a:cubicBezTo>
                  <a:cubicBezTo>
                    <a:pt x="59277" y="29142"/>
                    <a:pt x="59277" y="29142"/>
                    <a:pt x="59277" y="29142"/>
                  </a:cubicBezTo>
                  <a:lnTo>
                    <a:pt x="50602" y="29142"/>
                  </a:lnTo>
                  <a:close/>
                  <a:moveTo>
                    <a:pt x="5783" y="29142"/>
                  </a:moveTo>
                  <a:cubicBezTo>
                    <a:pt x="5783" y="6857"/>
                    <a:pt x="5783" y="6857"/>
                    <a:pt x="5783" y="6857"/>
                  </a:cubicBezTo>
                  <a:cubicBezTo>
                    <a:pt x="24578" y="6857"/>
                    <a:pt x="24578" y="6857"/>
                    <a:pt x="24578" y="6857"/>
                  </a:cubicBezTo>
                  <a:cubicBezTo>
                    <a:pt x="24578" y="29142"/>
                    <a:pt x="24578" y="29142"/>
                    <a:pt x="24578" y="29142"/>
                  </a:cubicBezTo>
                  <a:cubicBezTo>
                    <a:pt x="20240" y="29142"/>
                    <a:pt x="20240" y="29142"/>
                    <a:pt x="20240" y="29142"/>
                  </a:cubicBezTo>
                  <a:cubicBezTo>
                    <a:pt x="14457" y="29142"/>
                    <a:pt x="14457" y="29142"/>
                    <a:pt x="14457" y="29142"/>
                  </a:cubicBezTo>
                  <a:lnTo>
                    <a:pt x="5783" y="29142"/>
                  </a:lnTo>
                  <a:close/>
                  <a:moveTo>
                    <a:pt x="93975" y="96000"/>
                  </a:moveTo>
                  <a:cubicBezTo>
                    <a:pt x="93975" y="113142"/>
                    <a:pt x="93975" y="113142"/>
                    <a:pt x="93975" y="113142"/>
                  </a:cubicBezTo>
                  <a:cubicBezTo>
                    <a:pt x="26024" y="113142"/>
                    <a:pt x="26024" y="113142"/>
                    <a:pt x="26024" y="113142"/>
                  </a:cubicBezTo>
                  <a:cubicBezTo>
                    <a:pt x="26024" y="96000"/>
                    <a:pt x="26024" y="96000"/>
                    <a:pt x="26024" y="96000"/>
                  </a:cubicBezTo>
                  <a:cubicBezTo>
                    <a:pt x="59277" y="96000"/>
                    <a:pt x="59277" y="96000"/>
                    <a:pt x="59277" y="96000"/>
                  </a:cubicBezTo>
                  <a:cubicBezTo>
                    <a:pt x="65060" y="96000"/>
                    <a:pt x="65060" y="96000"/>
                    <a:pt x="65060" y="96000"/>
                  </a:cubicBezTo>
                  <a:lnTo>
                    <a:pt x="93975" y="96000"/>
                  </a:lnTo>
                  <a:close/>
                  <a:moveTo>
                    <a:pt x="114216" y="29142"/>
                  </a:moveTo>
                  <a:cubicBezTo>
                    <a:pt x="105542" y="29142"/>
                    <a:pt x="105542" y="29142"/>
                    <a:pt x="105542" y="29142"/>
                  </a:cubicBezTo>
                  <a:cubicBezTo>
                    <a:pt x="99759" y="29142"/>
                    <a:pt x="99759" y="29142"/>
                    <a:pt x="99759" y="29142"/>
                  </a:cubicBezTo>
                  <a:cubicBezTo>
                    <a:pt x="95421" y="29142"/>
                    <a:pt x="95421" y="29142"/>
                    <a:pt x="95421" y="29142"/>
                  </a:cubicBezTo>
                  <a:cubicBezTo>
                    <a:pt x="95421" y="6857"/>
                    <a:pt x="95421" y="6857"/>
                    <a:pt x="95421" y="6857"/>
                  </a:cubicBezTo>
                  <a:cubicBezTo>
                    <a:pt x="114216" y="6857"/>
                    <a:pt x="114216" y="6857"/>
                    <a:pt x="114216" y="6857"/>
                  </a:cubicBezTo>
                  <a:lnTo>
                    <a:pt x="114216" y="291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5"/>
            <p:cNvSpPr/>
            <p:nvPr/>
          </p:nvSpPr>
          <p:spPr>
            <a:xfrm>
              <a:off x="1476375" y="2262188"/>
              <a:ext cx="176100" cy="723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68444"/>
                  </a:moveTo>
                  <a:cubicBezTo>
                    <a:pt x="109090" y="68444"/>
                    <a:pt x="105454" y="69333"/>
                    <a:pt x="105454" y="70222"/>
                  </a:cubicBezTo>
                  <a:cubicBezTo>
                    <a:pt x="105454" y="104888"/>
                    <a:pt x="105454" y="104888"/>
                    <a:pt x="105454" y="104888"/>
                  </a:cubicBezTo>
                  <a:cubicBezTo>
                    <a:pt x="105454" y="107555"/>
                    <a:pt x="98181" y="110222"/>
                    <a:pt x="87272" y="111111"/>
                  </a:cubicBezTo>
                  <a:cubicBezTo>
                    <a:pt x="87272" y="83555"/>
                    <a:pt x="87272" y="83555"/>
                    <a:pt x="87272" y="83555"/>
                  </a:cubicBezTo>
                  <a:cubicBezTo>
                    <a:pt x="87272" y="83555"/>
                    <a:pt x="87272" y="83555"/>
                    <a:pt x="87272" y="83555"/>
                  </a:cubicBezTo>
                  <a:cubicBezTo>
                    <a:pt x="87272" y="24000"/>
                    <a:pt x="87272" y="24000"/>
                    <a:pt x="87272" y="24000"/>
                  </a:cubicBezTo>
                  <a:cubicBezTo>
                    <a:pt x="87272" y="24000"/>
                    <a:pt x="87272" y="24000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50909" y="1777"/>
                    <a:pt x="50909" y="1777"/>
                    <a:pt x="50909" y="1777"/>
                  </a:cubicBezTo>
                  <a:cubicBezTo>
                    <a:pt x="50909" y="888"/>
                    <a:pt x="47272" y="0"/>
                    <a:pt x="43636" y="0"/>
                  </a:cubicBezTo>
                  <a:cubicBezTo>
                    <a:pt x="40000" y="0"/>
                    <a:pt x="36363" y="888"/>
                    <a:pt x="36363" y="1777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4000"/>
                    <a:pt x="0" y="24000"/>
                    <a:pt x="0" y="24000"/>
                  </a:cubicBezTo>
                  <a:cubicBezTo>
                    <a:pt x="0" y="83555"/>
                    <a:pt x="0" y="83555"/>
                    <a:pt x="0" y="83555"/>
                  </a:cubicBezTo>
                  <a:cubicBezTo>
                    <a:pt x="0" y="117333"/>
                    <a:pt x="0" y="117333"/>
                    <a:pt x="0" y="117333"/>
                  </a:cubicBezTo>
                  <a:cubicBezTo>
                    <a:pt x="0" y="118222"/>
                    <a:pt x="0" y="119111"/>
                    <a:pt x="3636" y="119111"/>
                  </a:cubicBezTo>
                  <a:cubicBezTo>
                    <a:pt x="3636" y="119111"/>
                    <a:pt x="7272" y="120000"/>
                    <a:pt x="7272" y="120000"/>
                  </a:cubicBezTo>
                  <a:cubicBezTo>
                    <a:pt x="76363" y="120000"/>
                    <a:pt x="76363" y="120000"/>
                    <a:pt x="76363" y="120000"/>
                  </a:cubicBezTo>
                  <a:cubicBezTo>
                    <a:pt x="83636" y="120000"/>
                    <a:pt x="87272" y="119111"/>
                    <a:pt x="87272" y="117333"/>
                  </a:cubicBezTo>
                  <a:cubicBezTo>
                    <a:pt x="87272" y="115555"/>
                    <a:pt x="87272" y="115555"/>
                    <a:pt x="87272" y="115555"/>
                  </a:cubicBezTo>
                  <a:cubicBezTo>
                    <a:pt x="105454" y="114666"/>
                    <a:pt x="120000" y="110222"/>
                    <a:pt x="120000" y="104888"/>
                  </a:cubicBezTo>
                  <a:cubicBezTo>
                    <a:pt x="120000" y="70222"/>
                    <a:pt x="120000" y="70222"/>
                    <a:pt x="120000" y="70222"/>
                  </a:cubicBezTo>
                  <a:cubicBezTo>
                    <a:pt x="120000" y="69333"/>
                    <a:pt x="116363" y="68444"/>
                    <a:pt x="112727" y="68444"/>
                  </a:cubicBezTo>
                  <a:close/>
                  <a:moveTo>
                    <a:pt x="69090" y="80888"/>
                  </a:moveTo>
                  <a:cubicBezTo>
                    <a:pt x="18181" y="80888"/>
                    <a:pt x="18181" y="80888"/>
                    <a:pt x="18181" y="80888"/>
                  </a:cubicBezTo>
                  <a:cubicBezTo>
                    <a:pt x="18181" y="25777"/>
                    <a:pt x="18181" y="25777"/>
                    <a:pt x="18181" y="25777"/>
                  </a:cubicBezTo>
                  <a:cubicBezTo>
                    <a:pt x="69090" y="25777"/>
                    <a:pt x="69090" y="25777"/>
                    <a:pt x="69090" y="25777"/>
                  </a:cubicBezTo>
                  <a:lnTo>
                    <a:pt x="69090" y="80888"/>
                  </a:lnTo>
                  <a:close/>
                  <a:moveTo>
                    <a:pt x="43636" y="8000"/>
                  </a:moveTo>
                  <a:cubicBezTo>
                    <a:pt x="65454" y="21333"/>
                    <a:pt x="65454" y="21333"/>
                    <a:pt x="65454" y="21333"/>
                  </a:cubicBezTo>
                  <a:cubicBezTo>
                    <a:pt x="21818" y="21333"/>
                    <a:pt x="21818" y="21333"/>
                    <a:pt x="21818" y="21333"/>
                  </a:cubicBezTo>
                  <a:lnTo>
                    <a:pt x="43636" y="8000"/>
                  </a:lnTo>
                  <a:close/>
                  <a:moveTo>
                    <a:pt x="18181" y="115555"/>
                  </a:moveTo>
                  <a:cubicBezTo>
                    <a:pt x="18181" y="85333"/>
                    <a:pt x="18181" y="85333"/>
                    <a:pt x="18181" y="85333"/>
                  </a:cubicBezTo>
                  <a:cubicBezTo>
                    <a:pt x="69090" y="85333"/>
                    <a:pt x="69090" y="85333"/>
                    <a:pt x="69090" y="85333"/>
                  </a:cubicBezTo>
                  <a:cubicBezTo>
                    <a:pt x="69090" y="115555"/>
                    <a:pt x="69090" y="115555"/>
                    <a:pt x="69090" y="115555"/>
                  </a:cubicBezTo>
                  <a:lnTo>
                    <a:pt x="18181" y="11555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5"/>
            <p:cNvSpPr/>
            <p:nvPr/>
          </p:nvSpPr>
          <p:spPr>
            <a:xfrm>
              <a:off x="207963" y="855663"/>
              <a:ext cx="711300" cy="1701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293" y="84037"/>
                  </a:moveTo>
                  <a:cubicBezTo>
                    <a:pt x="116390" y="83280"/>
                    <a:pt x="101954" y="70788"/>
                    <a:pt x="91127" y="63217"/>
                  </a:cubicBezTo>
                  <a:cubicBezTo>
                    <a:pt x="87518" y="61324"/>
                    <a:pt x="83909" y="59810"/>
                    <a:pt x="79398" y="58675"/>
                  </a:cubicBezTo>
                  <a:cubicBezTo>
                    <a:pt x="79398" y="38611"/>
                    <a:pt x="79398" y="38611"/>
                    <a:pt x="79398" y="38611"/>
                  </a:cubicBezTo>
                  <a:cubicBezTo>
                    <a:pt x="88421" y="38611"/>
                    <a:pt x="88421" y="38611"/>
                    <a:pt x="88421" y="38611"/>
                  </a:cubicBezTo>
                  <a:cubicBezTo>
                    <a:pt x="90225" y="38611"/>
                    <a:pt x="91127" y="38233"/>
                    <a:pt x="91127" y="37476"/>
                  </a:cubicBezTo>
                  <a:cubicBezTo>
                    <a:pt x="91127" y="0"/>
                    <a:pt x="91127" y="0"/>
                    <a:pt x="91127" y="0"/>
                  </a:cubicBezTo>
                  <a:cubicBezTo>
                    <a:pt x="86616" y="0"/>
                    <a:pt x="86616" y="0"/>
                    <a:pt x="86616" y="0"/>
                  </a:cubicBezTo>
                  <a:cubicBezTo>
                    <a:pt x="86616" y="36719"/>
                    <a:pt x="86616" y="36719"/>
                    <a:pt x="86616" y="36719"/>
                  </a:cubicBezTo>
                  <a:cubicBezTo>
                    <a:pt x="9022" y="36719"/>
                    <a:pt x="9022" y="36719"/>
                    <a:pt x="9022" y="36719"/>
                  </a:cubicBezTo>
                  <a:cubicBezTo>
                    <a:pt x="9022" y="0"/>
                    <a:pt x="9022" y="0"/>
                    <a:pt x="9022" y="0"/>
                  </a:cubicBezTo>
                  <a:cubicBezTo>
                    <a:pt x="5413" y="0"/>
                    <a:pt x="5413" y="0"/>
                    <a:pt x="5413" y="0"/>
                  </a:cubicBezTo>
                  <a:cubicBezTo>
                    <a:pt x="5413" y="37476"/>
                    <a:pt x="5413" y="37476"/>
                    <a:pt x="5413" y="37476"/>
                  </a:cubicBezTo>
                  <a:cubicBezTo>
                    <a:pt x="5413" y="38233"/>
                    <a:pt x="6315" y="38611"/>
                    <a:pt x="7218" y="38611"/>
                  </a:cubicBezTo>
                  <a:cubicBezTo>
                    <a:pt x="17142" y="38611"/>
                    <a:pt x="17142" y="38611"/>
                    <a:pt x="17142" y="38611"/>
                  </a:cubicBezTo>
                  <a:cubicBezTo>
                    <a:pt x="17142" y="58675"/>
                    <a:pt x="17142" y="58675"/>
                    <a:pt x="17142" y="58675"/>
                  </a:cubicBezTo>
                  <a:cubicBezTo>
                    <a:pt x="6315" y="61703"/>
                    <a:pt x="0" y="66624"/>
                    <a:pt x="0" y="71545"/>
                  </a:cubicBezTo>
                  <a:cubicBezTo>
                    <a:pt x="0" y="100315"/>
                    <a:pt x="0" y="100315"/>
                    <a:pt x="0" y="100315"/>
                  </a:cubicBezTo>
                  <a:cubicBezTo>
                    <a:pt x="0" y="103343"/>
                    <a:pt x="6315" y="105615"/>
                    <a:pt x="12631" y="105615"/>
                  </a:cubicBezTo>
                  <a:cubicBezTo>
                    <a:pt x="16240" y="105615"/>
                    <a:pt x="18947" y="105236"/>
                    <a:pt x="20751" y="104479"/>
                  </a:cubicBezTo>
                  <a:cubicBezTo>
                    <a:pt x="20751" y="109022"/>
                    <a:pt x="20751" y="109022"/>
                    <a:pt x="20751" y="109022"/>
                  </a:cubicBezTo>
                  <a:cubicBezTo>
                    <a:pt x="20751" y="112050"/>
                    <a:pt x="27067" y="114321"/>
                    <a:pt x="33383" y="114321"/>
                  </a:cubicBezTo>
                  <a:cubicBezTo>
                    <a:pt x="36992" y="114321"/>
                    <a:pt x="39699" y="113943"/>
                    <a:pt x="41503" y="113186"/>
                  </a:cubicBezTo>
                  <a:cubicBezTo>
                    <a:pt x="41503" y="115078"/>
                    <a:pt x="41503" y="115078"/>
                    <a:pt x="41503" y="115078"/>
                  </a:cubicBezTo>
                  <a:cubicBezTo>
                    <a:pt x="41503" y="117728"/>
                    <a:pt x="46917" y="120000"/>
                    <a:pt x="54135" y="120000"/>
                  </a:cubicBezTo>
                  <a:cubicBezTo>
                    <a:pt x="61353" y="120000"/>
                    <a:pt x="66766" y="117728"/>
                    <a:pt x="66766" y="115078"/>
                  </a:cubicBezTo>
                  <a:cubicBezTo>
                    <a:pt x="66766" y="113186"/>
                    <a:pt x="66766" y="113186"/>
                    <a:pt x="66766" y="113186"/>
                  </a:cubicBezTo>
                  <a:cubicBezTo>
                    <a:pt x="68571" y="113943"/>
                    <a:pt x="72180" y="114321"/>
                    <a:pt x="74887" y="114321"/>
                  </a:cubicBezTo>
                  <a:cubicBezTo>
                    <a:pt x="82105" y="114321"/>
                    <a:pt x="87518" y="112050"/>
                    <a:pt x="87518" y="109022"/>
                  </a:cubicBezTo>
                  <a:cubicBezTo>
                    <a:pt x="87518" y="82902"/>
                    <a:pt x="87518" y="82902"/>
                    <a:pt x="87518" y="82902"/>
                  </a:cubicBezTo>
                  <a:cubicBezTo>
                    <a:pt x="101954" y="89716"/>
                    <a:pt x="101954" y="89716"/>
                    <a:pt x="101954" y="89716"/>
                  </a:cubicBezTo>
                  <a:cubicBezTo>
                    <a:pt x="101954" y="89716"/>
                    <a:pt x="101954" y="90094"/>
                    <a:pt x="101954" y="90094"/>
                  </a:cubicBezTo>
                  <a:cubicBezTo>
                    <a:pt x="106466" y="91230"/>
                    <a:pt x="112781" y="91230"/>
                    <a:pt x="116390" y="89716"/>
                  </a:cubicBezTo>
                  <a:cubicBezTo>
                    <a:pt x="120000" y="88201"/>
                    <a:pt x="120000" y="85930"/>
                    <a:pt x="117293" y="84037"/>
                  </a:cubicBezTo>
                  <a:close/>
                  <a:moveTo>
                    <a:pt x="20751" y="38990"/>
                  </a:moveTo>
                  <a:cubicBezTo>
                    <a:pt x="74887" y="38990"/>
                    <a:pt x="74887" y="38990"/>
                    <a:pt x="74887" y="38990"/>
                  </a:cubicBezTo>
                  <a:cubicBezTo>
                    <a:pt x="74887" y="45425"/>
                    <a:pt x="74887" y="45425"/>
                    <a:pt x="74887" y="45425"/>
                  </a:cubicBezTo>
                  <a:cubicBezTo>
                    <a:pt x="61353" y="45425"/>
                    <a:pt x="61353" y="45425"/>
                    <a:pt x="61353" y="45425"/>
                  </a:cubicBezTo>
                  <a:cubicBezTo>
                    <a:pt x="61353" y="43911"/>
                    <a:pt x="61353" y="43911"/>
                    <a:pt x="61353" y="43911"/>
                  </a:cubicBezTo>
                  <a:cubicBezTo>
                    <a:pt x="61353" y="43533"/>
                    <a:pt x="60451" y="42776"/>
                    <a:pt x="59548" y="42776"/>
                  </a:cubicBezTo>
                  <a:cubicBezTo>
                    <a:pt x="36992" y="42776"/>
                    <a:pt x="36992" y="42776"/>
                    <a:pt x="36992" y="42776"/>
                  </a:cubicBezTo>
                  <a:cubicBezTo>
                    <a:pt x="35187" y="42776"/>
                    <a:pt x="34285" y="43533"/>
                    <a:pt x="34285" y="43911"/>
                  </a:cubicBezTo>
                  <a:cubicBezTo>
                    <a:pt x="34285" y="45425"/>
                    <a:pt x="34285" y="45425"/>
                    <a:pt x="34285" y="45425"/>
                  </a:cubicBezTo>
                  <a:cubicBezTo>
                    <a:pt x="20751" y="45425"/>
                    <a:pt x="20751" y="45425"/>
                    <a:pt x="20751" y="45425"/>
                  </a:cubicBezTo>
                  <a:lnTo>
                    <a:pt x="20751" y="38990"/>
                  </a:lnTo>
                  <a:close/>
                  <a:moveTo>
                    <a:pt x="74887" y="47318"/>
                  </a:moveTo>
                  <a:cubicBezTo>
                    <a:pt x="74887" y="49968"/>
                    <a:pt x="74887" y="49968"/>
                    <a:pt x="74887" y="49968"/>
                  </a:cubicBezTo>
                  <a:cubicBezTo>
                    <a:pt x="61353" y="49968"/>
                    <a:pt x="61353" y="49968"/>
                    <a:pt x="61353" y="49968"/>
                  </a:cubicBezTo>
                  <a:cubicBezTo>
                    <a:pt x="61353" y="47318"/>
                    <a:pt x="61353" y="47318"/>
                    <a:pt x="61353" y="47318"/>
                  </a:cubicBezTo>
                  <a:lnTo>
                    <a:pt x="74887" y="47318"/>
                  </a:lnTo>
                  <a:close/>
                  <a:moveTo>
                    <a:pt x="56842" y="45047"/>
                  </a:moveTo>
                  <a:cubicBezTo>
                    <a:pt x="56842" y="52618"/>
                    <a:pt x="56842" y="52618"/>
                    <a:pt x="56842" y="52618"/>
                  </a:cubicBezTo>
                  <a:cubicBezTo>
                    <a:pt x="39699" y="52618"/>
                    <a:pt x="39699" y="52618"/>
                    <a:pt x="39699" y="52618"/>
                  </a:cubicBezTo>
                  <a:cubicBezTo>
                    <a:pt x="39699" y="45047"/>
                    <a:pt x="39699" y="45047"/>
                    <a:pt x="39699" y="45047"/>
                  </a:cubicBezTo>
                  <a:lnTo>
                    <a:pt x="56842" y="45047"/>
                  </a:lnTo>
                  <a:close/>
                  <a:moveTo>
                    <a:pt x="20751" y="47318"/>
                  </a:moveTo>
                  <a:cubicBezTo>
                    <a:pt x="34285" y="47318"/>
                    <a:pt x="34285" y="47318"/>
                    <a:pt x="34285" y="47318"/>
                  </a:cubicBezTo>
                  <a:cubicBezTo>
                    <a:pt x="34285" y="49968"/>
                    <a:pt x="34285" y="49968"/>
                    <a:pt x="34285" y="49968"/>
                  </a:cubicBezTo>
                  <a:cubicBezTo>
                    <a:pt x="20751" y="49968"/>
                    <a:pt x="20751" y="49968"/>
                    <a:pt x="20751" y="49968"/>
                  </a:cubicBezTo>
                  <a:lnTo>
                    <a:pt x="20751" y="47318"/>
                  </a:lnTo>
                  <a:close/>
                  <a:moveTo>
                    <a:pt x="112781" y="88580"/>
                  </a:moveTo>
                  <a:cubicBezTo>
                    <a:pt x="110977" y="89337"/>
                    <a:pt x="107368" y="89337"/>
                    <a:pt x="104661" y="88580"/>
                  </a:cubicBezTo>
                  <a:cubicBezTo>
                    <a:pt x="86616" y="79873"/>
                    <a:pt x="86616" y="79873"/>
                    <a:pt x="86616" y="79873"/>
                  </a:cubicBezTo>
                  <a:cubicBezTo>
                    <a:pt x="86616" y="79495"/>
                    <a:pt x="85714" y="79116"/>
                    <a:pt x="84812" y="79495"/>
                  </a:cubicBezTo>
                  <a:cubicBezTo>
                    <a:pt x="83909" y="79495"/>
                    <a:pt x="83007" y="79873"/>
                    <a:pt x="83007" y="80252"/>
                  </a:cubicBezTo>
                  <a:cubicBezTo>
                    <a:pt x="83007" y="109022"/>
                    <a:pt x="83007" y="109022"/>
                    <a:pt x="83007" y="109022"/>
                  </a:cubicBezTo>
                  <a:cubicBezTo>
                    <a:pt x="83007" y="110914"/>
                    <a:pt x="80300" y="112429"/>
                    <a:pt x="75789" y="112429"/>
                  </a:cubicBezTo>
                  <a:cubicBezTo>
                    <a:pt x="71278" y="112807"/>
                    <a:pt x="66766" y="111293"/>
                    <a:pt x="66766" y="109022"/>
                  </a:cubicBezTo>
                  <a:cubicBezTo>
                    <a:pt x="66766" y="93501"/>
                    <a:pt x="66766" y="93501"/>
                    <a:pt x="66766" y="93501"/>
                  </a:cubicBezTo>
                  <a:cubicBezTo>
                    <a:pt x="66766" y="92744"/>
                    <a:pt x="65864" y="92365"/>
                    <a:pt x="64060" y="92365"/>
                  </a:cubicBezTo>
                  <a:cubicBezTo>
                    <a:pt x="64060" y="92365"/>
                    <a:pt x="64060" y="92365"/>
                    <a:pt x="64060" y="92365"/>
                  </a:cubicBezTo>
                  <a:cubicBezTo>
                    <a:pt x="63157" y="92365"/>
                    <a:pt x="62255" y="92744"/>
                    <a:pt x="62255" y="93501"/>
                  </a:cubicBezTo>
                  <a:cubicBezTo>
                    <a:pt x="62255" y="109022"/>
                    <a:pt x="62255" y="109022"/>
                    <a:pt x="62255" y="109022"/>
                  </a:cubicBezTo>
                  <a:cubicBezTo>
                    <a:pt x="62255" y="114700"/>
                    <a:pt x="62255" y="114700"/>
                    <a:pt x="62255" y="114700"/>
                  </a:cubicBezTo>
                  <a:cubicBezTo>
                    <a:pt x="62255" y="116593"/>
                    <a:pt x="59548" y="118107"/>
                    <a:pt x="55037" y="118485"/>
                  </a:cubicBezTo>
                  <a:cubicBezTo>
                    <a:pt x="50526" y="118485"/>
                    <a:pt x="46015" y="116971"/>
                    <a:pt x="46015" y="115078"/>
                  </a:cubicBezTo>
                  <a:cubicBezTo>
                    <a:pt x="46015" y="109022"/>
                    <a:pt x="46015" y="109022"/>
                    <a:pt x="46015" y="109022"/>
                  </a:cubicBezTo>
                  <a:cubicBezTo>
                    <a:pt x="46015" y="93501"/>
                    <a:pt x="46015" y="93501"/>
                    <a:pt x="46015" y="93501"/>
                  </a:cubicBezTo>
                  <a:cubicBezTo>
                    <a:pt x="46015" y="92744"/>
                    <a:pt x="45112" y="92365"/>
                    <a:pt x="44210" y="92365"/>
                  </a:cubicBezTo>
                  <a:cubicBezTo>
                    <a:pt x="44210" y="92365"/>
                    <a:pt x="44210" y="92365"/>
                    <a:pt x="44210" y="92365"/>
                  </a:cubicBezTo>
                  <a:cubicBezTo>
                    <a:pt x="42406" y="92365"/>
                    <a:pt x="41503" y="92744"/>
                    <a:pt x="41503" y="93501"/>
                  </a:cubicBezTo>
                  <a:cubicBezTo>
                    <a:pt x="41503" y="109022"/>
                    <a:pt x="41503" y="109022"/>
                    <a:pt x="41503" y="109022"/>
                  </a:cubicBezTo>
                  <a:cubicBezTo>
                    <a:pt x="41503" y="110914"/>
                    <a:pt x="38796" y="112429"/>
                    <a:pt x="34285" y="112429"/>
                  </a:cubicBezTo>
                  <a:cubicBezTo>
                    <a:pt x="29774" y="112807"/>
                    <a:pt x="25263" y="111293"/>
                    <a:pt x="25263" y="109022"/>
                  </a:cubicBezTo>
                  <a:cubicBezTo>
                    <a:pt x="25263" y="100315"/>
                    <a:pt x="25263" y="100315"/>
                    <a:pt x="25263" y="100315"/>
                  </a:cubicBezTo>
                  <a:cubicBezTo>
                    <a:pt x="25263" y="88958"/>
                    <a:pt x="25263" y="88958"/>
                    <a:pt x="25263" y="88958"/>
                  </a:cubicBezTo>
                  <a:cubicBezTo>
                    <a:pt x="25263" y="88580"/>
                    <a:pt x="24360" y="88201"/>
                    <a:pt x="23458" y="88201"/>
                  </a:cubicBezTo>
                  <a:cubicBezTo>
                    <a:pt x="23458" y="88201"/>
                    <a:pt x="23458" y="88201"/>
                    <a:pt x="23458" y="88201"/>
                  </a:cubicBezTo>
                  <a:cubicBezTo>
                    <a:pt x="21654" y="88201"/>
                    <a:pt x="20751" y="88580"/>
                    <a:pt x="20751" y="88958"/>
                  </a:cubicBezTo>
                  <a:cubicBezTo>
                    <a:pt x="20751" y="100315"/>
                    <a:pt x="20751" y="100315"/>
                    <a:pt x="20751" y="100315"/>
                  </a:cubicBezTo>
                  <a:cubicBezTo>
                    <a:pt x="20751" y="102208"/>
                    <a:pt x="18045" y="103722"/>
                    <a:pt x="13533" y="103722"/>
                  </a:cubicBezTo>
                  <a:cubicBezTo>
                    <a:pt x="9022" y="104100"/>
                    <a:pt x="4511" y="102586"/>
                    <a:pt x="4511" y="100315"/>
                  </a:cubicBezTo>
                  <a:cubicBezTo>
                    <a:pt x="4511" y="71545"/>
                    <a:pt x="4511" y="71545"/>
                    <a:pt x="4511" y="71545"/>
                  </a:cubicBezTo>
                  <a:cubicBezTo>
                    <a:pt x="4511" y="67003"/>
                    <a:pt x="10827" y="62460"/>
                    <a:pt x="19849" y="60189"/>
                  </a:cubicBezTo>
                  <a:cubicBezTo>
                    <a:pt x="20751" y="59810"/>
                    <a:pt x="20751" y="59810"/>
                    <a:pt x="20751" y="59432"/>
                  </a:cubicBezTo>
                  <a:cubicBezTo>
                    <a:pt x="20751" y="52239"/>
                    <a:pt x="20751" y="52239"/>
                    <a:pt x="20751" y="52239"/>
                  </a:cubicBezTo>
                  <a:cubicBezTo>
                    <a:pt x="34285" y="52239"/>
                    <a:pt x="34285" y="52239"/>
                    <a:pt x="34285" y="52239"/>
                  </a:cubicBezTo>
                  <a:cubicBezTo>
                    <a:pt x="34285" y="53375"/>
                    <a:pt x="34285" y="53375"/>
                    <a:pt x="34285" y="53375"/>
                  </a:cubicBezTo>
                  <a:cubicBezTo>
                    <a:pt x="34285" y="54132"/>
                    <a:pt x="35187" y="54511"/>
                    <a:pt x="36992" y="54511"/>
                  </a:cubicBezTo>
                  <a:cubicBezTo>
                    <a:pt x="59548" y="54511"/>
                    <a:pt x="59548" y="54511"/>
                    <a:pt x="59548" y="54511"/>
                  </a:cubicBezTo>
                  <a:cubicBezTo>
                    <a:pt x="60451" y="54511"/>
                    <a:pt x="61353" y="54132"/>
                    <a:pt x="61353" y="53375"/>
                  </a:cubicBezTo>
                  <a:cubicBezTo>
                    <a:pt x="61353" y="52239"/>
                    <a:pt x="61353" y="52239"/>
                    <a:pt x="61353" y="52239"/>
                  </a:cubicBezTo>
                  <a:cubicBezTo>
                    <a:pt x="74887" y="52239"/>
                    <a:pt x="74887" y="52239"/>
                    <a:pt x="74887" y="52239"/>
                  </a:cubicBezTo>
                  <a:cubicBezTo>
                    <a:pt x="74887" y="59053"/>
                    <a:pt x="74887" y="59053"/>
                    <a:pt x="74887" y="59053"/>
                  </a:cubicBezTo>
                  <a:cubicBezTo>
                    <a:pt x="74887" y="59432"/>
                    <a:pt x="74887" y="59810"/>
                    <a:pt x="75789" y="59810"/>
                  </a:cubicBezTo>
                  <a:cubicBezTo>
                    <a:pt x="80300" y="60946"/>
                    <a:pt x="84812" y="62460"/>
                    <a:pt x="87518" y="64353"/>
                  </a:cubicBezTo>
                  <a:cubicBezTo>
                    <a:pt x="99248" y="71924"/>
                    <a:pt x="113684" y="84794"/>
                    <a:pt x="113684" y="85173"/>
                  </a:cubicBezTo>
                  <a:cubicBezTo>
                    <a:pt x="113684" y="85173"/>
                    <a:pt x="113684" y="85173"/>
                    <a:pt x="113684" y="85173"/>
                  </a:cubicBezTo>
                  <a:cubicBezTo>
                    <a:pt x="115488" y="86309"/>
                    <a:pt x="115488" y="87444"/>
                    <a:pt x="112781" y="8858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9" name="Google Shape;99;p5"/>
          <p:cNvGrpSpPr/>
          <p:nvPr/>
        </p:nvGrpSpPr>
        <p:grpSpPr>
          <a:xfrm>
            <a:off x="7106138" y="2674863"/>
            <a:ext cx="1551087" cy="2468625"/>
            <a:chOff x="715963" y="3538538"/>
            <a:chExt cx="1551087" cy="2468625"/>
          </a:xfrm>
        </p:grpSpPr>
        <p:sp>
          <p:nvSpPr>
            <p:cNvPr id="100" name="Google Shape;100;p5"/>
            <p:cNvSpPr/>
            <p:nvPr/>
          </p:nvSpPr>
          <p:spPr>
            <a:xfrm>
              <a:off x="785813" y="4429125"/>
              <a:ext cx="15900" cy="33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40000" y="120000"/>
                  </a:cubicBezTo>
                  <a:cubicBezTo>
                    <a:pt x="8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80000" y="0"/>
                    <a:pt x="4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5"/>
            <p:cNvSpPr/>
            <p:nvPr/>
          </p:nvSpPr>
          <p:spPr>
            <a:xfrm>
              <a:off x="817563" y="4429125"/>
              <a:ext cx="15900" cy="33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80000" y="120000"/>
                  </a:cubicBezTo>
                  <a:cubicBezTo>
                    <a:pt x="12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120000" y="0"/>
                    <a:pt x="8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5"/>
            <p:cNvSpPr/>
            <p:nvPr/>
          </p:nvSpPr>
          <p:spPr>
            <a:xfrm>
              <a:off x="715963" y="4392613"/>
              <a:ext cx="187200" cy="401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3142" y="24000"/>
                  </a:moveTo>
                  <a:cubicBezTo>
                    <a:pt x="99428" y="24000"/>
                    <a:pt x="99428" y="24000"/>
                    <a:pt x="99428" y="24000"/>
                  </a:cubicBezTo>
                  <a:cubicBezTo>
                    <a:pt x="99428" y="3200"/>
                    <a:pt x="99428" y="3200"/>
                    <a:pt x="99428" y="3200"/>
                  </a:cubicBezTo>
                  <a:cubicBezTo>
                    <a:pt x="99428" y="1600"/>
                    <a:pt x="96000" y="0"/>
                    <a:pt x="92571" y="0"/>
                  </a:cubicBezTo>
                  <a:cubicBezTo>
                    <a:pt x="27428" y="0"/>
                    <a:pt x="27428" y="0"/>
                    <a:pt x="27428" y="0"/>
                  </a:cubicBezTo>
                  <a:cubicBezTo>
                    <a:pt x="24000" y="0"/>
                    <a:pt x="20571" y="1600"/>
                    <a:pt x="20571" y="3200"/>
                  </a:cubicBezTo>
                  <a:cubicBezTo>
                    <a:pt x="20571" y="24000"/>
                    <a:pt x="20571" y="24000"/>
                    <a:pt x="20571" y="24000"/>
                  </a:cubicBezTo>
                  <a:cubicBezTo>
                    <a:pt x="6857" y="24000"/>
                    <a:pt x="6857" y="24000"/>
                    <a:pt x="6857" y="24000"/>
                  </a:cubicBezTo>
                  <a:cubicBezTo>
                    <a:pt x="3428" y="24000"/>
                    <a:pt x="0" y="25600"/>
                    <a:pt x="0" y="28800"/>
                  </a:cubicBezTo>
                  <a:cubicBezTo>
                    <a:pt x="0" y="97600"/>
                    <a:pt x="0" y="97600"/>
                    <a:pt x="0" y="97600"/>
                  </a:cubicBezTo>
                  <a:cubicBezTo>
                    <a:pt x="0" y="110400"/>
                    <a:pt x="20571" y="120000"/>
                    <a:pt x="48000" y="120000"/>
                  </a:cubicBezTo>
                  <a:cubicBezTo>
                    <a:pt x="72000" y="120000"/>
                    <a:pt x="72000" y="120000"/>
                    <a:pt x="72000" y="120000"/>
                  </a:cubicBezTo>
                  <a:cubicBezTo>
                    <a:pt x="99428" y="120000"/>
                    <a:pt x="120000" y="110400"/>
                    <a:pt x="120000" y="97600"/>
                  </a:cubicBezTo>
                  <a:cubicBezTo>
                    <a:pt x="120000" y="28800"/>
                    <a:pt x="120000" y="28800"/>
                    <a:pt x="120000" y="28800"/>
                  </a:cubicBezTo>
                  <a:cubicBezTo>
                    <a:pt x="120000" y="25600"/>
                    <a:pt x="116571" y="24000"/>
                    <a:pt x="113142" y="24000"/>
                  </a:cubicBezTo>
                  <a:close/>
                  <a:moveTo>
                    <a:pt x="37714" y="8000"/>
                  </a:moveTo>
                  <a:cubicBezTo>
                    <a:pt x="82285" y="8000"/>
                    <a:pt x="82285" y="8000"/>
                    <a:pt x="82285" y="8000"/>
                  </a:cubicBezTo>
                  <a:cubicBezTo>
                    <a:pt x="82285" y="24000"/>
                    <a:pt x="82285" y="24000"/>
                    <a:pt x="82285" y="24000"/>
                  </a:cubicBezTo>
                  <a:cubicBezTo>
                    <a:pt x="37714" y="24000"/>
                    <a:pt x="37714" y="24000"/>
                    <a:pt x="37714" y="24000"/>
                  </a:cubicBezTo>
                  <a:lnTo>
                    <a:pt x="37714" y="8000"/>
                  </a:lnTo>
                  <a:close/>
                  <a:moveTo>
                    <a:pt x="72000" y="113600"/>
                  </a:moveTo>
                  <a:cubicBezTo>
                    <a:pt x="48000" y="113600"/>
                    <a:pt x="48000" y="113600"/>
                    <a:pt x="48000" y="113600"/>
                  </a:cubicBezTo>
                  <a:cubicBezTo>
                    <a:pt x="30857" y="113600"/>
                    <a:pt x="17142" y="105600"/>
                    <a:pt x="17142" y="97600"/>
                  </a:cubicBezTo>
                  <a:cubicBezTo>
                    <a:pt x="17142" y="32000"/>
                    <a:pt x="17142" y="32000"/>
                    <a:pt x="17142" y="32000"/>
                  </a:cubicBezTo>
                  <a:cubicBezTo>
                    <a:pt x="27428" y="32000"/>
                    <a:pt x="27428" y="32000"/>
                    <a:pt x="27428" y="32000"/>
                  </a:cubicBezTo>
                  <a:cubicBezTo>
                    <a:pt x="92571" y="32000"/>
                    <a:pt x="92571" y="32000"/>
                    <a:pt x="92571" y="32000"/>
                  </a:cubicBezTo>
                  <a:cubicBezTo>
                    <a:pt x="102857" y="32000"/>
                    <a:pt x="102857" y="32000"/>
                    <a:pt x="102857" y="32000"/>
                  </a:cubicBezTo>
                  <a:cubicBezTo>
                    <a:pt x="102857" y="97600"/>
                    <a:pt x="102857" y="97600"/>
                    <a:pt x="102857" y="97600"/>
                  </a:cubicBezTo>
                  <a:cubicBezTo>
                    <a:pt x="102857" y="105600"/>
                    <a:pt x="89142" y="113600"/>
                    <a:pt x="72000" y="113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5"/>
            <p:cNvSpPr/>
            <p:nvPr/>
          </p:nvSpPr>
          <p:spPr>
            <a:xfrm>
              <a:off x="758825" y="4521200"/>
              <a:ext cx="101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7368" y="0"/>
                  </a:moveTo>
                  <a:cubicBezTo>
                    <a:pt x="12631" y="0"/>
                    <a:pt x="12631" y="0"/>
                    <a:pt x="12631" y="0"/>
                  </a:cubicBezTo>
                  <a:cubicBezTo>
                    <a:pt x="6315" y="0"/>
                    <a:pt x="0" y="24000"/>
                    <a:pt x="0" y="72000"/>
                  </a:cubicBezTo>
                  <a:cubicBezTo>
                    <a:pt x="0" y="96000"/>
                    <a:pt x="6315" y="120000"/>
                    <a:pt x="12631" y="120000"/>
                  </a:cubicBezTo>
                  <a:cubicBezTo>
                    <a:pt x="107368" y="120000"/>
                    <a:pt x="107368" y="120000"/>
                    <a:pt x="107368" y="120000"/>
                  </a:cubicBezTo>
                  <a:cubicBezTo>
                    <a:pt x="113684" y="120000"/>
                    <a:pt x="120000" y="96000"/>
                    <a:pt x="120000" y="72000"/>
                  </a:cubicBezTo>
                  <a:cubicBezTo>
                    <a:pt x="120000" y="24000"/>
                    <a:pt x="113684" y="0"/>
                    <a:pt x="1073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5"/>
            <p:cNvSpPr/>
            <p:nvPr/>
          </p:nvSpPr>
          <p:spPr>
            <a:xfrm>
              <a:off x="1293813" y="4230688"/>
              <a:ext cx="523800" cy="371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448" y="120000"/>
                  </a:moveTo>
                  <a:cubicBezTo>
                    <a:pt x="105306" y="120000"/>
                    <a:pt x="105306" y="120000"/>
                    <a:pt x="105306" y="120000"/>
                  </a:cubicBezTo>
                  <a:cubicBezTo>
                    <a:pt x="105306" y="116521"/>
                    <a:pt x="106530" y="113043"/>
                    <a:pt x="107755" y="111304"/>
                  </a:cubicBezTo>
                  <a:cubicBezTo>
                    <a:pt x="105306" y="111304"/>
                    <a:pt x="105306" y="111304"/>
                    <a:pt x="105306" y="111304"/>
                  </a:cubicBezTo>
                  <a:cubicBezTo>
                    <a:pt x="105306" y="8695"/>
                    <a:pt x="105306" y="8695"/>
                    <a:pt x="105306" y="8695"/>
                  </a:cubicBezTo>
                  <a:cubicBezTo>
                    <a:pt x="115102" y="8695"/>
                    <a:pt x="115102" y="8695"/>
                    <a:pt x="115102" y="8695"/>
                  </a:cubicBezTo>
                  <a:cubicBezTo>
                    <a:pt x="115102" y="102608"/>
                    <a:pt x="115102" y="102608"/>
                    <a:pt x="115102" y="102608"/>
                  </a:cubicBezTo>
                  <a:cubicBezTo>
                    <a:pt x="116326" y="102608"/>
                    <a:pt x="118775" y="100869"/>
                    <a:pt x="119999" y="100869"/>
                  </a:cubicBezTo>
                  <a:cubicBezTo>
                    <a:pt x="119999" y="3478"/>
                    <a:pt x="119999" y="3478"/>
                    <a:pt x="119999" y="3478"/>
                  </a:cubicBezTo>
                  <a:cubicBezTo>
                    <a:pt x="119999" y="1739"/>
                    <a:pt x="118775" y="0"/>
                    <a:pt x="117551" y="0"/>
                  </a:cubicBezTo>
                  <a:cubicBezTo>
                    <a:pt x="101632" y="0"/>
                    <a:pt x="101632" y="0"/>
                    <a:pt x="101632" y="0"/>
                  </a:cubicBezTo>
                  <a:cubicBezTo>
                    <a:pt x="100408" y="0"/>
                    <a:pt x="99183" y="1739"/>
                    <a:pt x="99183" y="3478"/>
                  </a:cubicBezTo>
                  <a:cubicBezTo>
                    <a:pt x="99183" y="111304"/>
                    <a:pt x="99183" y="111304"/>
                    <a:pt x="99183" y="111304"/>
                  </a:cubicBezTo>
                  <a:cubicBezTo>
                    <a:pt x="89387" y="111304"/>
                    <a:pt x="89387" y="111304"/>
                    <a:pt x="89387" y="111304"/>
                  </a:cubicBezTo>
                  <a:cubicBezTo>
                    <a:pt x="89387" y="55652"/>
                    <a:pt x="89387" y="55652"/>
                    <a:pt x="89387" y="55652"/>
                  </a:cubicBezTo>
                  <a:cubicBezTo>
                    <a:pt x="89387" y="53913"/>
                    <a:pt x="88163" y="52173"/>
                    <a:pt x="85714" y="52173"/>
                  </a:cubicBezTo>
                  <a:cubicBezTo>
                    <a:pt x="69795" y="52173"/>
                    <a:pt x="69795" y="52173"/>
                    <a:pt x="69795" y="52173"/>
                  </a:cubicBezTo>
                  <a:cubicBezTo>
                    <a:pt x="68571" y="52173"/>
                    <a:pt x="67346" y="53913"/>
                    <a:pt x="67346" y="55652"/>
                  </a:cubicBezTo>
                  <a:cubicBezTo>
                    <a:pt x="67346" y="111304"/>
                    <a:pt x="67346" y="111304"/>
                    <a:pt x="67346" y="111304"/>
                  </a:cubicBezTo>
                  <a:cubicBezTo>
                    <a:pt x="57551" y="111304"/>
                    <a:pt x="57551" y="111304"/>
                    <a:pt x="57551" y="111304"/>
                  </a:cubicBezTo>
                  <a:cubicBezTo>
                    <a:pt x="57551" y="41739"/>
                    <a:pt x="57551" y="41739"/>
                    <a:pt x="57551" y="41739"/>
                  </a:cubicBezTo>
                  <a:cubicBezTo>
                    <a:pt x="57551" y="38260"/>
                    <a:pt x="56326" y="36521"/>
                    <a:pt x="55102" y="36521"/>
                  </a:cubicBezTo>
                  <a:cubicBezTo>
                    <a:pt x="39183" y="36521"/>
                    <a:pt x="39183" y="36521"/>
                    <a:pt x="39183" y="36521"/>
                  </a:cubicBezTo>
                  <a:cubicBezTo>
                    <a:pt x="37959" y="36521"/>
                    <a:pt x="35510" y="38260"/>
                    <a:pt x="35510" y="41739"/>
                  </a:cubicBezTo>
                  <a:cubicBezTo>
                    <a:pt x="35510" y="111304"/>
                    <a:pt x="35510" y="111304"/>
                    <a:pt x="35510" y="111304"/>
                  </a:cubicBezTo>
                  <a:cubicBezTo>
                    <a:pt x="25714" y="111304"/>
                    <a:pt x="25714" y="111304"/>
                    <a:pt x="25714" y="111304"/>
                  </a:cubicBezTo>
                  <a:cubicBezTo>
                    <a:pt x="25714" y="78260"/>
                    <a:pt x="25714" y="78260"/>
                    <a:pt x="25714" y="78260"/>
                  </a:cubicBezTo>
                  <a:cubicBezTo>
                    <a:pt x="25714" y="76521"/>
                    <a:pt x="24489" y="74782"/>
                    <a:pt x="23265" y="74782"/>
                  </a:cubicBezTo>
                  <a:cubicBezTo>
                    <a:pt x="7346" y="74782"/>
                    <a:pt x="7346" y="74782"/>
                    <a:pt x="7346" y="74782"/>
                  </a:cubicBezTo>
                  <a:cubicBezTo>
                    <a:pt x="6122" y="74782"/>
                    <a:pt x="4897" y="76521"/>
                    <a:pt x="4897" y="78260"/>
                  </a:cubicBezTo>
                  <a:cubicBezTo>
                    <a:pt x="4897" y="111304"/>
                    <a:pt x="4897" y="111304"/>
                    <a:pt x="4897" y="111304"/>
                  </a:cubicBezTo>
                  <a:cubicBezTo>
                    <a:pt x="2448" y="111304"/>
                    <a:pt x="2448" y="111304"/>
                    <a:pt x="2448" y="111304"/>
                  </a:cubicBezTo>
                  <a:cubicBezTo>
                    <a:pt x="1224" y="111304"/>
                    <a:pt x="0" y="113043"/>
                    <a:pt x="0" y="114782"/>
                  </a:cubicBezTo>
                  <a:cubicBezTo>
                    <a:pt x="0" y="118260"/>
                    <a:pt x="1224" y="120000"/>
                    <a:pt x="2448" y="120000"/>
                  </a:cubicBezTo>
                  <a:close/>
                  <a:moveTo>
                    <a:pt x="73469" y="60869"/>
                  </a:moveTo>
                  <a:cubicBezTo>
                    <a:pt x="83265" y="60869"/>
                    <a:pt x="83265" y="60869"/>
                    <a:pt x="83265" y="60869"/>
                  </a:cubicBezTo>
                  <a:cubicBezTo>
                    <a:pt x="83265" y="111304"/>
                    <a:pt x="83265" y="111304"/>
                    <a:pt x="83265" y="111304"/>
                  </a:cubicBezTo>
                  <a:cubicBezTo>
                    <a:pt x="73469" y="111304"/>
                    <a:pt x="73469" y="111304"/>
                    <a:pt x="73469" y="111304"/>
                  </a:cubicBezTo>
                  <a:lnTo>
                    <a:pt x="73469" y="60869"/>
                  </a:lnTo>
                  <a:close/>
                  <a:moveTo>
                    <a:pt x="41632" y="45217"/>
                  </a:moveTo>
                  <a:cubicBezTo>
                    <a:pt x="51428" y="45217"/>
                    <a:pt x="51428" y="45217"/>
                    <a:pt x="51428" y="45217"/>
                  </a:cubicBezTo>
                  <a:cubicBezTo>
                    <a:pt x="51428" y="111304"/>
                    <a:pt x="51428" y="111304"/>
                    <a:pt x="51428" y="111304"/>
                  </a:cubicBezTo>
                  <a:cubicBezTo>
                    <a:pt x="41632" y="111304"/>
                    <a:pt x="41632" y="111304"/>
                    <a:pt x="41632" y="111304"/>
                  </a:cubicBezTo>
                  <a:lnTo>
                    <a:pt x="41632" y="45217"/>
                  </a:lnTo>
                  <a:close/>
                  <a:moveTo>
                    <a:pt x="11020" y="83478"/>
                  </a:moveTo>
                  <a:cubicBezTo>
                    <a:pt x="20816" y="83478"/>
                    <a:pt x="20816" y="83478"/>
                    <a:pt x="20816" y="83478"/>
                  </a:cubicBezTo>
                  <a:cubicBezTo>
                    <a:pt x="20816" y="111304"/>
                    <a:pt x="20816" y="111304"/>
                    <a:pt x="20816" y="111304"/>
                  </a:cubicBezTo>
                  <a:cubicBezTo>
                    <a:pt x="11020" y="111304"/>
                    <a:pt x="11020" y="111304"/>
                    <a:pt x="11020" y="111304"/>
                  </a:cubicBezTo>
                  <a:lnTo>
                    <a:pt x="11020" y="834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5"/>
            <p:cNvSpPr/>
            <p:nvPr/>
          </p:nvSpPr>
          <p:spPr>
            <a:xfrm>
              <a:off x="1106488" y="3538538"/>
              <a:ext cx="936600" cy="1255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2971" y="117948"/>
                  </a:moveTo>
                  <a:cubicBezTo>
                    <a:pt x="3428" y="117948"/>
                    <a:pt x="3428" y="117948"/>
                    <a:pt x="3428" y="117948"/>
                  </a:cubicBezTo>
                  <a:cubicBezTo>
                    <a:pt x="3428" y="2564"/>
                    <a:pt x="3428" y="2564"/>
                    <a:pt x="3428" y="2564"/>
                  </a:cubicBezTo>
                  <a:cubicBezTo>
                    <a:pt x="75428" y="2564"/>
                    <a:pt x="75428" y="2564"/>
                    <a:pt x="75428" y="2564"/>
                  </a:cubicBezTo>
                  <a:cubicBezTo>
                    <a:pt x="75428" y="31794"/>
                    <a:pt x="75428" y="31794"/>
                    <a:pt x="75428" y="31794"/>
                  </a:cubicBezTo>
                  <a:cubicBezTo>
                    <a:pt x="75428" y="32820"/>
                    <a:pt x="76114" y="33333"/>
                    <a:pt x="76800" y="33333"/>
                  </a:cubicBezTo>
                  <a:cubicBezTo>
                    <a:pt x="116571" y="33333"/>
                    <a:pt x="116571" y="33333"/>
                    <a:pt x="116571" y="33333"/>
                  </a:cubicBezTo>
                  <a:cubicBezTo>
                    <a:pt x="116571" y="92307"/>
                    <a:pt x="116571" y="92307"/>
                    <a:pt x="116571" y="92307"/>
                  </a:cubicBezTo>
                  <a:cubicBezTo>
                    <a:pt x="117257" y="92820"/>
                    <a:pt x="117257" y="94358"/>
                    <a:pt x="117257" y="95384"/>
                  </a:cubicBezTo>
                  <a:cubicBezTo>
                    <a:pt x="117257" y="97435"/>
                    <a:pt x="117257" y="97435"/>
                    <a:pt x="117257" y="97435"/>
                  </a:cubicBezTo>
                  <a:cubicBezTo>
                    <a:pt x="117942" y="97435"/>
                    <a:pt x="118628" y="96923"/>
                    <a:pt x="119999" y="96410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314" y="31794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78171" y="512"/>
                    <a:pt x="78171" y="512"/>
                    <a:pt x="78171" y="512"/>
                  </a:cubicBezTo>
                  <a:cubicBezTo>
                    <a:pt x="78171" y="512"/>
                    <a:pt x="78171" y="512"/>
                    <a:pt x="78171" y="0"/>
                  </a:cubicBezTo>
                  <a:cubicBezTo>
                    <a:pt x="78171" y="0"/>
                    <a:pt x="78171" y="0"/>
                    <a:pt x="78171" y="0"/>
                  </a:cubicBezTo>
                  <a:cubicBezTo>
                    <a:pt x="78171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6800" y="0"/>
                  </a:cubicBezTo>
                  <a:cubicBezTo>
                    <a:pt x="2057" y="0"/>
                    <a:pt x="2057" y="0"/>
                    <a:pt x="2057" y="0"/>
                  </a:cubicBezTo>
                  <a:cubicBezTo>
                    <a:pt x="685" y="0"/>
                    <a:pt x="0" y="512"/>
                    <a:pt x="0" y="1538"/>
                  </a:cubicBezTo>
                  <a:cubicBezTo>
                    <a:pt x="0" y="118974"/>
                    <a:pt x="0" y="118974"/>
                    <a:pt x="0" y="118974"/>
                  </a:cubicBezTo>
                  <a:cubicBezTo>
                    <a:pt x="0" y="119487"/>
                    <a:pt x="685" y="120000"/>
                    <a:pt x="2057" y="120000"/>
                  </a:cubicBezTo>
                  <a:cubicBezTo>
                    <a:pt x="82971" y="120000"/>
                    <a:pt x="82971" y="120000"/>
                    <a:pt x="82971" y="120000"/>
                  </a:cubicBezTo>
                  <a:lnTo>
                    <a:pt x="82971" y="117948"/>
                  </a:lnTo>
                  <a:close/>
                  <a:moveTo>
                    <a:pt x="78857" y="4102"/>
                  </a:moveTo>
                  <a:cubicBezTo>
                    <a:pt x="113828" y="30769"/>
                    <a:pt x="113828" y="30769"/>
                    <a:pt x="113828" y="30769"/>
                  </a:cubicBezTo>
                  <a:cubicBezTo>
                    <a:pt x="78857" y="30769"/>
                    <a:pt x="78857" y="30769"/>
                    <a:pt x="78857" y="30769"/>
                  </a:cubicBezTo>
                  <a:lnTo>
                    <a:pt x="78857" y="41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5"/>
            <p:cNvSpPr/>
            <p:nvPr/>
          </p:nvSpPr>
          <p:spPr>
            <a:xfrm>
              <a:off x="1293813" y="3748088"/>
              <a:ext cx="2508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5"/>
            <p:cNvSpPr/>
            <p:nvPr/>
          </p:nvSpPr>
          <p:spPr>
            <a:xfrm>
              <a:off x="1293813" y="3919538"/>
              <a:ext cx="2508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6000"/>
                    <a:pt x="120000" y="48000"/>
                  </a:cubicBezTo>
                  <a:cubicBezTo>
                    <a:pt x="120000" y="24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24000"/>
                    <a:pt x="0" y="48000"/>
                  </a:cubicBezTo>
                  <a:cubicBezTo>
                    <a:pt x="0" y="96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5"/>
            <p:cNvSpPr/>
            <p:nvPr/>
          </p:nvSpPr>
          <p:spPr>
            <a:xfrm>
              <a:off x="1325563" y="4048125"/>
              <a:ext cx="480900" cy="301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7333" y="64285"/>
                  </a:moveTo>
                  <a:cubicBezTo>
                    <a:pt x="74666" y="64285"/>
                    <a:pt x="72000" y="66428"/>
                    <a:pt x="70666" y="68571"/>
                  </a:cubicBezTo>
                  <a:cubicBezTo>
                    <a:pt x="52000" y="59999"/>
                    <a:pt x="52000" y="59999"/>
                    <a:pt x="52000" y="59999"/>
                  </a:cubicBezTo>
                  <a:cubicBezTo>
                    <a:pt x="52000" y="51428"/>
                    <a:pt x="48000" y="44999"/>
                    <a:pt x="42666" y="44999"/>
                  </a:cubicBezTo>
                  <a:cubicBezTo>
                    <a:pt x="38666" y="44999"/>
                    <a:pt x="34666" y="51428"/>
                    <a:pt x="34666" y="59999"/>
                  </a:cubicBezTo>
                  <a:cubicBezTo>
                    <a:pt x="34666" y="62142"/>
                    <a:pt x="34666" y="62142"/>
                    <a:pt x="34666" y="64285"/>
                  </a:cubicBezTo>
                  <a:cubicBezTo>
                    <a:pt x="13333" y="92142"/>
                    <a:pt x="13333" y="92142"/>
                    <a:pt x="13333" y="92142"/>
                  </a:cubicBezTo>
                  <a:cubicBezTo>
                    <a:pt x="12000" y="92142"/>
                    <a:pt x="10666" y="92142"/>
                    <a:pt x="9333" y="92142"/>
                  </a:cubicBezTo>
                  <a:cubicBezTo>
                    <a:pt x="4000" y="92142"/>
                    <a:pt x="0" y="98571"/>
                    <a:pt x="0" y="104999"/>
                  </a:cubicBezTo>
                  <a:cubicBezTo>
                    <a:pt x="0" y="113571"/>
                    <a:pt x="4000" y="119999"/>
                    <a:pt x="9333" y="119999"/>
                  </a:cubicBezTo>
                  <a:cubicBezTo>
                    <a:pt x="13333" y="119999"/>
                    <a:pt x="17333" y="113571"/>
                    <a:pt x="17333" y="104999"/>
                  </a:cubicBezTo>
                  <a:cubicBezTo>
                    <a:pt x="17333" y="102857"/>
                    <a:pt x="17333" y="102857"/>
                    <a:pt x="17333" y="100714"/>
                  </a:cubicBezTo>
                  <a:cubicBezTo>
                    <a:pt x="38666" y="72857"/>
                    <a:pt x="38666" y="72857"/>
                    <a:pt x="38666" y="72857"/>
                  </a:cubicBezTo>
                  <a:cubicBezTo>
                    <a:pt x="40000" y="72857"/>
                    <a:pt x="41333" y="75000"/>
                    <a:pt x="42666" y="75000"/>
                  </a:cubicBezTo>
                  <a:cubicBezTo>
                    <a:pt x="45333" y="75000"/>
                    <a:pt x="48000" y="72857"/>
                    <a:pt x="49333" y="68571"/>
                  </a:cubicBezTo>
                  <a:cubicBezTo>
                    <a:pt x="68000" y="79285"/>
                    <a:pt x="68000" y="79285"/>
                    <a:pt x="68000" y="79285"/>
                  </a:cubicBezTo>
                  <a:cubicBezTo>
                    <a:pt x="68000" y="85714"/>
                    <a:pt x="72000" y="92142"/>
                    <a:pt x="77333" y="92142"/>
                  </a:cubicBezTo>
                  <a:cubicBezTo>
                    <a:pt x="82666" y="92142"/>
                    <a:pt x="86666" y="85714"/>
                    <a:pt x="86666" y="77142"/>
                  </a:cubicBezTo>
                  <a:cubicBezTo>
                    <a:pt x="86666" y="75000"/>
                    <a:pt x="85333" y="72857"/>
                    <a:pt x="85333" y="70714"/>
                  </a:cubicBezTo>
                  <a:cubicBezTo>
                    <a:pt x="108000" y="27857"/>
                    <a:pt x="108000" y="27857"/>
                    <a:pt x="108000" y="27857"/>
                  </a:cubicBezTo>
                  <a:cubicBezTo>
                    <a:pt x="109333" y="27857"/>
                    <a:pt x="110666" y="27857"/>
                    <a:pt x="112000" y="27857"/>
                  </a:cubicBezTo>
                  <a:cubicBezTo>
                    <a:pt x="116000" y="27857"/>
                    <a:pt x="120000" y="21428"/>
                    <a:pt x="120000" y="12857"/>
                  </a:cubicBezTo>
                  <a:cubicBezTo>
                    <a:pt x="120000" y="6428"/>
                    <a:pt x="116000" y="0"/>
                    <a:pt x="112000" y="0"/>
                  </a:cubicBezTo>
                  <a:cubicBezTo>
                    <a:pt x="106666" y="0"/>
                    <a:pt x="102666" y="6428"/>
                    <a:pt x="102666" y="12857"/>
                  </a:cubicBezTo>
                  <a:cubicBezTo>
                    <a:pt x="102666" y="17142"/>
                    <a:pt x="102666" y="19285"/>
                    <a:pt x="104000" y="21428"/>
                  </a:cubicBezTo>
                  <a:cubicBezTo>
                    <a:pt x="80000" y="64285"/>
                    <a:pt x="80000" y="64285"/>
                    <a:pt x="80000" y="64285"/>
                  </a:cubicBezTo>
                  <a:cubicBezTo>
                    <a:pt x="78666" y="64285"/>
                    <a:pt x="78666" y="64285"/>
                    <a:pt x="77333" y="64285"/>
                  </a:cubicBezTo>
                  <a:close/>
                  <a:moveTo>
                    <a:pt x="9333" y="109285"/>
                  </a:moveTo>
                  <a:cubicBezTo>
                    <a:pt x="8000" y="109285"/>
                    <a:pt x="6666" y="107142"/>
                    <a:pt x="6666" y="104999"/>
                  </a:cubicBezTo>
                  <a:cubicBezTo>
                    <a:pt x="6666" y="102857"/>
                    <a:pt x="8000" y="100714"/>
                    <a:pt x="9333" y="100714"/>
                  </a:cubicBezTo>
                  <a:cubicBezTo>
                    <a:pt x="10666" y="100714"/>
                    <a:pt x="10666" y="102857"/>
                    <a:pt x="10666" y="104999"/>
                  </a:cubicBezTo>
                  <a:cubicBezTo>
                    <a:pt x="10666" y="107142"/>
                    <a:pt x="10666" y="109285"/>
                    <a:pt x="9333" y="109285"/>
                  </a:cubicBezTo>
                  <a:close/>
                  <a:moveTo>
                    <a:pt x="42666" y="64285"/>
                  </a:moveTo>
                  <a:cubicBezTo>
                    <a:pt x="41333" y="64285"/>
                    <a:pt x="40000" y="62142"/>
                    <a:pt x="40000" y="59999"/>
                  </a:cubicBezTo>
                  <a:cubicBezTo>
                    <a:pt x="40000" y="57857"/>
                    <a:pt x="41333" y="55714"/>
                    <a:pt x="42666" y="55714"/>
                  </a:cubicBezTo>
                  <a:cubicBezTo>
                    <a:pt x="44000" y="55714"/>
                    <a:pt x="45333" y="57857"/>
                    <a:pt x="45333" y="59999"/>
                  </a:cubicBezTo>
                  <a:cubicBezTo>
                    <a:pt x="45333" y="62142"/>
                    <a:pt x="44000" y="64285"/>
                    <a:pt x="42666" y="64285"/>
                  </a:cubicBezTo>
                  <a:close/>
                  <a:moveTo>
                    <a:pt x="77333" y="81428"/>
                  </a:moveTo>
                  <a:cubicBezTo>
                    <a:pt x="76000" y="81428"/>
                    <a:pt x="74666" y="79285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5000"/>
                  </a:cubicBezTo>
                  <a:cubicBezTo>
                    <a:pt x="76000" y="75000"/>
                    <a:pt x="76000" y="75000"/>
                    <a:pt x="77333" y="75000"/>
                  </a:cubicBezTo>
                  <a:cubicBezTo>
                    <a:pt x="78666" y="75000"/>
                    <a:pt x="80000" y="75000"/>
                    <a:pt x="80000" y="77142"/>
                  </a:cubicBezTo>
                  <a:cubicBezTo>
                    <a:pt x="80000" y="79285"/>
                    <a:pt x="78666" y="81428"/>
                    <a:pt x="77333" y="81428"/>
                  </a:cubicBezTo>
                  <a:close/>
                  <a:moveTo>
                    <a:pt x="112000" y="10714"/>
                  </a:moveTo>
                  <a:cubicBezTo>
                    <a:pt x="113333" y="10714"/>
                    <a:pt x="113333" y="10714"/>
                    <a:pt x="113333" y="12857"/>
                  </a:cubicBezTo>
                  <a:cubicBezTo>
                    <a:pt x="113333" y="14999"/>
                    <a:pt x="113333" y="17142"/>
                    <a:pt x="112000" y="17142"/>
                  </a:cubicBezTo>
                  <a:cubicBezTo>
                    <a:pt x="109333" y="17142"/>
                    <a:pt x="109333" y="14999"/>
                    <a:pt x="109333" y="12857"/>
                  </a:cubicBezTo>
                  <a:cubicBezTo>
                    <a:pt x="109333" y="10714"/>
                    <a:pt x="109333" y="10714"/>
                    <a:pt x="112000" y="107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5"/>
            <p:cNvSpPr/>
            <p:nvPr/>
          </p:nvSpPr>
          <p:spPr>
            <a:xfrm>
              <a:off x="1293813" y="3833813"/>
              <a:ext cx="2508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5"/>
            <p:cNvSpPr/>
            <p:nvPr/>
          </p:nvSpPr>
          <p:spPr>
            <a:xfrm>
              <a:off x="1555750" y="4462463"/>
              <a:ext cx="711300" cy="1544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9774" y="62500"/>
                  </a:moveTo>
                  <a:cubicBezTo>
                    <a:pt x="32481" y="64583"/>
                    <a:pt x="36090" y="66250"/>
                    <a:pt x="41503" y="67916"/>
                  </a:cubicBezTo>
                  <a:cubicBezTo>
                    <a:pt x="41503" y="76250"/>
                    <a:pt x="41503" y="76250"/>
                    <a:pt x="41503" y="76250"/>
                  </a:cubicBezTo>
                  <a:cubicBezTo>
                    <a:pt x="31578" y="76250"/>
                    <a:pt x="31578" y="76250"/>
                    <a:pt x="31578" y="76250"/>
                  </a:cubicBezTo>
                  <a:cubicBezTo>
                    <a:pt x="30676" y="76250"/>
                    <a:pt x="29774" y="77083"/>
                    <a:pt x="29774" y="77500"/>
                  </a:cubicBezTo>
                  <a:cubicBezTo>
                    <a:pt x="29774" y="89166"/>
                    <a:pt x="29774" y="89166"/>
                    <a:pt x="29774" y="89166"/>
                  </a:cubicBezTo>
                  <a:cubicBezTo>
                    <a:pt x="29774" y="120000"/>
                    <a:pt x="29774" y="120000"/>
                    <a:pt x="29774" y="120000"/>
                  </a:cubicBezTo>
                  <a:cubicBezTo>
                    <a:pt x="34285" y="120000"/>
                    <a:pt x="34285" y="120000"/>
                    <a:pt x="34285" y="120000"/>
                  </a:cubicBezTo>
                  <a:cubicBezTo>
                    <a:pt x="34285" y="90000"/>
                    <a:pt x="34285" y="90000"/>
                    <a:pt x="34285" y="90000"/>
                  </a:cubicBezTo>
                  <a:cubicBezTo>
                    <a:pt x="110977" y="90000"/>
                    <a:pt x="110977" y="90000"/>
                    <a:pt x="110977" y="90000"/>
                  </a:cubicBezTo>
                  <a:cubicBezTo>
                    <a:pt x="110977" y="120000"/>
                    <a:pt x="110977" y="120000"/>
                    <a:pt x="110977" y="120000"/>
                  </a:cubicBezTo>
                  <a:cubicBezTo>
                    <a:pt x="115488" y="120000"/>
                    <a:pt x="115488" y="120000"/>
                    <a:pt x="115488" y="120000"/>
                  </a:cubicBezTo>
                  <a:cubicBezTo>
                    <a:pt x="115488" y="89166"/>
                    <a:pt x="115488" y="89166"/>
                    <a:pt x="115488" y="89166"/>
                  </a:cubicBezTo>
                  <a:cubicBezTo>
                    <a:pt x="115488" y="77500"/>
                    <a:pt x="115488" y="77500"/>
                    <a:pt x="115488" y="77500"/>
                  </a:cubicBezTo>
                  <a:cubicBezTo>
                    <a:pt x="115488" y="77083"/>
                    <a:pt x="114586" y="76250"/>
                    <a:pt x="112781" y="76250"/>
                  </a:cubicBezTo>
                  <a:cubicBezTo>
                    <a:pt x="103759" y="76250"/>
                    <a:pt x="103759" y="76250"/>
                    <a:pt x="103759" y="76250"/>
                  </a:cubicBezTo>
                  <a:cubicBezTo>
                    <a:pt x="103759" y="67500"/>
                    <a:pt x="103759" y="67500"/>
                    <a:pt x="103759" y="67500"/>
                  </a:cubicBezTo>
                  <a:cubicBezTo>
                    <a:pt x="113684" y="64166"/>
                    <a:pt x="120000" y="59166"/>
                    <a:pt x="120000" y="53333"/>
                  </a:cubicBezTo>
                  <a:cubicBezTo>
                    <a:pt x="120000" y="21666"/>
                    <a:pt x="120000" y="21666"/>
                    <a:pt x="120000" y="21666"/>
                  </a:cubicBezTo>
                  <a:cubicBezTo>
                    <a:pt x="120000" y="18333"/>
                    <a:pt x="114586" y="15833"/>
                    <a:pt x="107368" y="15833"/>
                  </a:cubicBezTo>
                  <a:cubicBezTo>
                    <a:pt x="104661" y="15833"/>
                    <a:pt x="101954" y="16250"/>
                    <a:pt x="99248" y="17083"/>
                  </a:cubicBezTo>
                  <a:cubicBezTo>
                    <a:pt x="99248" y="12083"/>
                    <a:pt x="99248" y="12083"/>
                    <a:pt x="99248" y="12083"/>
                  </a:cubicBezTo>
                  <a:cubicBezTo>
                    <a:pt x="99248" y="8750"/>
                    <a:pt x="93834" y="6250"/>
                    <a:pt x="86616" y="6250"/>
                  </a:cubicBezTo>
                  <a:cubicBezTo>
                    <a:pt x="83909" y="6250"/>
                    <a:pt x="81203" y="6666"/>
                    <a:pt x="78496" y="7500"/>
                  </a:cubicBezTo>
                  <a:cubicBezTo>
                    <a:pt x="78496" y="5833"/>
                    <a:pt x="78496" y="5833"/>
                    <a:pt x="78496" y="5833"/>
                  </a:cubicBezTo>
                  <a:cubicBezTo>
                    <a:pt x="78496" y="2500"/>
                    <a:pt x="73082" y="0"/>
                    <a:pt x="65864" y="0"/>
                  </a:cubicBezTo>
                  <a:cubicBezTo>
                    <a:pt x="59548" y="0"/>
                    <a:pt x="54135" y="2500"/>
                    <a:pt x="54135" y="5833"/>
                  </a:cubicBezTo>
                  <a:cubicBezTo>
                    <a:pt x="54135" y="7500"/>
                    <a:pt x="54135" y="7500"/>
                    <a:pt x="54135" y="7500"/>
                  </a:cubicBezTo>
                  <a:cubicBezTo>
                    <a:pt x="51428" y="6666"/>
                    <a:pt x="48721" y="6250"/>
                    <a:pt x="45112" y="6250"/>
                  </a:cubicBezTo>
                  <a:cubicBezTo>
                    <a:pt x="38796" y="6250"/>
                    <a:pt x="33383" y="8750"/>
                    <a:pt x="33383" y="12083"/>
                  </a:cubicBezTo>
                  <a:cubicBezTo>
                    <a:pt x="33383" y="41250"/>
                    <a:pt x="33383" y="41250"/>
                    <a:pt x="33383" y="41250"/>
                  </a:cubicBezTo>
                  <a:cubicBezTo>
                    <a:pt x="18947" y="33333"/>
                    <a:pt x="18947" y="33333"/>
                    <a:pt x="18947" y="33333"/>
                  </a:cubicBezTo>
                  <a:cubicBezTo>
                    <a:pt x="18947" y="33333"/>
                    <a:pt x="18045" y="33333"/>
                    <a:pt x="18045" y="33333"/>
                  </a:cubicBezTo>
                  <a:cubicBezTo>
                    <a:pt x="14436" y="31666"/>
                    <a:pt x="8120" y="31666"/>
                    <a:pt x="4511" y="33333"/>
                  </a:cubicBezTo>
                  <a:cubicBezTo>
                    <a:pt x="902" y="35000"/>
                    <a:pt x="0" y="37500"/>
                    <a:pt x="2706" y="39583"/>
                  </a:cubicBezTo>
                  <a:cubicBezTo>
                    <a:pt x="4511" y="40833"/>
                    <a:pt x="18045" y="54166"/>
                    <a:pt x="29774" y="62500"/>
                  </a:cubicBezTo>
                  <a:close/>
                  <a:moveTo>
                    <a:pt x="110977" y="78333"/>
                  </a:moveTo>
                  <a:cubicBezTo>
                    <a:pt x="110977" y="88333"/>
                    <a:pt x="110977" y="88333"/>
                    <a:pt x="110977" y="88333"/>
                  </a:cubicBezTo>
                  <a:cubicBezTo>
                    <a:pt x="34285" y="88333"/>
                    <a:pt x="34285" y="88333"/>
                    <a:pt x="34285" y="88333"/>
                  </a:cubicBezTo>
                  <a:cubicBezTo>
                    <a:pt x="34285" y="78333"/>
                    <a:pt x="34285" y="78333"/>
                    <a:pt x="34285" y="78333"/>
                  </a:cubicBezTo>
                  <a:lnTo>
                    <a:pt x="110977" y="78333"/>
                  </a:lnTo>
                  <a:close/>
                  <a:moveTo>
                    <a:pt x="7218" y="35000"/>
                  </a:moveTo>
                  <a:cubicBezTo>
                    <a:pt x="9022" y="33750"/>
                    <a:pt x="12631" y="33750"/>
                    <a:pt x="15338" y="34583"/>
                  </a:cubicBezTo>
                  <a:cubicBezTo>
                    <a:pt x="33383" y="44583"/>
                    <a:pt x="33383" y="44583"/>
                    <a:pt x="33383" y="44583"/>
                  </a:cubicBezTo>
                  <a:cubicBezTo>
                    <a:pt x="34285" y="45000"/>
                    <a:pt x="35187" y="45000"/>
                    <a:pt x="36090" y="45000"/>
                  </a:cubicBezTo>
                  <a:cubicBezTo>
                    <a:pt x="36992" y="44583"/>
                    <a:pt x="36992" y="44166"/>
                    <a:pt x="36992" y="43750"/>
                  </a:cubicBezTo>
                  <a:cubicBezTo>
                    <a:pt x="36992" y="12083"/>
                    <a:pt x="36992" y="12083"/>
                    <a:pt x="36992" y="12083"/>
                  </a:cubicBezTo>
                  <a:cubicBezTo>
                    <a:pt x="36992" y="10416"/>
                    <a:pt x="40601" y="8750"/>
                    <a:pt x="44210" y="8333"/>
                  </a:cubicBezTo>
                  <a:cubicBezTo>
                    <a:pt x="49624" y="7916"/>
                    <a:pt x="54135" y="10000"/>
                    <a:pt x="54135" y="12083"/>
                  </a:cubicBezTo>
                  <a:cubicBezTo>
                    <a:pt x="54135" y="29583"/>
                    <a:pt x="54135" y="29583"/>
                    <a:pt x="54135" y="29583"/>
                  </a:cubicBezTo>
                  <a:cubicBezTo>
                    <a:pt x="54135" y="30000"/>
                    <a:pt x="55037" y="30416"/>
                    <a:pt x="55939" y="30416"/>
                  </a:cubicBezTo>
                  <a:cubicBezTo>
                    <a:pt x="55939" y="30416"/>
                    <a:pt x="55939" y="30416"/>
                    <a:pt x="55939" y="30416"/>
                  </a:cubicBezTo>
                  <a:cubicBezTo>
                    <a:pt x="56842" y="30416"/>
                    <a:pt x="57744" y="30000"/>
                    <a:pt x="57744" y="29583"/>
                  </a:cubicBezTo>
                  <a:cubicBezTo>
                    <a:pt x="57744" y="12083"/>
                    <a:pt x="57744" y="12083"/>
                    <a:pt x="57744" y="12083"/>
                  </a:cubicBezTo>
                  <a:cubicBezTo>
                    <a:pt x="57744" y="5833"/>
                    <a:pt x="57744" y="5833"/>
                    <a:pt x="57744" y="5833"/>
                  </a:cubicBezTo>
                  <a:cubicBezTo>
                    <a:pt x="57744" y="3750"/>
                    <a:pt x="61353" y="2083"/>
                    <a:pt x="64962" y="2083"/>
                  </a:cubicBezTo>
                  <a:cubicBezTo>
                    <a:pt x="70375" y="1666"/>
                    <a:pt x="73984" y="3333"/>
                    <a:pt x="73984" y="5833"/>
                  </a:cubicBezTo>
                  <a:cubicBezTo>
                    <a:pt x="73984" y="12083"/>
                    <a:pt x="73984" y="12083"/>
                    <a:pt x="73984" y="12083"/>
                  </a:cubicBezTo>
                  <a:cubicBezTo>
                    <a:pt x="73984" y="29583"/>
                    <a:pt x="73984" y="29583"/>
                    <a:pt x="73984" y="29583"/>
                  </a:cubicBezTo>
                  <a:cubicBezTo>
                    <a:pt x="73984" y="30000"/>
                    <a:pt x="75789" y="30416"/>
                    <a:pt x="76691" y="30416"/>
                  </a:cubicBezTo>
                  <a:cubicBezTo>
                    <a:pt x="76691" y="30416"/>
                    <a:pt x="76691" y="30416"/>
                    <a:pt x="76691" y="30416"/>
                  </a:cubicBezTo>
                  <a:cubicBezTo>
                    <a:pt x="77593" y="30416"/>
                    <a:pt x="78496" y="30000"/>
                    <a:pt x="78496" y="29583"/>
                  </a:cubicBezTo>
                  <a:cubicBezTo>
                    <a:pt x="78496" y="12083"/>
                    <a:pt x="78496" y="12083"/>
                    <a:pt x="78496" y="12083"/>
                  </a:cubicBezTo>
                  <a:cubicBezTo>
                    <a:pt x="78496" y="10416"/>
                    <a:pt x="82105" y="8750"/>
                    <a:pt x="85714" y="8333"/>
                  </a:cubicBezTo>
                  <a:cubicBezTo>
                    <a:pt x="91127" y="7916"/>
                    <a:pt x="94736" y="10000"/>
                    <a:pt x="94736" y="12083"/>
                  </a:cubicBezTo>
                  <a:cubicBezTo>
                    <a:pt x="94736" y="21666"/>
                    <a:pt x="94736" y="21666"/>
                    <a:pt x="94736" y="21666"/>
                  </a:cubicBezTo>
                  <a:cubicBezTo>
                    <a:pt x="94736" y="34166"/>
                    <a:pt x="94736" y="34166"/>
                    <a:pt x="94736" y="34166"/>
                  </a:cubicBezTo>
                  <a:cubicBezTo>
                    <a:pt x="94736" y="34583"/>
                    <a:pt x="95639" y="35416"/>
                    <a:pt x="97443" y="35416"/>
                  </a:cubicBezTo>
                  <a:cubicBezTo>
                    <a:pt x="97443" y="35416"/>
                    <a:pt x="97443" y="35416"/>
                    <a:pt x="97443" y="35416"/>
                  </a:cubicBezTo>
                  <a:cubicBezTo>
                    <a:pt x="98345" y="35416"/>
                    <a:pt x="99248" y="34583"/>
                    <a:pt x="99248" y="34166"/>
                  </a:cubicBezTo>
                  <a:cubicBezTo>
                    <a:pt x="99248" y="21666"/>
                    <a:pt x="99248" y="21666"/>
                    <a:pt x="99248" y="21666"/>
                  </a:cubicBezTo>
                  <a:cubicBezTo>
                    <a:pt x="99248" y="20000"/>
                    <a:pt x="101954" y="17916"/>
                    <a:pt x="106466" y="17916"/>
                  </a:cubicBezTo>
                  <a:cubicBezTo>
                    <a:pt x="110977" y="17500"/>
                    <a:pt x="115488" y="19166"/>
                    <a:pt x="115488" y="21666"/>
                  </a:cubicBezTo>
                  <a:cubicBezTo>
                    <a:pt x="115488" y="53333"/>
                    <a:pt x="115488" y="53333"/>
                    <a:pt x="115488" y="53333"/>
                  </a:cubicBezTo>
                  <a:cubicBezTo>
                    <a:pt x="115488" y="58750"/>
                    <a:pt x="110075" y="63333"/>
                    <a:pt x="100150" y="65833"/>
                  </a:cubicBezTo>
                  <a:cubicBezTo>
                    <a:pt x="100150" y="66250"/>
                    <a:pt x="99248" y="66666"/>
                    <a:pt x="99248" y="67083"/>
                  </a:cubicBezTo>
                  <a:cubicBezTo>
                    <a:pt x="99248" y="76250"/>
                    <a:pt x="99248" y="76250"/>
                    <a:pt x="99248" y="76250"/>
                  </a:cubicBezTo>
                  <a:cubicBezTo>
                    <a:pt x="46015" y="76250"/>
                    <a:pt x="46015" y="76250"/>
                    <a:pt x="46015" y="76250"/>
                  </a:cubicBezTo>
                  <a:cubicBezTo>
                    <a:pt x="46015" y="67083"/>
                    <a:pt x="46015" y="67083"/>
                    <a:pt x="46015" y="67083"/>
                  </a:cubicBezTo>
                  <a:cubicBezTo>
                    <a:pt x="46015" y="66666"/>
                    <a:pt x="45112" y="66666"/>
                    <a:pt x="44210" y="66250"/>
                  </a:cubicBezTo>
                  <a:cubicBezTo>
                    <a:pt x="39699" y="65000"/>
                    <a:pt x="36090" y="63333"/>
                    <a:pt x="33383" y="61250"/>
                  </a:cubicBezTo>
                  <a:cubicBezTo>
                    <a:pt x="21654" y="52916"/>
                    <a:pt x="7218" y="38750"/>
                    <a:pt x="7218" y="38750"/>
                  </a:cubicBezTo>
                  <a:cubicBezTo>
                    <a:pt x="6315" y="38750"/>
                    <a:pt x="6315" y="38750"/>
                    <a:pt x="6315" y="38333"/>
                  </a:cubicBezTo>
                  <a:cubicBezTo>
                    <a:pt x="4511" y="37500"/>
                    <a:pt x="5413" y="35833"/>
                    <a:pt x="7218" y="35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6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6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6"/>
          <p:cNvSpPr txBox="1">
            <a:spLocks noGrp="1"/>
          </p:cNvSpPr>
          <p:nvPr>
            <p:ph type="body" idx="1"/>
          </p:nvPr>
        </p:nvSpPr>
        <p:spPr>
          <a:xfrm>
            <a:off x="457200" y="1672300"/>
            <a:ext cx="2494200" cy="31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￭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⬝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16" name="Google Shape;116;p6"/>
          <p:cNvSpPr txBox="1">
            <a:spLocks noGrp="1"/>
          </p:cNvSpPr>
          <p:nvPr>
            <p:ph type="body" idx="2"/>
          </p:nvPr>
        </p:nvSpPr>
        <p:spPr>
          <a:xfrm>
            <a:off x="3101652" y="1672300"/>
            <a:ext cx="2494200" cy="31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￭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⬝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17" name="Google Shape;117;p6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18" name="Google Shape;118;p6"/>
          <p:cNvGrpSpPr/>
          <p:nvPr/>
        </p:nvGrpSpPr>
        <p:grpSpPr>
          <a:xfrm>
            <a:off x="6489150" y="0"/>
            <a:ext cx="1882725" cy="2446200"/>
            <a:chOff x="3357563" y="850900"/>
            <a:chExt cx="1882725" cy="2446200"/>
          </a:xfrm>
        </p:grpSpPr>
        <p:sp>
          <p:nvSpPr>
            <p:cNvPr id="119" name="Google Shape;119;p6"/>
            <p:cNvSpPr/>
            <p:nvPr/>
          </p:nvSpPr>
          <p:spPr>
            <a:xfrm>
              <a:off x="3833813" y="2476500"/>
              <a:ext cx="270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8823" y="0"/>
                  </a:moveTo>
                  <a:lnTo>
                    <a:pt x="0" y="0"/>
                  </a:lnTo>
                  <a:lnTo>
                    <a:pt x="0" y="120000"/>
                  </a:lnTo>
                  <a:lnTo>
                    <a:pt x="120000" y="120000"/>
                  </a:lnTo>
                  <a:lnTo>
                    <a:pt x="988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6"/>
            <p:cNvSpPr/>
            <p:nvPr/>
          </p:nvSpPr>
          <p:spPr>
            <a:xfrm>
              <a:off x="3736975" y="2476500"/>
              <a:ext cx="577800" cy="579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35555"/>
                  </a:moveTo>
                  <a:cubicBezTo>
                    <a:pt x="84444" y="1111"/>
                    <a:pt x="84444" y="1111"/>
                    <a:pt x="84444" y="1111"/>
                  </a:cubicBezTo>
                  <a:cubicBezTo>
                    <a:pt x="84444" y="1111"/>
                    <a:pt x="83333" y="0"/>
                    <a:pt x="82222" y="0"/>
                  </a:cubicBezTo>
                  <a:cubicBezTo>
                    <a:pt x="55555" y="0"/>
                    <a:pt x="55555" y="0"/>
                    <a:pt x="55555" y="0"/>
                  </a:cubicBezTo>
                  <a:cubicBezTo>
                    <a:pt x="55555" y="5555"/>
                    <a:pt x="55555" y="5555"/>
                    <a:pt x="55555" y="5555"/>
                  </a:cubicBezTo>
                  <a:cubicBezTo>
                    <a:pt x="80000" y="5555"/>
                    <a:pt x="80000" y="5555"/>
                    <a:pt x="80000" y="5555"/>
                  </a:cubicBezTo>
                  <a:cubicBezTo>
                    <a:pt x="80000" y="37777"/>
                    <a:pt x="80000" y="37777"/>
                    <a:pt x="80000" y="37777"/>
                  </a:cubicBezTo>
                  <a:cubicBezTo>
                    <a:pt x="80000" y="40000"/>
                    <a:pt x="81111" y="41111"/>
                    <a:pt x="82222" y="41111"/>
                  </a:cubicBezTo>
                  <a:cubicBezTo>
                    <a:pt x="114444" y="41111"/>
                    <a:pt x="114444" y="41111"/>
                    <a:pt x="114444" y="41111"/>
                  </a:cubicBez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5555" y="114444"/>
                    <a:pt x="5555" y="114444"/>
                    <a:pt x="5555" y="114444"/>
                  </a:cubicBezTo>
                  <a:cubicBezTo>
                    <a:pt x="5555" y="42222"/>
                    <a:pt x="5555" y="42222"/>
                    <a:pt x="5555" y="42222"/>
                  </a:cubicBezTo>
                  <a:cubicBezTo>
                    <a:pt x="5555" y="42222"/>
                    <a:pt x="5555" y="42222"/>
                    <a:pt x="4444" y="42222"/>
                  </a:cubicBezTo>
                  <a:cubicBezTo>
                    <a:pt x="3333" y="42222"/>
                    <a:pt x="2222" y="42222"/>
                    <a:pt x="0" y="42222"/>
                  </a:cubicBezTo>
                  <a:cubicBezTo>
                    <a:pt x="0" y="117777"/>
                    <a:pt x="0" y="117777"/>
                    <a:pt x="0" y="117777"/>
                  </a:cubicBezTo>
                  <a:cubicBezTo>
                    <a:pt x="0" y="118888"/>
                    <a:pt x="1111" y="120000"/>
                    <a:pt x="3333" y="120000"/>
                  </a:cubicBezTo>
                  <a:cubicBezTo>
                    <a:pt x="117777" y="120000"/>
                    <a:pt x="117777" y="120000"/>
                    <a:pt x="117777" y="120000"/>
                  </a:cubicBezTo>
                  <a:cubicBezTo>
                    <a:pt x="118888" y="120000"/>
                    <a:pt x="120000" y="118888"/>
                    <a:pt x="120000" y="117777"/>
                  </a:cubicBezTo>
                  <a:cubicBezTo>
                    <a:pt x="120000" y="37777"/>
                    <a:pt x="120000" y="37777"/>
                    <a:pt x="120000" y="37777"/>
                  </a:cubicBezTo>
                  <a:cubicBezTo>
                    <a:pt x="120000" y="37777"/>
                    <a:pt x="120000" y="36666"/>
                    <a:pt x="120000" y="35555"/>
                  </a:cubicBezTo>
                  <a:close/>
                  <a:moveTo>
                    <a:pt x="85555" y="35555"/>
                  </a:moveTo>
                  <a:cubicBezTo>
                    <a:pt x="85555" y="10000"/>
                    <a:pt x="85555" y="10000"/>
                    <a:pt x="85555" y="10000"/>
                  </a:cubicBezTo>
                  <a:cubicBezTo>
                    <a:pt x="111111" y="35555"/>
                    <a:pt x="111111" y="35555"/>
                    <a:pt x="111111" y="35555"/>
                  </a:cubicBezTo>
                  <a:lnTo>
                    <a:pt x="85555" y="355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6"/>
            <p:cNvSpPr/>
            <p:nvPr/>
          </p:nvSpPr>
          <p:spPr>
            <a:xfrm>
              <a:off x="4829175" y="2943225"/>
              <a:ext cx="250800" cy="252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8723" y="120000"/>
                  </a:moveTo>
                  <a:cubicBezTo>
                    <a:pt x="25531" y="120000"/>
                    <a:pt x="0" y="91914"/>
                    <a:pt x="0" y="58723"/>
                  </a:cubicBezTo>
                  <a:cubicBezTo>
                    <a:pt x="0" y="28085"/>
                    <a:pt x="25531" y="0"/>
                    <a:pt x="58723" y="0"/>
                  </a:cubicBezTo>
                  <a:cubicBezTo>
                    <a:pt x="91914" y="0"/>
                    <a:pt x="120000" y="28085"/>
                    <a:pt x="120000" y="58723"/>
                  </a:cubicBezTo>
                  <a:cubicBezTo>
                    <a:pt x="120000" y="91914"/>
                    <a:pt x="91914" y="120000"/>
                    <a:pt x="58723" y="120000"/>
                  </a:cubicBezTo>
                  <a:close/>
                  <a:moveTo>
                    <a:pt x="58723" y="12765"/>
                  </a:moveTo>
                  <a:cubicBezTo>
                    <a:pt x="33191" y="12765"/>
                    <a:pt x="12765" y="33191"/>
                    <a:pt x="12765" y="58723"/>
                  </a:cubicBezTo>
                  <a:cubicBezTo>
                    <a:pt x="12765" y="86808"/>
                    <a:pt x="33191" y="107234"/>
                    <a:pt x="58723" y="107234"/>
                  </a:cubicBezTo>
                  <a:cubicBezTo>
                    <a:pt x="84255" y="107234"/>
                    <a:pt x="104680" y="86808"/>
                    <a:pt x="104680" y="58723"/>
                  </a:cubicBezTo>
                  <a:cubicBezTo>
                    <a:pt x="104680" y="33191"/>
                    <a:pt x="84255" y="12765"/>
                    <a:pt x="58723" y="1276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6"/>
            <p:cNvSpPr/>
            <p:nvPr/>
          </p:nvSpPr>
          <p:spPr>
            <a:xfrm>
              <a:off x="4887913" y="2825750"/>
              <a:ext cx="250800" cy="252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127" y="40851"/>
                  </a:moveTo>
                  <a:cubicBezTo>
                    <a:pt x="104680" y="45957"/>
                    <a:pt x="104680" y="53617"/>
                    <a:pt x="104680" y="58723"/>
                  </a:cubicBezTo>
                  <a:cubicBezTo>
                    <a:pt x="104680" y="84255"/>
                    <a:pt x="84255" y="107234"/>
                    <a:pt x="58723" y="107234"/>
                  </a:cubicBezTo>
                  <a:cubicBezTo>
                    <a:pt x="33191" y="107234"/>
                    <a:pt x="12765" y="84255"/>
                    <a:pt x="12765" y="58723"/>
                  </a:cubicBezTo>
                  <a:cubicBezTo>
                    <a:pt x="12765" y="33191"/>
                    <a:pt x="33191" y="12765"/>
                    <a:pt x="58723" y="12765"/>
                  </a:cubicBezTo>
                  <a:cubicBezTo>
                    <a:pt x="66382" y="12765"/>
                    <a:pt x="74042" y="15319"/>
                    <a:pt x="79148" y="17872"/>
                  </a:cubicBezTo>
                  <a:cubicBezTo>
                    <a:pt x="79148" y="15319"/>
                    <a:pt x="79148" y="10212"/>
                    <a:pt x="76595" y="7659"/>
                  </a:cubicBezTo>
                  <a:cubicBezTo>
                    <a:pt x="76595" y="5106"/>
                    <a:pt x="76595" y="5106"/>
                    <a:pt x="76595" y="2553"/>
                  </a:cubicBezTo>
                  <a:cubicBezTo>
                    <a:pt x="71489" y="0"/>
                    <a:pt x="66382" y="0"/>
                    <a:pt x="58723" y="0"/>
                  </a:cubicBezTo>
                  <a:cubicBezTo>
                    <a:pt x="25531" y="0"/>
                    <a:pt x="0" y="25531"/>
                    <a:pt x="0" y="58723"/>
                  </a:cubicBezTo>
                  <a:cubicBezTo>
                    <a:pt x="0" y="91914"/>
                    <a:pt x="25531" y="120000"/>
                    <a:pt x="58723" y="120000"/>
                  </a:cubicBezTo>
                  <a:cubicBezTo>
                    <a:pt x="91914" y="120000"/>
                    <a:pt x="120000" y="91914"/>
                    <a:pt x="120000" y="58723"/>
                  </a:cubicBezTo>
                  <a:cubicBezTo>
                    <a:pt x="120000" y="53617"/>
                    <a:pt x="117446" y="45957"/>
                    <a:pt x="114893" y="38297"/>
                  </a:cubicBezTo>
                  <a:cubicBezTo>
                    <a:pt x="109787" y="38297"/>
                    <a:pt x="107234" y="40851"/>
                    <a:pt x="102127" y="408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6"/>
            <p:cNvSpPr/>
            <p:nvPr/>
          </p:nvSpPr>
          <p:spPr>
            <a:xfrm>
              <a:off x="4770438" y="2825750"/>
              <a:ext cx="250800" cy="252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8723" y="120000"/>
                  </a:moveTo>
                  <a:cubicBezTo>
                    <a:pt x="25531" y="120000"/>
                    <a:pt x="0" y="91914"/>
                    <a:pt x="0" y="58723"/>
                  </a:cubicBezTo>
                  <a:cubicBezTo>
                    <a:pt x="0" y="25531"/>
                    <a:pt x="25531" y="0"/>
                    <a:pt x="58723" y="0"/>
                  </a:cubicBezTo>
                  <a:cubicBezTo>
                    <a:pt x="91914" y="0"/>
                    <a:pt x="120000" y="25531"/>
                    <a:pt x="120000" y="58723"/>
                  </a:cubicBezTo>
                  <a:cubicBezTo>
                    <a:pt x="120000" y="91914"/>
                    <a:pt x="91914" y="120000"/>
                    <a:pt x="58723" y="120000"/>
                  </a:cubicBezTo>
                  <a:close/>
                  <a:moveTo>
                    <a:pt x="58723" y="12765"/>
                  </a:moveTo>
                  <a:cubicBezTo>
                    <a:pt x="33191" y="12765"/>
                    <a:pt x="12765" y="33191"/>
                    <a:pt x="12765" y="58723"/>
                  </a:cubicBezTo>
                  <a:cubicBezTo>
                    <a:pt x="12765" y="84255"/>
                    <a:pt x="33191" y="107234"/>
                    <a:pt x="58723" y="107234"/>
                  </a:cubicBezTo>
                  <a:cubicBezTo>
                    <a:pt x="84255" y="107234"/>
                    <a:pt x="104680" y="84255"/>
                    <a:pt x="104680" y="58723"/>
                  </a:cubicBezTo>
                  <a:cubicBezTo>
                    <a:pt x="104680" y="33191"/>
                    <a:pt x="84255" y="12765"/>
                    <a:pt x="58723" y="1276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6"/>
            <p:cNvSpPr/>
            <p:nvPr/>
          </p:nvSpPr>
          <p:spPr>
            <a:xfrm>
              <a:off x="4448175" y="1768475"/>
              <a:ext cx="577800" cy="579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6666" y="120000"/>
                  </a:moveTo>
                  <a:cubicBezTo>
                    <a:pt x="2222" y="120000"/>
                    <a:pt x="2222" y="120000"/>
                    <a:pt x="2222" y="120000"/>
                  </a:cubicBezTo>
                  <a:cubicBezTo>
                    <a:pt x="1111" y="120000"/>
                    <a:pt x="0" y="118888"/>
                    <a:pt x="0" y="116666"/>
                  </a:cubicBezTo>
                  <a:cubicBezTo>
                    <a:pt x="0" y="2222"/>
                    <a:pt x="0" y="2222"/>
                    <a:pt x="0" y="2222"/>
                  </a:cubicBezTo>
                  <a:cubicBezTo>
                    <a:pt x="0" y="1111"/>
                    <a:pt x="1111" y="0"/>
                    <a:pt x="2222" y="0"/>
                  </a:cubicBezTo>
                  <a:cubicBezTo>
                    <a:pt x="82222" y="0"/>
                    <a:pt x="82222" y="0"/>
                    <a:pt x="82222" y="0"/>
                  </a:cubicBezTo>
                  <a:cubicBezTo>
                    <a:pt x="83333" y="0"/>
                    <a:pt x="83333" y="0"/>
                    <a:pt x="84444" y="1111"/>
                  </a:cubicBezTo>
                  <a:cubicBezTo>
                    <a:pt x="118888" y="35555"/>
                    <a:pt x="118888" y="35555"/>
                    <a:pt x="118888" y="35555"/>
                  </a:cubicBezTo>
                  <a:cubicBezTo>
                    <a:pt x="120000" y="35555"/>
                    <a:pt x="120000" y="36666"/>
                    <a:pt x="120000" y="37777"/>
                  </a:cubicBezTo>
                  <a:cubicBezTo>
                    <a:pt x="120000" y="116666"/>
                    <a:pt x="120000" y="116666"/>
                    <a:pt x="120000" y="116666"/>
                  </a:cubicBezTo>
                  <a:cubicBezTo>
                    <a:pt x="120000" y="118888"/>
                    <a:pt x="118888" y="120000"/>
                    <a:pt x="116666" y="120000"/>
                  </a:cubicBezTo>
                  <a:close/>
                  <a:moveTo>
                    <a:pt x="5555" y="114444"/>
                  </a:move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114444" y="38888"/>
                    <a:pt x="114444" y="38888"/>
                    <a:pt x="114444" y="38888"/>
                  </a:cubicBezTo>
                  <a:cubicBezTo>
                    <a:pt x="81111" y="5555"/>
                    <a:pt x="81111" y="5555"/>
                    <a:pt x="81111" y="5555"/>
                  </a:cubicBezTo>
                  <a:cubicBezTo>
                    <a:pt x="5555" y="5555"/>
                    <a:pt x="5555" y="5555"/>
                    <a:pt x="5555" y="5555"/>
                  </a:cubicBezTo>
                  <a:lnTo>
                    <a:pt x="5555" y="1144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6"/>
            <p:cNvSpPr/>
            <p:nvPr/>
          </p:nvSpPr>
          <p:spPr>
            <a:xfrm>
              <a:off x="4829175" y="1779588"/>
              <a:ext cx="180900" cy="182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120000"/>
                  </a:moveTo>
                  <a:cubicBezTo>
                    <a:pt x="10588" y="120000"/>
                    <a:pt x="10588" y="120000"/>
                    <a:pt x="10588" y="120000"/>
                  </a:cubicBezTo>
                  <a:cubicBezTo>
                    <a:pt x="3529" y="120000"/>
                    <a:pt x="0" y="116470"/>
                    <a:pt x="0" y="11294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647" y="0"/>
                    <a:pt x="17647" y="0"/>
                    <a:pt x="17647" y="0"/>
                  </a:cubicBezTo>
                  <a:cubicBezTo>
                    <a:pt x="17647" y="102352"/>
                    <a:pt x="17647" y="102352"/>
                    <a:pt x="17647" y="102352"/>
                  </a:cubicBezTo>
                  <a:cubicBezTo>
                    <a:pt x="120000" y="102352"/>
                    <a:pt x="120000" y="102352"/>
                    <a:pt x="120000" y="102352"/>
                  </a:cubicBezTo>
                  <a:lnTo>
                    <a:pt x="120000" y="12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6"/>
            <p:cNvSpPr/>
            <p:nvPr/>
          </p:nvSpPr>
          <p:spPr>
            <a:xfrm>
              <a:off x="4662488" y="2717800"/>
              <a:ext cx="577800" cy="579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777" y="120000"/>
                  </a:moveTo>
                  <a:cubicBezTo>
                    <a:pt x="3333" y="120000"/>
                    <a:pt x="3333" y="120000"/>
                    <a:pt x="3333" y="120000"/>
                  </a:cubicBezTo>
                  <a:cubicBezTo>
                    <a:pt x="1111" y="120000"/>
                    <a:pt x="0" y="118888"/>
                    <a:pt x="0" y="117777"/>
                  </a:cubicBezTo>
                  <a:cubicBezTo>
                    <a:pt x="0" y="3333"/>
                    <a:pt x="0" y="3333"/>
                    <a:pt x="0" y="3333"/>
                  </a:cubicBezTo>
                  <a:cubicBezTo>
                    <a:pt x="0" y="2222"/>
                    <a:pt x="1111" y="0"/>
                    <a:pt x="3333" y="0"/>
                  </a:cubicBezTo>
                  <a:cubicBezTo>
                    <a:pt x="82222" y="0"/>
                    <a:pt x="82222" y="0"/>
                    <a:pt x="82222" y="0"/>
                  </a:cubicBezTo>
                  <a:cubicBezTo>
                    <a:pt x="83333" y="0"/>
                    <a:pt x="84444" y="1111"/>
                    <a:pt x="84444" y="1111"/>
                  </a:cubicBezTo>
                  <a:cubicBezTo>
                    <a:pt x="120000" y="35555"/>
                    <a:pt x="120000" y="35555"/>
                    <a:pt x="120000" y="35555"/>
                  </a:cubicBezTo>
                  <a:cubicBezTo>
                    <a:pt x="120000" y="36666"/>
                    <a:pt x="120000" y="37777"/>
                    <a:pt x="120000" y="37777"/>
                  </a:cubicBezTo>
                  <a:cubicBezTo>
                    <a:pt x="120000" y="117777"/>
                    <a:pt x="120000" y="117777"/>
                    <a:pt x="120000" y="117777"/>
                  </a:cubicBezTo>
                  <a:cubicBezTo>
                    <a:pt x="120000" y="118888"/>
                    <a:pt x="118888" y="120000"/>
                    <a:pt x="117777" y="120000"/>
                  </a:cubicBezTo>
                  <a:close/>
                  <a:moveTo>
                    <a:pt x="5555" y="114444"/>
                  </a:move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114444" y="38888"/>
                    <a:pt x="114444" y="38888"/>
                    <a:pt x="114444" y="38888"/>
                  </a:cubicBezTo>
                  <a:cubicBezTo>
                    <a:pt x="81111" y="6666"/>
                    <a:pt x="81111" y="6666"/>
                    <a:pt x="81111" y="6666"/>
                  </a:cubicBezTo>
                  <a:cubicBezTo>
                    <a:pt x="5555" y="6666"/>
                    <a:pt x="5555" y="6666"/>
                    <a:pt x="5555" y="6666"/>
                  </a:cubicBezTo>
                  <a:lnTo>
                    <a:pt x="5555" y="1144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6"/>
            <p:cNvSpPr/>
            <p:nvPr/>
          </p:nvSpPr>
          <p:spPr>
            <a:xfrm>
              <a:off x="5048250" y="2733675"/>
              <a:ext cx="180900" cy="182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120000"/>
                  </a:moveTo>
                  <a:cubicBezTo>
                    <a:pt x="7058" y="120000"/>
                    <a:pt x="7058" y="120000"/>
                    <a:pt x="7058" y="120000"/>
                  </a:cubicBezTo>
                  <a:cubicBezTo>
                    <a:pt x="3529" y="120000"/>
                    <a:pt x="0" y="116470"/>
                    <a:pt x="0" y="10941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647" y="0"/>
                    <a:pt x="17647" y="0"/>
                    <a:pt x="17647" y="0"/>
                  </a:cubicBezTo>
                  <a:cubicBezTo>
                    <a:pt x="17647" y="102352"/>
                    <a:pt x="17647" y="102352"/>
                    <a:pt x="17647" y="102352"/>
                  </a:cubicBezTo>
                  <a:cubicBezTo>
                    <a:pt x="120000" y="102352"/>
                    <a:pt x="120000" y="102352"/>
                    <a:pt x="120000" y="102352"/>
                  </a:cubicBezTo>
                  <a:lnTo>
                    <a:pt x="120000" y="12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6"/>
            <p:cNvSpPr/>
            <p:nvPr/>
          </p:nvSpPr>
          <p:spPr>
            <a:xfrm>
              <a:off x="4529138" y="2149475"/>
              <a:ext cx="379500" cy="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1126" y="112000"/>
                  </a:moveTo>
                  <a:cubicBezTo>
                    <a:pt x="76056" y="112000"/>
                    <a:pt x="69295" y="104000"/>
                    <a:pt x="67605" y="88000"/>
                  </a:cubicBezTo>
                  <a:cubicBezTo>
                    <a:pt x="65915" y="80000"/>
                    <a:pt x="65915" y="72000"/>
                    <a:pt x="65915" y="64000"/>
                  </a:cubicBezTo>
                  <a:cubicBezTo>
                    <a:pt x="64225" y="64000"/>
                    <a:pt x="64225" y="56000"/>
                    <a:pt x="64225" y="56000"/>
                  </a:cubicBezTo>
                  <a:cubicBezTo>
                    <a:pt x="60845" y="48000"/>
                    <a:pt x="57464" y="56000"/>
                    <a:pt x="54084" y="64000"/>
                  </a:cubicBezTo>
                  <a:cubicBezTo>
                    <a:pt x="54084" y="64000"/>
                    <a:pt x="52394" y="72000"/>
                    <a:pt x="50704" y="72000"/>
                  </a:cubicBezTo>
                  <a:cubicBezTo>
                    <a:pt x="49014" y="88000"/>
                    <a:pt x="47323" y="96000"/>
                    <a:pt x="42253" y="104000"/>
                  </a:cubicBezTo>
                  <a:cubicBezTo>
                    <a:pt x="35492" y="120000"/>
                    <a:pt x="25352" y="104000"/>
                    <a:pt x="20281" y="80000"/>
                  </a:cubicBezTo>
                  <a:cubicBezTo>
                    <a:pt x="18591" y="72000"/>
                    <a:pt x="18591" y="72000"/>
                    <a:pt x="18591" y="64000"/>
                  </a:cubicBezTo>
                  <a:cubicBezTo>
                    <a:pt x="16901" y="56000"/>
                    <a:pt x="15211" y="48000"/>
                    <a:pt x="15211" y="48000"/>
                  </a:cubicBezTo>
                  <a:cubicBezTo>
                    <a:pt x="13521" y="48000"/>
                    <a:pt x="11830" y="56000"/>
                    <a:pt x="10140" y="56000"/>
                  </a:cubicBezTo>
                  <a:cubicBezTo>
                    <a:pt x="10140" y="64000"/>
                    <a:pt x="10140" y="72000"/>
                    <a:pt x="10140" y="80000"/>
                  </a:cubicBezTo>
                  <a:cubicBezTo>
                    <a:pt x="10140" y="80000"/>
                    <a:pt x="10140" y="88000"/>
                    <a:pt x="8450" y="96000"/>
                  </a:cubicBezTo>
                  <a:cubicBezTo>
                    <a:pt x="0" y="88000"/>
                    <a:pt x="0" y="88000"/>
                    <a:pt x="0" y="88000"/>
                  </a:cubicBezTo>
                  <a:cubicBezTo>
                    <a:pt x="1690" y="80000"/>
                    <a:pt x="1690" y="72000"/>
                    <a:pt x="1690" y="72000"/>
                  </a:cubicBezTo>
                  <a:cubicBezTo>
                    <a:pt x="1690" y="64000"/>
                    <a:pt x="1690" y="48000"/>
                    <a:pt x="3380" y="40000"/>
                  </a:cubicBezTo>
                  <a:cubicBezTo>
                    <a:pt x="5070" y="24000"/>
                    <a:pt x="10140" y="0"/>
                    <a:pt x="16901" y="8000"/>
                  </a:cubicBezTo>
                  <a:cubicBezTo>
                    <a:pt x="21971" y="8000"/>
                    <a:pt x="23661" y="32000"/>
                    <a:pt x="25352" y="40000"/>
                  </a:cubicBezTo>
                  <a:cubicBezTo>
                    <a:pt x="25352" y="48000"/>
                    <a:pt x="27042" y="48000"/>
                    <a:pt x="27042" y="56000"/>
                  </a:cubicBezTo>
                  <a:cubicBezTo>
                    <a:pt x="28732" y="64000"/>
                    <a:pt x="35492" y="72000"/>
                    <a:pt x="38873" y="64000"/>
                  </a:cubicBezTo>
                  <a:cubicBezTo>
                    <a:pt x="42253" y="64000"/>
                    <a:pt x="43943" y="56000"/>
                    <a:pt x="45633" y="48000"/>
                  </a:cubicBezTo>
                  <a:cubicBezTo>
                    <a:pt x="47323" y="40000"/>
                    <a:pt x="49014" y="32000"/>
                    <a:pt x="49014" y="32000"/>
                  </a:cubicBezTo>
                  <a:cubicBezTo>
                    <a:pt x="54084" y="8000"/>
                    <a:pt x="62535" y="0"/>
                    <a:pt x="67605" y="16000"/>
                  </a:cubicBezTo>
                  <a:cubicBezTo>
                    <a:pt x="70985" y="32000"/>
                    <a:pt x="72676" y="40000"/>
                    <a:pt x="72676" y="48000"/>
                  </a:cubicBezTo>
                  <a:cubicBezTo>
                    <a:pt x="72676" y="56000"/>
                    <a:pt x="74366" y="56000"/>
                    <a:pt x="74366" y="64000"/>
                  </a:cubicBezTo>
                  <a:cubicBezTo>
                    <a:pt x="76056" y="72000"/>
                    <a:pt x="82816" y="80000"/>
                    <a:pt x="86197" y="64000"/>
                  </a:cubicBezTo>
                  <a:cubicBezTo>
                    <a:pt x="86197" y="64000"/>
                    <a:pt x="87887" y="64000"/>
                    <a:pt x="87887" y="56000"/>
                  </a:cubicBezTo>
                  <a:cubicBezTo>
                    <a:pt x="91267" y="48000"/>
                    <a:pt x="92957" y="40000"/>
                    <a:pt x="96338" y="32000"/>
                  </a:cubicBezTo>
                  <a:cubicBezTo>
                    <a:pt x="101408" y="24000"/>
                    <a:pt x="104788" y="32000"/>
                    <a:pt x="109859" y="40000"/>
                  </a:cubicBezTo>
                  <a:cubicBezTo>
                    <a:pt x="111549" y="48000"/>
                    <a:pt x="114929" y="48000"/>
                    <a:pt x="116619" y="48000"/>
                  </a:cubicBezTo>
                  <a:cubicBezTo>
                    <a:pt x="120000" y="88000"/>
                    <a:pt x="120000" y="88000"/>
                    <a:pt x="120000" y="88000"/>
                  </a:cubicBezTo>
                  <a:cubicBezTo>
                    <a:pt x="114929" y="96000"/>
                    <a:pt x="109859" y="88000"/>
                    <a:pt x="106478" y="80000"/>
                  </a:cubicBezTo>
                  <a:cubicBezTo>
                    <a:pt x="103098" y="72000"/>
                    <a:pt x="101408" y="72000"/>
                    <a:pt x="99718" y="72000"/>
                  </a:cubicBezTo>
                  <a:cubicBezTo>
                    <a:pt x="98028" y="72000"/>
                    <a:pt x="96338" y="80000"/>
                    <a:pt x="94647" y="88000"/>
                  </a:cubicBezTo>
                  <a:cubicBezTo>
                    <a:pt x="92957" y="88000"/>
                    <a:pt x="91267" y="96000"/>
                    <a:pt x="89577" y="104000"/>
                  </a:cubicBezTo>
                  <a:cubicBezTo>
                    <a:pt x="87887" y="112000"/>
                    <a:pt x="84507" y="112000"/>
                    <a:pt x="81126" y="112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6"/>
            <p:cNvSpPr/>
            <p:nvPr/>
          </p:nvSpPr>
          <p:spPr>
            <a:xfrm>
              <a:off x="4529138" y="2063750"/>
              <a:ext cx="401700" cy="63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6400" y="120000"/>
                  </a:moveTo>
                  <a:cubicBezTo>
                    <a:pt x="41600" y="120000"/>
                    <a:pt x="36800" y="100000"/>
                    <a:pt x="32000" y="90000"/>
                  </a:cubicBezTo>
                  <a:cubicBezTo>
                    <a:pt x="28800" y="80000"/>
                    <a:pt x="27200" y="80000"/>
                    <a:pt x="24000" y="70000"/>
                  </a:cubicBezTo>
                  <a:cubicBezTo>
                    <a:pt x="17600" y="60000"/>
                    <a:pt x="9600" y="60000"/>
                    <a:pt x="4800" y="80000"/>
                  </a:cubicBezTo>
                  <a:cubicBezTo>
                    <a:pt x="0" y="40000"/>
                    <a:pt x="0" y="40000"/>
                    <a:pt x="0" y="40000"/>
                  </a:cubicBezTo>
                  <a:cubicBezTo>
                    <a:pt x="8000" y="10000"/>
                    <a:pt x="17600" y="10000"/>
                    <a:pt x="27200" y="20000"/>
                  </a:cubicBezTo>
                  <a:cubicBezTo>
                    <a:pt x="28800" y="30000"/>
                    <a:pt x="32000" y="40000"/>
                    <a:pt x="35200" y="40000"/>
                  </a:cubicBezTo>
                  <a:cubicBezTo>
                    <a:pt x="40000" y="60000"/>
                    <a:pt x="44800" y="70000"/>
                    <a:pt x="48000" y="70000"/>
                  </a:cubicBezTo>
                  <a:cubicBezTo>
                    <a:pt x="51200" y="60000"/>
                    <a:pt x="54400" y="50000"/>
                    <a:pt x="57600" y="40000"/>
                  </a:cubicBezTo>
                  <a:cubicBezTo>
                    <a:pt x="60800" y="30000"/>
                    <a:pt x="62400" y="20000"/>
                    <a:pt x="64000" y="20000"/>
                  </a:cubicBezTo>
                  <a:cubicBezTo>
                    <a:pt x="68800" y="0"/>
                    <a:pt x="75200" y="0"/>
                    <a:pt x="80000" y="10000"/>
                  </a:cubicBezTo>
                  <a:cubicBezTo>
                    <a:pt x="81600" y="20000"/>
                    <a:pt x="84800" y="30000"/>
                    <a:pt x="84800" y="40000"/>
                  </a:cubicBezTo>
                  <a:cubicBezTo>
                    <a:pt x="92800" y="40000"/>
                    <a:pt x="100800" y="40000"/>
                    <a:pt x="108800" y="40000"/>
                  </a:cubicBezTo>
                  <a:cubicBezTo>
                    <a:pt x="110400" y="40000"/>
                    <a:pt x="112000" y="30000"/>
                    <a:pt x="112000" y="30000"/>
                  </a:cubicBezTo>
                  <a:cubicBezTo>
                    <a:pt x="112000" y="30000"/>
                    <a:pt x="112000" y="40000"/>
                    <a:pt x="112000" y="40000"/>
                  </a:cubicBezTo>
                  <a:cubicBezTo>
                    <a:pt x="120000" y="40000"/>
                    <a:pt x="120000" y="40000"/>
                    <a:pt x="120000" y="40000"/>
                  </a:cubicBezTo>
                  <a:cubicBezTo>
                    <a:pt x="120000" y="70000"/>
                    <a:pt x="116800" y="90000"/>
                    <a:pt x="110400" y="90000"/>
                  </a:cubicBezTo>
                  <a:cubicBezTo>
                    <a:pt x="100800" y="100000"/>
                    <a:pt x="91200" y="100000"/>
                    <a:pt x="83200" y="90000"/>
                  </a:cubicBezTo>
                  <a:cubicBezTo>
                    <a:pt x="80000" y="90000"/>
                    <a:pt x="80000" y="80000"/>
                    <a:pt x="78400" y="70000"/>
                  </a:cubicBezTo>
                  <a:cubicBezTo>
                    <a:pt x="78400" y="70000"/>
                    <a:pt x="78400" y="70000"/>
                    <a:pt x="76800" y="60000"/>
                  </a:cubicBezTo>
                  <a:cubicBezTo>
                    <a:pt x="73600" y="60000"/>
                    <a:pt x="70400" y="60000"/>
                    <a:pt x="67200" y="60000"/>
                  </a:cubicBezTo>
                  <a:cubicBezTo>
                    <a:pt x="65600" y="70000"/>
                    <a:pt x="64000" y="80000"/>
                    <a:pt x="62400" y="80000"/>
                  </a:cubicBezTo>
                  <a:cubicBezTo>
                    <a:pt x="59200" y="100000"/>
                    <a:pt x="54400" y="110000"/>
                    <a:pt x="49600" y="120000"/>
                  </a:cubicBezTo>
                  <a:cubicBezTo>
                    <a:pt x="48000" y="120000"/>
                    <a:pt x="48000" y="120000"/>
                    <a:pt x="46400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6"/>
            <p:cNvSpPr/>
            <p:nvPr/>
          </p:nvSpPr>
          <p:spPr>
            <a:xfrm>
              <a:off x="4540250" y="1982788"/>
              <a:ext cx="203100" cy="54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473" y="120000"/>
                  </a:moveTo>
                  <a:cubicBezTo>
                    <a:pt x="6315" y="120000"/>
                    <a:pt x="3157" y="120000"/>
                    <a:pt x="0" y="120000"/>
                  </a:cubicBezTo>
                  <a:cubicBezTo>
                    <a:pt x="0" y="48000"/>
                    <a:pt x="0" y="48000"/>
                    <a:pt x="0" y="48000"/>
                  </a:cubicBezTo>
                  <a:cubicBezTo>
                    <a:pt x="9473" y="60000"/>
                    <a:pt x="18947" y="60000"/>
                    <a:pt x="25263" y="36000"/>
                  </a:cubicBezTo>
                  <a:cubicBezTo>
                    <a:pt x="25263" y="36000"/>
                    <a:pt x="28421" y="36000"/>
                    <a:pt x="28421" y="36000"/>
                  </a:cubicBezTo>
                  <a:cubicBezTo>
                    <a:pt x="28421" y="24000"/>
                    <a:pt x="31578" y="24000"/>
                    <a:pt x="34736" y="24000"/>
                  </a:cubicBezTo>
                  <a:cubicBezTo>
                    <a:pt x="41052" y="0"/>
                    <a:pt x="53684" y="0"/>
                    <a:pt x="63157" y="24000"/>
                  </a:cubicBezTo>
                  <a:cubicBezTo>
                    <a:pt x="66315" y="24000"/>
                    <a:pt x="69473" y="24000"/>
                    <a:pt x="72631" y="36000"/>
                  </a:cubicBezTo>
                  <a:cubicBezTo>
                    <a:pt x="75789" y="36000"/>
                    <a:pt x="82105" y="48000"/>
                    <a:pt x="85263" y="48000"/>
                  </a:cubicBezTo>
                  <a:cubicBezTo>
                    <a:pt x="94736" y="48000"/>
                    <a:pt x="101052" y="48000"/>
                    <a:pt x="113684" y="24000"/>
                  </a:cubicBezTo>
                  <a:cubicBezTo>
                    <a:pt x="120000" y="72000"/>
                    <a:pt x="120000" y="72000"/>
                    <a:pt x="120000" y="72000"/>
                  </a:cubicBezTo>
                  <a:cubicBezTo>
                    <a:pt x="113684" y="96000"/>
                    <a:pt x="97894" y="120000"/>
                    <a:pt x="85263" y="108000"/>
                  </a:cubicBezTo>
                  <a:cubicBezTo>
                    <a:pt x="75789" y="108000"/>
                    <a:pt x="69473" y="96000"/>
                    <a:pt x="63157" y="84000"/>
                  </a:cubicBezTo>
                  <a:cubicBezTo>
                    <a:pt x="63157" y="84000"/>
                    <a:pt x="60000" y="84000"/>
                    <a:pt x="60000" y="72000"/>
                  </a:cubicBezTo>
                  <a:cubicBezTo>
                    <a:pt x="53684" y="72000"/>
                    <a:pt x="47368" y="60000"/>
                    <a:pt x="41052" y="72000"/>
                  </a:cubicBezTo>
                  <a:cubicBezTo>
                    <a:pt x="41052" y="72000"/>
                    <a:pt x="41052" y="84000"/>
                    <a:pt x="37894" y="84000"/>
                  </a:cubicBezTo>
                  <a:cubicBezTo>
                    <a:pt x="37894" y="84000"/>
                    <a:pt x="34736" y="84000"/>
                    <a:pt x="34736" y="96000"/>
                  </a:cubicBezTo>
                  <a:cubicBezTo>
                    <a:pt x="28421" y="108000"/>
                    <a:pt x="18947" y="120000"/>
                    <a:pt x="9473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6"/>
            <p:cNvSpPr/>
            <p:nvPr/>
          </p:nvSpPr>
          <p:spPr>
            <a:xfrm>
              <a:off x="3357563" y="850900"/>
              <a:ext cx="807900" cy="1830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5827" y="64046"/>
                  </a:moveTo>
                  <a:cubicBezTo>
                    <a:pt x="85827" y="64046"/>
                    <a:pt x="85827" y="64046"/>
                    <a:pt x="85827" y="64046"/>
                  </a:cubicBezTo>
                  <a:cubicBezTo>
                    <a:pt x="84238" y="63343"/>
                    <a:pt x="82649" y="62639"/>
                    <a:pt x="81059" y="62287"/>
                  </a:cubicBezTo>
                  <a:cubicBezTo>
                    <a:pt x="81059" y="49970"/>
                    <a:pt x="81059" y="49970"/>
                    <a:pt x="81059" y="49970"/>
                  </a:cubicBezTo>
                  <a:cubicBezTo>
                    <a:pt x="93774" y="49970"/>
                    <a:pt x="93774" y="49970"/>
                    <a:pt x="93774" y="49970"/>
                  </a:cubicBezTo>
                  <a:cubicBezTo>
                    <a:pt x="94569" y="49970"/>
                    <a:pt x="95364" y="49266"/>
                    <a:pt x="95364" y="48914"/>
                  </a:cubicBezTo>
                  <a:cubicBezTo>
                    <a:pt x="95364" y="0"/>
                    <a:pt x="95364" y="0"/>
                    <a:pt x="95364" y="0"/>
                  </a:cubicBezTo>
                  <a:cubicBezTo>
                    <a:pt x="91390" y="0"/>
                    <a:pt x="91390" y="0"/>
                    <a:pt x="91390" y="0"/>
                  </a:cubicBezTo>
                  <a:cubicBezTo>
                    <a:pt x="91390" y="38005"/>
                    <a:pt x="91390" y="38005"/>
                    <a:pt x="91390" y="38005"/>
                  </a:cubicBezTo>
                  <a:cubicBezTo>
                    <a:pt x="19072" y="38005"/>
                    <a:pt x="19072" y="38005"/>
                    <a:pt x="19072" y="38005"/>
                  </a:cubicBezTo>
                  <a:cubicBezTo>
                    <a:pt x="19072" y="0"/>
                    <a:pt x="19072" y="0"/>
                    <a:pt x="19072" y="0"/>
                  </a:cubicBezTo>
                  <a:cubicBezTo>
                    <a:pt x="15099" y="0"/>
                    <a:pt x="15099" y="0"/>
                    <a:pt x="15099" y="0"/>
                  </a:cubicBezTo>
                  <a:cubicBezTo>
                    <a:pt x="15099" y="48914"/>
                    <a:pt x="15099" y="48914"/>
                    <a:pt x="15099" y="48914"/>
                  </a:cubicBezTo>
                  <a:cubicBezTo>
                    <a:pt x="15099" y="49266"/>
                    <a:pt x="15894" y="49970"/>
                    <a:pt x="16688" y="49970"/>
                  </a:cubicBezTo>
                  <a:cubicBezTo>
                    <a:pt x="29403" y="49970"/>
                    <a:pt x="29403" y="49970"/>
                    <a:pt x="29403" y="49970"/>
                  </a:cubicBezTo>
                  <a:cubicBezTo>
                    <a:pt x="29403" y="62287"/>
                    <a:pt x="29403" y="62287"/>
                    <a:pt x="29403" y="62287"/>
                  </a:cubicBezTo>
                  <a:cubicBezTo>
                    <a:pt x="21456" y="64750"/>
                    <a:pt x="17483" y="69677"/>
                    <a:pt x="17483" y="76715"/>
                  </a:cubicBezTo>
                  <a:cubicBezTo>
                    <a:pt x="17483" y="78826"/>
                    <a:pt x="16688" y="80586"/>
                    <a:pt x="14304" y="82697"/>
                  </a:cubicBezTo>
                  <a:cubicBezTo>
                    <a:pt x="2384" y="92903"/>
                    <a:pt x="2384" y="92903"/>
                    <a:pt x="2384" y="92903"/>
                  </a:cubicBezTo>
                  <a:cubicBezTo>
                    <a:pt x="794" y="93958"/>
                    <a:pt x="0" y="95014"/>
                    <a:pt x="794" y="96422"/>
                  </a:cubicBezTo>
                  <a:cubicBezTo>
                    <a:pt x="1589" y="97478"/>
                    <a:pt x="3178" y="98533"/>
                    <a:pt x="5562" y="99237"/>
                  </a:cubicBezTo>
                  <a:cubicBezTo>
                    <a:pt x="10331" y="100645"/>
                    <a:pt x="17483" y="99941"/>
                    <a:pt x="20662" y="97829"/>
                  </a:cubicBezTo>
                  <a:cubicBezTo>
                    <a:pt x="30198" y="90791"/>
                    <a:pt x="30198" y="90791"/>
                    <a:pt x="30198" y="90791"/>
                  </a:cubicBezTo>
                  <a:cubicBezTo>
                    <a:pt x="23046" y="108387"/>
                    <a:pt x="23046" y="108387"/>
                    <a:pt x="23046" y="108387"/>
                  </a:cubicBezTo>
                  <a:cubicBezTo>
                    <a:pt x="22251" y="109794"/>
                    <a:pt x="23046" y="110850"/>
                    <a:pt x="24635" y="111906"/>
                  </a:cubicBezTo>
                  <a:cubicBezTo>
                    <a:pt x="26225" y="112961"/>
                    <a:pt x="28609" y="113665"/>
                    <a:pt x="30993" y="114017"/>
                  </a:cubicBezTo>
                  <a:cubicBezTo>
                    <a:pt x="33377" y="114369"/>
                    <a:pt x="36556" y="114017"/>
                    <a:pt x="38940" y="113313"/>
                  </a:cubicBezTo>
                  <a:cubicBezTo>
                    <a:pt x="41324" y="112609"/>
                    <a:pt x="42913" y="111554"/>
                    <a:pt x="43708" y="110498"/>
                  </a:cubicBezTo>
                  <a:cubicBezTo>
                    <a:pt x="49271" y="99589"/>
                    <a:pt x="49271" y="99589"/>
                    <a:pt x="49271" y="99589"/>
                  </a:cubicBezTo>
                  <a:cubicBezTo>
                    <a:pt x="49271" y="115425"/>
                    <a:pt x="49271" y="115425"/>
                    <a:pt x="49271" y="115425"/>
                  </a:cubicBezTo>
                  <a:cubicBezTo>
                    <a:pt x="49271" y="117888"/>
                    <a:pt x="54039" y="119999"/>
                    <a:pt x="59602" y="119999"/>
                  </a:cubicBezTo>
                  <a:cubicBezTo>
                    <a:pt x="65960" y="119999"/>
                    <a:pt x="70728" y="117888"/>
                    <a:pt x="70728" y="115425"/>
                  </a:cubicBezTo>
                  <a:cubicBezTo>
                    <a:pt x="70728" y="99941"/>
                    <a:pt x="70728" y="99941"/>
                    <a:pt x="70728" y="99941"/>
                  </a:cubicBezTo>
                  <a:cubicBezTo>
                    <a:pt x="76291" y="111202"/>
                    <a:pt x="76291" y="111202"/>
                    <a:pt x="76291" y="111202"/>
                  </a:cubicBezTo>
                  <a:cubicBezTo>
                    <a:pt x="76291" y="112609"/>
                    <a:pt x="77880" y="113665"/>
                    <a:pt x="80264" y="114369"/>
                  </a:cubicBezTo>
                  <a:cubicBezTo>
                    <a:pt x="82649" y="115073"/>
                    <a:pt x="85827" y="115073"/>
                    <a:pt x="88211" y="115073"/>
                  </a:cubicBezTo>
                  <a:cubicBezTo>
                    <a:pt x="91390" y="114721"/>
                    <a:pt x="93774" y="114017"/>
                    <a:pt x="95364" y="112961"/>
                  </a:cubicBezTo>
                  <a:cubicBezTo>
                    <a:pt x="96953" y="111906"/>
                    <a:pt x="96953" y="110498"/>
                    <a:pt x="96953" y="109442"/>
                  </a:cubicBezTo>
                  <a:cubicBezTo>
                    <a:pt x="88211" y="83401"/>
                    <a:pt x="88211" y="83401"/>
                    <a:pt x="88211" y="83401"/>
                  </a:cubicBezTo>
                  <a:cubicBezTo>
                    <a:pt x="100927" y="88680"/>
                    <a:pt x="100927" y="88680"/>
                    <a:pt x="100927" y="88680"/>
                  </a:cubicBezTo>
                  <a:cubicBezTo>
                    <a:pt x="103311" y="89384"/>
                    <a:pt x="105695" y="89736"/>
                    <a:pt x="108874" y="89736"/>
                  </a:cubicBezTo>
                  <a:cubicBezTo>
                    <a:pt x="111258" y="89736"/>
                    <a:pt x="114437" y="89032"/>
                    <a:pt x="116026" y="88328"/>
                  </a:cubicBezTo>
                  <a:cubicBezTo>
                    <a:pt x="120000" y="86217"/>
                    <a:pt x="120000" y="83401"/>
                    <a:pt x="116026" y="81642"/>
                  </a:cubicBezTo>
                  <a:lnTo>
                    <a:pt x="85827" y="64046"/>
                  </a:lnTo>
                  <a:close/>
                  <a:moveTo>
                    <a:pt x="19072" y="47859"/>
                  </a:moveTo>
                  <a:cubicBezTo>
                    <a:pt x="19072" y="39765"/>
                    <a:pt x="19072" y="39765"/>
                    <a:pt x="19072" y="39765"/>
                  </a:cubicBezTo>
                  <a:cubicBezTo>
                    <a:pt x="91390" y="39765"/>
                    <a:pt x="91390" y="39765"/>
                    <a:pt x="91390" y="39765"/>
                  </a:cubicBezTo>
                  <a:cubicBezTo>
                    <a:pt x="91390" y="47859"/>
                    <a:pt x="91390" y="47859"/>
                    <a:pt x="91390" y="47859"/>
                  </a:cubicBezTo>
                  <a:lnTo>
                    <a:pt x="19072" y="47859"/>
                  </a:lnTo>
                  <a:close/>
                  <a:moveTo>
                    <a:pt x="112847" y="86920"/>
                  </a:moveTo>
                  <a:cubicBezTo>
                    <a:pt x="112052" y="87624"/>
                    <a:pt x="110463" y="87976"/>
                    <a:pt x="108874" y="87976"/>
                  </a:cubicBezTo>
                  <a:cubicBezTo>
                    <a:pt x="106490" y="87976"/>
                    <a:pt x="104900" y="87624"/>
                    <a:pt x="104105" y="87272"/>
                  </a:cubicBezTo>
                  <a:cubicBezTo>
                    <a:pt x="86622" y="80586"/>
                    <a:pt x="86622" y="80586"/>
                    <a:pt x="86622" y="80586"/>
                  </a:cubicBezTo>
                  <a:cubicBezTo>
                    <a:pt x="85827" y="80234"/>
                    <a:pt x="85033" y="80234"/>
                    <a:pt x="84238" y="80586"/>
                  </a:cubicBezTo>
                  <a:cubicBezTo>
                    <a:pt x="83443" y="80586"/>
                    <a:pt x="83443" y="80938"/>
                    <a:pt x="83443" y="81290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10498"/>
                    <a:pt x="92980" y="111202"/>
                    <a:pt x="92185" y="111906"/>
                  </a:cubicBezTo>
                  <a:cubicBezTo>
                    <a:pt x="90596" y="112609"/>
                    <a:pt x="89801" y="112961"/>
                    <a:pt x="87417" y="113313"/>
                  </a:cubicBezTo>
                  <a:cubicBezTo>
                    <a:pt x="85827" y="113313"/>
                    <a:pt x="84238" y="113313"/>
                    <a:pt x="82649" y="112961"/>
                  </a:cubicBezTo>
                  <a:cubicBezTo>
                    <a:pt x="81059" y="112258"/>
                    <a:pt x="80264" y="111554"/>
                    <a:pt x="80264" y="110850"/>
                  </a:cubicBezTo>
                  <a:cubicBezTo>
                    <a:pt x="70728" y="91143"/>
                    <a:pt x="70728" y="91143"/>
                    <a:pt x="70728" y="91143"/>
                  </a:cubicBezTo>
                  <a:cubicBezTo>
                    <a:pt x="69933" y="90791"/>
                    <a:pt x="69139" y="90439"/>
                    <a:pt x="68344" y="90439"/>
                  </a:cubicBezTo>
                  <a:cubicBezTo>
                    <a:pt x="66754" y="90439"/>
                    <a:pt x="65960" y="90791"/>
                    <a:pt x="65960" y="91495"/>
                  </a:cubicBezTo>
                  <a:cubicBezTo>
                    <a:pt x="65960" y="115425"/>
                    <a:pt x="65960" y="115425"/>
                    <a:pt x="65960" y="115425"/>
                  </a:cubicBezTo>
                  <a:cubicBezTo>
                    <a:pt x="65960" y="117184"/>
                    <a:pt x="63576" y="118240"/>
                    <a:pt x="59602" y="118240"/>
                  </a:cubicBezTo>
                  <a:cubicBezTo>
                    <a:pt x="56423" y="118240"/>
                    <a:pt x="53245" y="117184"/>
                    <a:pt x="53245" y="115425"/>
                  </a:cubicBezTo>
                  <a:cubicBezTo>
                    <a:pt x="53245" y="91495"/>
                    <a:pt x="53245" y="91495"/>
                    <a:pt x="53245" y="91495"/>
                  </a:cubicBezTo>
                  <a:cubicBezTo>
                    <a:pt x="53245" y="90791"/>
                    <a:pt x="52450" y="90439"/>
                    <a:pt x="51655" y="90439"/>
                  </a:cubicBezTo>
                  <a:cubicBezTo>
                    <a:pt x="51655" y="90439"/>
                    <a:pt x="51655" y="90439"/>
                    <a:pt x="50860" y="90439"/>
                  </a:cubicBezTo>
                  <a:cubicBezTo>
                    <a:pt x="50066" y="90439"/>
                    <a:pt x="49271" y="90791"/>
                    <a:pt x="49271" y="91143"/>
                  </a:cubicBezTo>
                  <a:cubicBezTo>
                    <a:pt x="39735" y="110146"/>
                    <a:pt x="39735" y="110146"/>
                    <a:pt x="39735" y="110146"/>
                  </a:cubicBezTo>
                  <a:cubicBezTo>
                    <a:pt x="38940" y="110850"/>
                    <a:pt x="38145" y="111554"/>
                    <a:pt x="36556" y="111906"/>
                  </a:cubicBezTo>
                  <a:cubicBezTo>
                    <a:pt x="34966" y="112258"/>
                    <a:pt x="33377" y="112258"/>
                    <a:pt x="31788" y="112258"/>
                  </a:cubicBezTo>
                  <a:cubicBezTo>
                    <a:pt x="30198" y="112258"/>
                    <a:pt x="28609" y="111554"/>
                    <a:pt x="27814" y="110850"/>
                  </a:cubicBezTo>
                  <a:cubicBezTo>
                    <a:pt x="27019" y="110498"/>
                    <a:pt x="26225" y="109442"/>
                    <a:pt x="27019" y="108739"/>
                  </a:cubicBezTo>
                  <a:cubicBezTo>
                    <a:pt x="35761" y="86568"/>
                    <a:pt x="35761" y="86568"/>
                    <a:pt x="35761" y="86568"/>
                  </a:cubicBezTo>
                  <a:cubicBezTo>
                    <a:pt x="36556" y="86217"/>
                    <a:pt x="35761" y="85513"/>
                    <a:pt x="34966" y="85513"/>
                  </a:cubicBezTo>
                  <a:cubicBezTo>
                    <a:pt x="34172" y="85161"/>
                    <a:pt x="32582" y="85513"/>
                    <a:pt x="32582" y="85865"/>
                  </a:cubicBezTo>
                  <a:cubicBezTo>
                    <a:pt x="16688" y="96774"/>
                    <a:pt x="16688" y="96774"/>
                    <a:pt x="16688" y="96774"/>
                  </a:cubicBezTo>
                  <a:cubicBezTo>
                    <a:pt x="15099" y="98181"/>
                    <a:pt x="11125" y="98533"/>
                    <a:pt x="7947" y="97478"/>
                  </a:cubicBezTo>
                  <a:cubicBezTo>
                    <a:pt x="6357" y="97126"/>
                    <a:pt x="5562" y="96774"/>
                    <a:pt x="4768" y="95718"/>
                  </a:cubicBezTo>
                  <a:cubicBezTo>
                    <a:pt x="4768" y="95014"/>
                    <a:pt x="4768" y="94310"/>
                    <a:pt x="5562" y="93607"/>
                  </a:cubicBezTo>
                  <a:cubicBezTo>
                    <a:pt x="18278" y="83401"/>
                    <a:pt x="18278" y="83401"/>
                    <a:pt x="18278" y="83401"/>
                  </a:cubicBezTo>
                  <a:cubicBezTo>
                    <a:pt x="20662" y="81290"/>
                    <a:pt x="21456" y="78826"/>
                    <a:pt x="21456" y="76715"/>
                  </a:cubicBezTo>
                  <a:cubicBezTo>
                    <a:pt x="21456" y="69677"/>
                    <a:pt x="25430" y="65102"/>
                    <a:pt x="33377" y="63343"/>
                  </a:cubicBezTo>
                  <a:cubicBezTo>
                    <a:pt x="33377" y="62287"/>
                    <a:pt x="33377" y="62287"/>
                    <a:pt x="33377" y="62287"/>
                  </a:cubicBezTo>
                  <a:cubicBezTo>
                    <a:pt x="33377" y="61231"/>
                    <a:pt x="33377" y="61231"/>
                    <a:pt x="33377" y="61231"/>
                  </a:cubicBezTo>
                  <a:cubicBezTo>
                    <a:pt x="33377" y="49970"/>
                    <a:pt x="33377" y="49970"/>
                    <a:pt x="33377" y="49970"/>
                  </a:cubicBezTo>
                  <a:cubicBezTo>
                    <a:pt x="77086" y="49970"/>
                    <a:pt x="77086" y="49970"/>
                    <a:pt x="77086" y="49970"/>
                  </a:cubicBezTo>
                  <a:cubicBezTo>
                    <a:pt x="77086" y="61231"/>
                    <a:pt x="77086" y="61231"/>
                    <a:pt x="77086" y="61231"/>
                  </a:cubicBezTo>
                  <a:cubicBezTo>
                    <a:pt x="77086" y="61935"/>
                    <a:pt x="77086" y="61935"/>
                    <a:pt x="77086" y="61935"/>
                  </a:cubicBezTo>
                  <a:cubicBezTo>
                    <a:pt x="77086" y="63343"/>
                    <a:pt x="77086" y="63343"/>
                    <a:pt x="77086" y="63343"/>
                  </a:cubicBezTo>
                  <a:cubicBezTo>
                    <a:pt x="79470" y="63695"/>
                    <a:pt x="81059" y="64398"/>
                    <a:pt x="82649" y="65102"/>
                  </a:cubicBezTo>
                  <a:cubicBezTo>
                    <a:pt x="112847" y="82697"/>
                    <a:pt x="112847" y="82697"/>
                    <a:pt x="112847" y="82697"/>
                  </a:cubicBezTo>
                  <a:cubicBezTo>
                    <a:pt x="112847" y="82697"/>
                    <a:pt x="112847" y="83049"/>
                    <a:pt x="112847" y="83049"/>
                  </a:cubicBezTo>
                  <a:cubicBezTo>
                    <a:pt x="115231" y="84105"/>
                    <a:pt x="115231" y="85865"/>
                    <a:pt x="112847" y="869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2" name="Google Shape;132;p6"/>
          <p:cNvGrpSpPr/>
          <p:nvPr/>
        </p:nvGrpSpPr>
        <p:grpSpPr>
          <a:xfrm>
            <a:off x="6488950" y="3281388"/>
            <a:ext cx="2149388" cy="1862100"/>
            <a:chOff x="3305175" y="4144963"/>
            <a:chExt cx="2149388" cy="1862100"/>
          </a:xfrm>
        </p:grpSpPr>
        <p:sp>
          <p:nvSpPr>
            <p:cNvPr id="133" name="Google Shape;133;p6"/>
            <p:cNvSpPr/>
            <p:nvPr/>
          </p:nvSpPr>
          <p:spPr>
            <a:xfrm>
              <a:off x="5224463" y="4338638"/>
              <a:ext cx="2301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6"/>
            <p:cNvSpPr/>
            <p:nvPr/>
          </p:nvSpPr>
          <p:spPr>
            <a:xfrm>
              <a:off x="4395788" y="4338638"/>
              <a:ext cx="3477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6"/>
            <p:cNvSpPr/>
            <p:nvPr/>
          </p:nvSpPr>
          <p:spPr>
            <a:xfrm>
              <a:off x="3305175" y="4622800"/>
              <a:ext cx="1106400" cy="831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14709"/>
                  </a:moveTo>
                  <a:cubicBezTo>
                    <a:pt x="120000" y="6193"/>
                    <a:pt x="115362" y="0"/>
                    <a:pt x="108985" y="0"/>
                  </a:cubicBezTo>
                  <a:cubicBezTo>
                    <a:pt x="11594" y="0"/>
                    <a:pt x="11594" y="0"/>
                    <a:pt x="11594" y="0"/>
                  </a:cubicBezTo>
                  <a:cubicBezTo>
                    <a:pt x="5217" y="0"/>
                    <a:pt x="0" y="6193"/>
                    <a:pt x="0" y="14709"/>
                  </a:cubicBezTo>
                  <a:cubicBezTo>
                    <a:pt x="0" y="100645"/>
                    <a:pt x="0" y="100645"/>
                    <a:pt x="0" y="100645"/>
                  </a:cubicBezTo>
                  <a:cubicBezTo>
                    <a:pt x="0" y="102193"/>
                    <a:pt x="579" y="102967"/>
                    <a:pt x="1739" y="102967"/>
                  </a:cubicBezTo>
                  <a:cubicBezTo>
                    <a:pt x="9855" y="102967"/>
                    <a:pt x="9855" y="102967"/>
                    <a:pt x="9855" y="102967"/>
                  </a:cubicBezTo>
                  <a:cubicBezTo>
                    <a:pt x="9855" y="117677"/>
                    <a:pt x="9855" y="117677"/>
                    <a:pt x="9855" y="117677"/>
                  </a:cubicBezTo>
                  <a:cubicBezTo>
                    <a:pt x="9855" y="119225"/>
                    <a:pt x="10434" y="120000"/>
                    <a:pt x="11594" y="120000"/>
                  </a:cubicBezTo>
                  <a:cubicBezTo>
                    <a:pt x="108985" y="120000"/>
                    <a:pt x="108985" y="120000"/>
                    <a:pt x="108985" y="120000"/>
                  </a:cubicBezTo>
                  <a:cubicBezTo>
                    <a:pt x="109565" y="120000"/>
                    <a:pt x="110144" y="119225"/>
                    <a:pt x="110144" y="117677"/>
                  </a:cubicBezTo>
                  <a:cubicBezTo>
                    <a:pt x="110144" y="29419"/>
                    <a:pt x="110144" y="29419"/>
                    <a:pt x="110144" y="29419"/>
                  </a:cubicBezTo>
                  <a:cubicBezTo>
                    <a:pt x="115942" y="28645"/>
                    <a:pt x="120000" y="22451"/>
                    <a:pt x="120000" y="14709"/>
                  </a:cubicBezTo>
                  <a:close/>
                  <a:moveTo>
                    <a:pt x="2898" y="99096"/>
                  </a:moveTo>
                  <a:cubicBezTo>
                    <a:pt x="2898" y="14709"/>
                    <a:pt x="2898" y="14709"/>
                    <a:pt x="2898" y="14709"/>
                  </a:cubicBezTo>
                  <a:cubicBezTo>
                    <a:pt x="2898" y="8516"/>
                    <a:pt x="6956" y="3870"/>
                    <a:pt x="11594" y="3870"/>
                  </a:cubicBezTo>
                  <a:cubicBezTo>
                    <a:pt x="16231" y="3870"/>
                    <a:pt x="19710" y="8516"/>
                    <a:pt x="19710" y="14709"/>
                  </a:cubicBezTo>
                  <a:cubicBezTo>
                    <a:pt x="19710" y="15483"/>
                    <a:pt x="19710" y="16258"/>
                    <a:pt x="19710" y="17032"/>
                  </a:cubicBezTo>
                  <a:cubicBezTo>
                    <a:pt x="11594" y="17032"/>
                    <a:pt x="11594" y="17032"/>
                    <a:pt x="11594" y="17032"/>
                  </a:cubicBezTo>
                  <a:cubicBezTo>
                    <a:pt x="10434" y="17032"/>
                    <a:pt x="9855" y="17806"/>
                    <a:pt x="9855" y="19354"/>
                  </a:cubicBezTo>
                  <a:cubicBezTo>
                    <a:pt x="9855" y="99096"/>
                    <a:pt x="9855" y="99096"/>
                    <a:pt x="9855" y="99096"/>
                  </a:cubicBezTo>
                  <a:lnTo>
                    <a:pt x="2898" y="99096"/>
                  </a:lnTo>
                  <a:close/>
                  <a:moveTo>
                    <a:pt x="12753" y="25548"/>
                  </a:moveTo>
                  <a:cubicBezTo>
                    <a:pt x="12753" y="20903"/>
                    <a:pt x="12753" y="20903"/>
                    <a:pt x="12753" y="20903"/>
                  </a:cubicBezTo>
                  <a:cubicBezTo>
                    <a:pt x="17971" y="20903"/>
                    <a:pt x="17971" y="20903"/>
                    <a:pt x="17971" y="20903"/>
                  </a:cubicBezTo>
                  <a:cubicBezTo>
                    <a:pt x="16811" y="23225"/>
                    <a:pt x="15072" y="25548"/>
                    <a:pt x="12753" y="25548"/>
                  </a:cubicBezTo>
                  <a:close/>
                  <a:moveTo>
                    <a:pt x="107246" y="116129"/>
                  </a:moveTo>
                  <a:cubicBezTo>
                    <a:pt x="12753" y="116129"/>
                    <a:pt x="12753" y="116129"/>
                    <a:pt x="12753" y="116129"/>
                  </a:cubicBezTo>
                  <a:cubicBezTo>
                    <a:pt x="12753" y="30193"/>
                    <a:pt x="12753" y="30193"/>
                    <a:pt x="12753" y="30193"/>
                  </a:cubicBezTo>
                  <a:cubicBezTo>
                    <a:pt x="107246" y="30193"/>
                    <a:pt x="107246" y="30193"/>
                    <a:pt x="107246" y="30193"/>
                  </a:cubicBezTo>
                  <a:lnTo>
                    <a:pt x="107246" y="116129"/>
                  </a:lnTo>
                  <a:close/>
                  <a:moveTo>
                    <a:pt x="108985" y="25548"/>
                  </a:moveTo>
                  <a:cubicBezTo>
                    <a:pt x="108985" y="26322"/>
                    <a:pt x="108985" y="26322"/>
                    <a:pt x="108985" y="26322"/>
                  </a:cubicBezTo>
                  <a:cubicBezTo>
                    <a:pt x="108985" y="26322"/>
                    <a:pt x="108985" y="26322"/>
                    <a:pt x="108985" y="26322"/>
                  </a:cubicBezTo>
                  <a:cubicBezTo>
                    <a:pt x="19130" y="26322"/>
                    <a:pt x="19130" y="26322"/>
                    <a:pt x="19130" y="26322"/>
                  </a:cubicBezTo>
                  <a:cubicBezTo>
                    <a:pt x="21449" y="23225"/>
                    <a:pt x="22608" y="19354"/>
                    <a:pt x="22608" y="14709"/>
                  </a:cubicBezTo>
                  <a:cubicBezTo>
                    <a:pt x="22608" y="10064"/>
                    <a:pt x="21449" y="6193"/>
                    <a:pt x="19130" y="3870"/>
                  </a:cubicBezTo>
                  <a:cubicBezTo>
                    <a:pt x="108985" y="3870"/>
                    <a:pt x="108985" y="3870"/>
                    <a:pt x="108985" y="3870"/>
                  </a:cubicBezTo>
                  <a:cubicBezTo>
                    <a:pt x="113623" y="3870"/>
                    <a:pt x="117101" y="8516"/>
                    <a:pt x="117101" y="14709"/>
                  </a:cubicBezTo>
                  <a:cubicBezTo>
                    <a:pt x="117101" y="20903"/>
                    <a:pt x="113623" y="25548"/>
                    <a:pt x="108985" y="2554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6"/>
            <p:cNvSpPr/>
            <p:nvPr/>
          </p:nvSpPr>
          <p:spPr>
            <a:xfrm>
              <a:off x="3517900" y="4938713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9154" y="120000"/>
                  </a:moveTo>
                  <a:cubicBezTo>
                    <a:pt x="92957" y="120000"/>
                    <a:pt x="120000" y="92957"/>
                    <a:pt x="120000" y="60845"/>
                  </a:cubicBezTo>
                  <a:cubicBezTo>
                    <a:pt x="120000" y="27042"/>
                    <a:pt x="92957" y="0"/>
                    <a:pt x="59154" y="0"/>
                  </a:cubicBezTo>
                  <a:cubicBezTo>
                    <a:pt x="27042" y="0"/>
                    <a:pt x="0" y="27042"/>
                    <a:pt x="0" y="60845"/>
                  </a:cubicBezTo>
                  <a:cubicBezTo>
                    <a:pt x="0" y="92957"/>
                    <a:pt x="27042" y="120000"/>
                    <a:pt x="59154" y="120000"/>
                  </a:cubicBezTo>
                  <a:close/>
                  <a:moveTo>
                    <a:pt x="96338" y="23661"/>
                  </a:moveTo>
                  <a:cubicBezTo>
                    <a:pt x="94647" y="27042"/>
                    <a:pt x="92957" y="33802"/>
                    <a:pt x="87887" y="35492"/>
                  </a:cubicBezTo>
                  <a:cubicBezTo>
                    <a:pt x="81126" y="35492"/>
                    <a:pt x="74366" y="37183"/>
                    <a:pt x="70985" y="40563"/>
                  </a:cubicBezTo>
                  <a:cubicBezTo>
                    <a:pt x="70985" y="38873"/>
                    <a:pt x="70985" y="38873"/>
                    <a:pt x="70985" y="38873"/>
                  </a:cubicBezTo>
                  <a:cubicBezTo>
                    <a:pt x="72676" y="23661"/>
                    <a:pt x="69295" y="20281"/>
                    <a:pt x="69295" y="20281"/>
                  </a:cubicBezTo>
                  <a:cubicBezTo>
                    <a:pt x="65915" y="18591"/>
                    <a:pt x="64225" y="18591"/>
                    <a:pt x="62535" y="20281"/>
                  </a:cubicBezTo>
                  <a:cubicBezTo>
                    <a:pt x="60845" y="20281"/>
                    <a:pt x="60845" y="20281"/>
                    <a:pt x="59154" y="20281"/>
                  </a:cubicBezTo>
                  <a:cubicBezTo>
                    <a:pt x="59154" y="20281"/>
                    <a:pt x="59154" y="18591"/>
                    <a:pt x="59154" y="18591"/>
                  </a:cubicBezTo>
                  <a:cubicBezTo>
                    <a:pt x="59154" y="16901"/>
                    <a:pt x="67605" y="13521"/>
                    <a:pt x="76056" y="11830"/>
                  </a:cubicBezTo>
                  <a:cubicBezTo>
                    <a:pt x="82816" y="13521"/>
                    <a:pt x="89577" y="18591"/>
                    <a:pt x="96338" y="23661"/>
                  </a:cubicBezTo>
                  <a:close/>
                  <a:moveTo>
                    <a:pt x="72676" y="79436"/>
                  </a:moveTo>
                  <a:cubicBezTo>
                    <a:pt x="69295" y="82816"/>
                    <a:pt x="67605" y="82816"/>
                    <a:pt x="67605" y="82816"/>
                  </a:cubicBezTo>
                  <a:cubicBezTo>
                    <a:pt x="65915" y="82816"/>
                    <a:pt x="64225" y="84507"/>
                    <a:pt x="64225" y="86197"/>
                  </a:cubicBezTo>
                  <a:cubicBezTo>
                    <a:pt x="64225" y="89577"/>
                    <a:pt x="64225" y="94647"/>
                    <a:pt x="55774" y="94647"/>
                  </a:cubicBezTo>
                  <a:cubicBezTo>
                    <a:pt x="54084" y="92957"/>
                    <a:pt x="52394" y="87887"/>
                    <a:pt x="52394" y="87887"/>
                  </a:cubicBezTo>
                  <a:cubicBezTo>
                    <a:pt x="52394" y="86197"/>
                    <a:pt x="52394" y="86197"/>
                    <a:pt x="52394" y="84507"/>
                  </a:cubicBezTo>
                  <a:cubicBezTo>
                    <a:pt x="52394" y="84507"/>
                    <a:pt x="54084" y="81126"/>
                    <a:pt x="54084" y="79436"/>
                  </a:cubicBezTo>
                  <a:cubicBezTo>
                    <a:pt x="54084" y="76056"/>
                    <a:pt x="52394" y="72676"/>
                    <a:pt x="49014" y="70985"/>
                  </a:cubicBezTo>
                  <a:cubicBezTo>
                    <a:pt x="49014" y="67605"/>
                    <a:pt x="47323" y="64225"/>
                    <a:pt x="45633" y="62535"/>
                  </a:cubicBezTo>
                  <a:cubicBezTo>
                    <a:pt x="42253" y="60845"/>
                    <a:pt x="37183" y="60845"/>
                    <a:pt x="33802" y="60845"/>
                  </a:cubicBezTo>
                  <a:cubicBezTo>
                    <a:pt x="32112" y="60845"/>
                    <a:pt x="32112" y="60845"/>
                    <a:pt x="30422" y="60845"/>
                  </a:cubicBezTo>
                  <a:cubicBezTo>
                    <a:pt x="27042" y="60845"/>
                    <a:pt x="27042" y="55774"/>
                    <a:pt x="27042" y="55774"/>
                  </a:cubicBezTo>
                  <a:cubicBezTo>
                    <a:pt x="27042" y="55774"/>
                    <a:pt x="27042" y="42253"/>
                    <a:pt x="35492" y="40563"/>
                  </a:cubicBezTo>
                  <a:cubicBezTo>
                    <a:pt x="40563" y="38873"/>
                    <a:pt x="42253" y="38873"/>
                    <a:pt x="43943" y="40563"/>
                  </a:cubicBezTo>
                  <a:cubicBezTo>
                    <a:pt x="43943" y="40563"/>
                    <a:pt x="43943" y="40563"/>
                    <a:pt x="43943" y="42253"/>
                  </a:cubicBezTo>
                  <a:cubicBezTo>
                    <a:pt x="49014" y="47323"/>
                    <a:pt x="57464" y="45633"/>
                    <a:pt x="62535" y="43943"/>
                  </a:cubicBezTo>
                  <a:cubicBezTo>
                    <a:pt x="64225" y="43943"/>
                    <a:pt x="65915" y="42253"/>
                    <a:pt x="67605" y="42253"/>
                  </a:cubicBezTo>
                  <a:cubicBezTo>
                    <a:pt x="67605" y="42253"/>
                    <a:pt x="67605" y="42253"/>
                    <a:pt x="67605" y="42253"/>
                  </a:cubicBezTo>
                  <a:cubicBezTo>
                    <a:pt x="67605" y="43943"/>
                    <a:pt x="65915" y="45633"/>
                    <a:pt x="67605" y="47323"/>
                  </a:cubicBezTo>
                  <a:cubicBezTo>
                    <a:pt x="67605" y="49014"/>
                    <a:pt x="69295" y="49014"/>
                    <a:pt x="69295" y="49014"/>
                  </a:cubicBezTo>
                  <a:cubicBezTo>
                    <a:pt x="70985" y="50704"/>
                    <a:pt x="70985" y="54084"/>
                    <a:pt x="72676" y="55774"/>
                  </a:cubicBezTo>
                  <a:cubicBezTo>
                    <a:pt x="72676" y="57464"/>
                    <a:pt x="72676" y="57464"/>
                    <a:pt x="72676" y="59154"/>
                  </a:cubicBezTo>
                  <a:cubicBezTo>
                    <a:pt x="76056" y="60845"/>
                    <a:pt x="77746" y="60845"/>
                    <a:pt x="79436" y="60845"/>
                  </a:cubicBezTo>
                  <a:cubicBezTo>
                    <a:pt x="79436" y="62535"/>
                    <a:pt x="77746" y="64225"/>
                    <a:pt x="74366" y="67605"/>
                  </a:cubicBezTo>
                  <a:cubicBezTo>
                    <a:pt x="70985" y="70985"/>
                    <a:pt x="69295" y="72676"/>
                    <a:pt x="69295" y="74366"/>
                  </a:cubicBezTo>
                  <a:cubicBezTo>
                    <a:pt x="69295" y="77746"/>
                    <a:pt x="70985" y="79436"/>
                    <a:pt x="72676" y="79436"/>
                  </a:cubicBezTo>
                  <a:close/>
                  <a:moveTo>
                    <a:pt x="57464" y="8450"/>
                  </a:moveTo>
                  <a:cubicBezTo>
                    <a:pt x="52394" y="11830"/>
                    <a:pt x="49014" y="15211"/>
                    <a:pt x="50704" y="18591"/>
                  </a:cubicBezTo>
                  <a:cubicBezTo>
                    <a:pt x="50704" y="23661"/>
                    <a:pt x="52394" y="27042"/>
                    <a:pt x="55774" y="28732"/>
                  </a:cubicBezTo>
                  <a:cubicBezTo>
                    <a:pt x="57464" y="28732"/>
                    <a:pt x="60845" y="28732"/>
                    <a:pt x="62535" y="28732"/>
                  </a:cubicBezTo>
                  <a:cubicBezTo>
                    <a:pt x="62535" y="30422"/>
                    <a:pt x="62535" y="32112"/>
                    <a:pt x="62535" y="33802"/>
                  </a:cubicBezTo>
                  <a:cubicBezTo>
                    <a:pt x="62535" y="33802"/>
                    <a:pt x="60845" y="35492"/>
                    <a:pt x="60845" y="35492"/>
                  </a:cubicBezTo>
                  <a:cubicBezTo>
                    <a:pt x="57464" y="35492"/>
                    <a:pt x="52394" y="37183"/>
                    <a:pt x="50704" y="35492"/>
                  </a:cubicBezTo>
                  <a:cubicBezTo>
                    <a:pt x="50704" y="35492"/>
                    <a:pt x="50704" y="33802"/>
                    <a:pt x="49014" y="33802"/>
                  </a:cubicBezTo>
                  <a:cubicBezTo>
                    <a:pt x="45633" y="30422"/>
                    <a:pt x="40563" y="30422"/>
                    <a:pt x="33802" y="32112"/>
                  </a:cubicBezTo>
                  <a:cubicBezTo>
                    <a:pt x="18591" y="35492"/>
                    <a:pt x="18591" y="54084"/>
                    <a:pt x="18591" y="55774"/>
                  </a:cubicBezTo>
                  <a:cubicBezTo>
                    <a:pt x="18591" y="62535"/>
                    <a:pt x="21971" y="69295"/>
                    <a:pt x="30422" y="69295"/>
                  </a:cubicBezTo>
                  <a:cubicBezTo>
                    <a:pt x="32112" y="69295"/>
                    <a:pt x="32112" y="69295"/>
                    <a:pt x="33802" y="69295"/>
                  </a:cubicBezTo>
                  <a:cubicBezTo>
                    <a:pt x="35492" y="69295"/>
                    <a:pt x="38873" y="69295"/>
                    <a:pt x="40563" y="69295"/>
                  </a:cubicBezTo>
                  <a:cubicBezTo>
                    <a:pt x="40563" y="69295"/>
                    <a:pt x="40563" y="69295"/>
                    <a:pt x="40563" y="72676"/>
                  </a:cubicBezTo>
                  <a:cubicBezTo>
                    <a:pt x="40563" y="74366"/>
                    <a:pt x="40563" y="74366"/>
                    <a:pt x="42253" y="76056"/>
                  </a:cubicBezTo>
                  <a:cubicBezTo>
                    <a:pt x="43943" y="77746"/>
                    <a:pt x="45633" y="79436"/>
                    <a:pt x="45633" y="79436"/>
                  </a:cubicBezTo>
                  <a:cubicBezTo>
                    <a:pt x="45633" y="81126"/>
                    <a:pt x="45633" y="81126"/>
                    <a:pt x="43943" y="81126"/>
                  </a:cubicBezTo>
                  <a:cubicBezTo>
                    <a:pt x="43943" y="82816"/>
                    <a:pt x="42253" y="84507"/>
                    <a:pt x="42253" y="86197"/>
                  </a:cubicBezTo>
                  <a:cubicBezTo>
                    <a:pt x="42253" y="89577"/>
                    <a:pt x="49014" y="103098"/>
                    <a:pt x="54084" y="103098"/>
                  </a:cubicBezTo>
                  <a:cubicBezTo>
                    <a:pt x="65915" y="103098"/>
                    <a:pt x="72676" y="98028"/>
                    <a:pt x="72676" y="89577"/>
                  </a:cubicBezTo>
                  <a:cubicBezTo>
                    <a:pt x="74366" y="89577"/>
                    <a:pt x="77746" y="87887"/>
                    <a:pt x="79436" y="84507"/>
                  </a:cubicBezTo>
                  <a:cubicBezTo>
                    <a:pt x="81126" y="82816"/>
                    <a:pt x="82816" y="81126"/>
                    <a:pt x="82816" y="79436"/>
                  </a:cubicBezTo>
                  <a:cubicBezTo>
                    <a:pt x="81126" y="77746"/>
                    <a:pt x="81126" y="76056"/>
                    <a:pt x="79436" y="74366"/>
                  </a:cubicBezTo>
                  <a:cubicBezTo>
                    <a:pt x="79436" y="74366"/>
                    <a:pt x="79436" y="74366"/>
                    <a:pt x="81126" y="74366"/>
                  </a:cubicBezTo>
                  <a:cubicBezTo>
                    <a:pt x="84507" y="69295"/>
                    <a:pt x="94647" y="59154"/>
                    <a:pt x="86197" y="52394"/>
                  </a:cubicBezTo>
                  <a:cubicBezTo>
                    <a:pt x="86197" y="50704"/>
                    <a:pt x="82816" y="50704"/>
                    <a:pt x="81126" y="50704"/>
                  </a:cubicBezTo>
                  <a:cubicBezTo>
                    <a:pt x="81126" y="52394"/>
                    <a:pt x="81126" y="52394"/>
                    <a:pt x="79436" y="52394"/>
                  </a:cubicBezTo>
                  <a:cubicBezTo>
                    <a:pt x="79436" y="49014"/>
                    <a:pt x="79436" y="47323"/>
                    <a:pt x="77746" y="45633"/>
                  </a:cubicBezTo>
                  <a:cubicBezTo>
                    <a:pt x="81126" y="45633"/>
                    <a:pt x="84507" y="43943"/>
                    <a:pt x="87887" y="45633"/>
                  </a:cubicBezTo>
                  <a:cubicBezTo>
                    <a:pt x="87887" y="45633"/>
                    <a:pt x="89577" y="45633"/>
                    <a:pt x="91267" y="43943"/>
                  </a:cubicBezTo>
                  <a:cubicBezTo>
                    <a:pt x="96338" y="42253"/>
                    <a:pt x="99718" y="35492"/>
                    <a:pt x="103098" y="32112"/>
                  </a:cubicBezTo>
                  <a:cubicBezTo>
                    <a:pt x="108169" y="40563"/>
                    <a:pt x="111549" y="49014"/>
                    <a:pt x="111549" y="60845"/>
                  </a:cubicBezTo>
                  <a:cubicBezTo>
                    <a:pt x="111549" y="87887"/>
                    <a:pt x="87887" y="111549"/>
                    <a:pt x="59154" y="111549"/>
                  </a:cubicBezTo>
                  <a:cubicBezTo>
                    <a:pt x="30422" y="111549"/>
                    <a:pt x="8450" y="87887"/>
                    <a:pt x="8450" y="60845"/>
                  </a:cubicBezTo>
                  <a:cubicBezTo>
                    <a:pt x="8450" y="32112"/>
                    <a:pt x="30422" y="10140"/>
                    <a:pt x="57464" y="845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6"/>
            <p:cNvSpPr/>
            <p:nvPr/>
          </p:nvSpPr>
          <p:spPr>
            <a:xfrm>
              <a:off x="3978275" y="4949825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6"/>
            <p:cNvSpPr/>
            <p:nvPr/>
          </p:nvSpPr>
          <p:spPr>
            <a:xfrm>
              <a:off x="3978275" y="5041900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6"/>
            <p:cNvSpPr/>
            <p:nvPr/>
          </p:nvSpPr>
          <p:spPr>
            <a:xfrm>
              <a:off x="3978275" y="5132388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6"/>
            <p:cNvSpPr/>
            <p:nvPr/>
          </p:nvSpPr>
          <p:spPr>
            <a:xfrm>
              <a:off x="3978275" y="5224463"/>
              <a:ext cx="214200" cy="255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6"/>
            <p:cNvSpPr/>
            <p:nvPr/>
          </p:nvSpPr>
          <p:spPr>
            <a:xfrm>
              <a:off x="4630738" y="4144963"/>
              <a:ext cx="593700" cy="1862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7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7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7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7"/>
          <p:cNvSpPr txBox="1">
            <a:spLocks noGrp="1"/>
          </p:cNvSpPr>
          <p:nvPr>
            <p:ph type="body" idx="1"/>
          </p:nvPr>
        </p:nvSpPr>
        <p:spPr>
          <a:xfrm>
            <a:off x="457200" y="1661575"/>
            <a:ext cx="1656300" cy="30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600"/>
              </a:spcBef>
              <a:spcAft>
                <a:spcPts val="0"/>
              </a:spcAft>
              <a:buSzPts val="1200"/>
              <a:buChar char="▹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￭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⬝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7" name="Google Shape;147;p7"/>
          <p:cNvSpPr txBox="1">
            <a:spLocks noGrp="1"/>
          </p:cNvSpPr>
          <p:nvPr>
            <p:ph type="body" idx="2"/>
          </p:nvPr>
        </p:nvSpPr>
        <p:spPr>
          <a:xfrm>
            <a:off x="2198350" y="1661575"/>
            <a:ext cx="1656300" cy="30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600"/>
              </a:spcBef>
              <a:spcAft>
                <a:spcPts val="0"/>
              </a:spcAft>
              <a:buSzPts val="1200"/>
              <a:buChar char="▹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￭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⬝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8" name="Google Shape;148;p7"/>
          <p:cNvSpPr txBox="1">
            <a:spLocks noGrp="1"/>
          </p:cNvSpPr>
          <p:nvPr>
            <p:ph type="body" idx="3"/>
          </p:nvPr>
        </p:nvSpPr>
        <p:spPr>
          <a:xfrm>
            <a:off x="3939500" y="1661575"/>
            <a:ext cx="1656300" cy="30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600"/>
              </a:spcBef>
              <a:spcAft>
                <a:spcPts val="0"/>
              </a:spcAft>
              <a:buSzPts val="1200"/>
              <a:buChar char="▹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￭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⬝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9" name="Google Shape;149;p7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50" name="Google Shape;150;p7"/>
          <p:cNvGrpSpPr/>
          <p:nvPr/>
        </p:nvGrpSpPr>
        <p:grpSpPr>
          <a:xfrm>
            <a:off x="6405913" y="-12"/>
            <a:ext cx="2347900" cy="2270150"/>
            <a:chOff x="6545263" y="855663"/>
            <a:chExt cx="2347900" cy="2270150"/>
          </a:xfrm>
        </p:grpSpPr>
        <p:sp>
          <p:nvSpPr>
            <p:cNvPr id="151" name="Google Shape;151;p7"/>
            <p:cNvSpPr/>
            <p:nvPr/>
          </p:nvSpPr>
          <p:spPr>
            <a:xfrm>
              <a:off x="6913563" y="2535238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72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72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7"/>
            <p:cNvSpPr/>
            <p:nvPr/>
          </p:nvSpPr>
          <p:spPr>
            <a:xfrm>
              <a:off x="6913563" y="2636838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7"/>
            <p:cNvSpPr/>
            <p:nvPr/>
          </p:nvSpPr>
          <p:spPr>
            <a:xfrm>
              <a:off x="6721475" y="2084388"/>
              <a:ext cx="1112700" cy="960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340"/>
                  </a:moveTo>
                  <a:cubicBezTo>
                    <a:pt x="0" y="2011"/>
                    <a:pt x="0" y="2011"/>
                    <a:pt x="0" y="2011"/>
                  </a:cubicBezTo>
                  <a:cubicBezTo>
                    <a:pt x="0" y="2011"/>
                    <a:pt x="0" y="2681"/>
                    <a:pt x="0" y="2681"/>
                  </a:cubicBezTo>
                  <a:cubicBezTo>
                    <a:pt x="0" y="118659"/>
                    <a:pt x="0" y="118659"/>
                    <a:pt x="0" y="118659"/>
                  </a:cubicBezTo>
                  <a:cubicBezTo>
                    <a:pt x="0" y="119329"/>
                    <a:pt x="576" y="120000"/>
                    <a:pt x="1153" y="120000"/>
                  </a:cubicBezTo>
                  <a:cubicBezTo>
                    <a:pt x="118269" y="120000"/>
                    <a:pt x="118269" y="120000"/>
                    <a:pt x="118269" y="120000"/>
                  </a:cubicBezTo>
                  <a:cubicBezTo>
                    <a:pt x="118846" y="120000"/>
                    <a:pt x="120000" y="119329"/>
                    <a:pt x="120000" y="118659"/>
                  </a:cubicBezTo>
                  <a:cubicBezTo>
                    <a:pt x="120000" y="2011"/>
                    <a:pt x="120000" y="2011"/>
                    <a:pt x="120000" y="2011"/>
                  </a:cubicBezTo>
                  <a:cubicBezTo>
                    <a:pt x="120000" y="670"/>
                    <a:pt x="118846" y="0"/>
                    <a:pt x="118269" y="0"/>
                  </a:cubicBezTo>
                  <a:cubicBezTo>
                    <a:pt x="40961" y="0"/>
                    <a:pt x="40961" y="0"/>
                    <a:pt x="40961" y="0"/>
                  </a:cubicBezTo>
                  <a:cubicBezTo>
                    <a:pt x="40961" y="3351"/>
                    <a:pt x="40961" y="3351"/>
                    <a:pt x="40961" y="3351"/>
                  </a:cubicBezTo>
                  <a:cubicBezTo>
                    <a:pt x="117115" y="3351"/>
                    <a:pt x="117115" y="3351"/>
                    <a:pt x="117115" y="3351"/>
                  </a:cubicBezTo>
                  <a:cubicBezTo>
                    <a:pt x="117115" y="116648"/>
                    <a:pt x="117115" y="116648"/>
                    <a:pt x="117115" y="116648"/>
                  </a:cubicBezTo>
                  <a:cubicBezTo>
                    <a:pt x="2884" y="116648"/>
                    <a:pt x="2884" y="116648"/>
                    <a:pt x="2884" y="116648"/>
                  </a:cubicBezTo>
                  <a:cubicBezTo>
                    <a:pt x="2884" y="3351"/>
                    <a:pt x="2884" y="3351"/>
                    <a:pt x="2884" y="3351"/>
                  </a:cubicBezTo>
                  <a:cubicBezTo>
                    <a:pt x="24230" y="3351"/>
                    <a:pt x="24230" y="3351"/>
                    <a:pt x="24230" y="3351"/>
                  </a:cubicBezTo>
                  <a:cubicBezTo>
                    <a:pt x="24230" y="0"/>
                    <a:pt x="24230" y="0"/>
                    <a:pt x="24230" y="0"/>
                  </a:cubicBezTo>
                  <a:cubicBezTo>
                    <a:pt x="1730" y="0"/>
                    <a:pt x="1730" y="0"/>
                    <a:pt x="1730" y="0"/>
                  </a:cubicBezTo>
                  <a:cubicBezTo>
                    <a:pt x="1153" y="0"/>
                    <a:pt x="576" y="670"/>
                    <a:pt x="0" y="13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7"/>
            <p:cNvSpPr/>
            <p:nvPr/>
          </p:nvSpPr>
          <p:spPr>
            <a:xfrm>
              <a:off x="6913563" y="2740025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72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72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p7"/>
            <p:cNvSpPr/>
            <p:nvPr/>
          </p:nvSpPr>
          <p:spPr>
            <a:xfrm>
              <a:off x="7854950" y="2519363"/>
              <a:ext cx="96900" cy="96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60000"/>
                  </a:moveTo>
                  <a:cubicBezTo>
                    <a:pt x="120000" y="26666"/>
                    <a:pt x="93333" y="0"/>
                    <a:pt x="60000" y="0"/>
                  </a:cubicBezTo>
                  <a:cubicBezTo>
                    <a:pt x="26666" y="0"/>
                    <a:pt x="0" y="26666"/>
                    <a:pt x="0" y="60000"/>
                  </a:cubicBezTo>
                  <a:cubicBezTo>
                    <a:pt x="0" y="93333"/>
                    <a:pt x="26666" y="120000"/>
                    <a:pt x="60000" y="120000"/>
                  </a:cubicBezTo>
                  <a:cubicBezTo>
                    <a:pt x="93333" y="120000"/>
                    <a:pt x="120000" y="93333"/>
                    <a:pt x="120000" y="60000"/>
                  </a:cubicBezTo>
                  <a:close/>
                  <a:moveTo>
                    <a:pt x="33333" y="60000"/>
                  </a:moveTo>
                  <a:cubicBezTo>
                    <a:pt x="33333" y="46666"/>
                    <a:pt x="46666" y="33333"/>
                    <a:pt x="60000" y="33333"/>
                  </a:cubicBezTo>
                  <a:cubicBezTo>
                    <a:pt x="80000" y="33333"/>
                    <a:pt x="86666" y="46666"/>
                    <a:pt x="86666" y="60000"/>
                  </a:cubicBezTo>
                  <a:cubicBezTo>
                    <a:pt x="86666" y="73333"/>
                    <a:pt x="80000" y="86666"/>
                    <a:pt x="60000" y="86666"/>
                  </a:cubicBezTo>
                  <a:cubicBezTo>
                    <a:pt x="46666" y="86666"/>
                    <a:pt x="33333" y="73333"/>
                    <a:pt x="33333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7"/>
            <p:cNvSpPr/>
            <p:nvPr/>
          </p:nvSpPr>
          <p:spPr>
            <a:xfrm>
              <a:off x="6635750" y="2417763"/>
              <a:ext cx="27000" cy="300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428"/>
                  </a:moveTo>
                  <a:cubicBezTo>
                    <a:pt x="0" y="113571"/>
                    <a:pt x="0" y="113571"/>
                    <a:pt x="0" y="113571"/>
                  </a:cubicBezTo>
                  <a:cubicBezTo>
                    <a:pt x="0" y="115714"/>
                    <a:pt x="24000" y="119999"/>
                    <a:pt x="48000" y="119999"/>
                  </a:cubicBezTo>
                  <a:cubicBezTo>
                    <a:pt x="72000" y="119999"/>
                    <a:pt x="120000" y="115714"/>
                    <a:pt x="120000" y="113571"/>
                  </a:cubicBezTo>
                  <a:cubicBezTo>
                    <a:pt x="120000" y="6428"/>
                    <a:pt x="120000" y="6428"/>
                    <a:pt x="120000" y="6428"/>
                  </a:cubicBezTo>
                  <a:cubicBezTo>
                    <a:pt x="120000" y="2142"/>
                    <a:pt x="72000" y="0"/>
                    <a:pt x="48000" y="0"/>
                  </a:cubicBezTo>
                  <a:cubicBezTo>
                    <a:pt x="24000" y="0"/>
                    <a:pt x="0" y="2142"/>
                    <a:pt x="0" y="6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7"/>
            <p:cNvSpPr/>
            <p:nvPr/>
          </p:nvSpPr>
          <p:spPr>
            <a:xfrm>
              <a:off x="7218363" y="2325688"/>
              <a:ext cx="444600" cy="441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9638" y="112682"/>
                  </a:move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106987" y="100975"/>
                    <a:pt x="119999" y="81951"/>
                    <a:pt x="119999" y="60000"/>
                  </a:cubicBezTo>
                  <a:cubicBezTo>
                    <a:pt x="119999" y="26341"/>
                    <a:pt x="92530" y="0"/>
                    <a:pt x="59277" y="0"/>
                  </a:cubicBezTo>
                  <a:cubicBezTo>
                    <a:pt x="56385" y="0"/>
                    <a:pt x="53493" y="0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21686" y="5853"/>
                    <a:pt x="0" y="30731"/>
                    <a:pt x="0" y="60000"/>
                  </a:cubicBezTo>
                  <a:cubicBezTo>
                    <a:pt x="0" y="93658"/>
                    <a:pt x="27469" y="120000"/>
                    <a:pt x="59277" y="120000"/>
                  </a:cubicBezTo>
                  <a:cubicBezTo>
                    <a:pt x="70843" y="120000"/>
                    <a:pt x="80963" y="117073"/>
                    <a:pt x="89638" y="112682"/>
                  </a:cubicBezTo>
                  <a:close/>
                  <a:moveTo>
                    <a:pt x="59277" y="7317"/>
                  </a:moveTo>
                  <a:cubicBezTo>
                    <a:pt x="88192" y="7317"/>
                    <a:pt x="112771" y="30731"/>
                    <a:pt x="112771" y="60000"/>
                  </a:cubicBezTo>
                  <a:cubicBezTo>
                    <a:pt x="112771" y="79024"/>
                    <a:pt x="102650" y="95121"/>
                    <a:pt x="88192" y="103902"/>
                  </a:cubicBezTo>
                  <a:cubicBezTo>
                    <a:pt x="63614" y="58536"/>
                    <a:pt x="63614" y="58536"/>
                    <a:pt x="63614" y="58536"/>
                  </a:cubicBezTo>
                  <a:cubicBezTo>
                    <a:pt x="54939" y="7317"/>
                    <a:pt x="54939" y="7317"/>
                    <a:pt x="54939" y="7317"/>
                  </a:cubicBezTo>
                  <a:cubicBezTo>
                    <a:pt x="56385" y="7317"/>
                    <a:pt x="57831" y="7317"/>
                    <a:pt x="59277" y="7317"/>
                  </a:cubicBezTo>
                  <a:close/>
                  <a:moveTo>
                    <a:pt x="47710" y="8780"/>
                  </a:moveTo>
                  <a:cubicBezTo>
                    <a:pt x="56385" y="57073"/>
                    <a:pt x="56385" y="57073"/>
                    <a:pt x="56385" y="57073"/>
                  </a:cubicBezTo>
                  <a:cubicBezTo>
                    <a:pt x="7228" y="57073"/>
                    <a:pt x="7228" y="57073"/>
                    <a:pt x="7228" y="57073"/>
                  </a:cubicBezTo>
                  <a:cubicBezTo>
                    <a:pt x="10120" y="33658"/>
                    <a:pt x="26024" y="14634"/>
                    <a:pt x="47710" y="8780"/>
                  </a:cubicBezTo>
                  <a:close/>
                  <a:moveTo>
                    <a:pt x="7228" y="64390"/>
                  </a:moveTo>
                  <a:cubicBezTo>
                    <a:pt x="57831" y="64390"/>
                    <a:pt x="57831" y="64390"/>
                    <a:pt x="57831" y="64390"/>
                  </a:cubicBezTo>
                  <a:cubicBezTo>
                    <a:pt x="82409" y="108292"/>
                    <a:pt x="82409" y="108292"/>
                    <a:pt x="82409" y="108292"/>
                  </a:cubicBezTo>
                  <a:cubicBezTo>
                    <a:pt x="75180" y="111219"/>
                    <a:pt x="67951" y="112682"/>
                    <a:pt x="59277" y="112682"/>
                  </a:cubicBezTo>
                  <a:cubicBezTo>
                    <a:pt x="31807" y="112682"/>
                    <a:pt x="10120" y="90731"/>
                    <a:pt x="7228" y="6439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7"/>
            <p:cNvSpPr/>
            <p:nvPr/>
          </p:nvSpPr>
          <p:spPr>
            <a:xfrm>
              <a:off x="6550025" y="2005013"/>
              <a:ext cx="1465200" cy="1120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364" y="0"/>
                  </a:moveTo>
                  <a:cubicBezTo>
                    <a:pt x="45109" y="0"/>
                    <a:pt x="45109" y="0"/>
                    <a:pt x="45109" y="0"/>
                  </a:cubicBezTo>
                  <a:cubicBezTo>
                    <a:pt x="45109" y="2870"/>
                    <a:pt x="45109" y="2870"/>
                    <a:pt x="45109" y="2870"/>
                  </a:cubicBezTo>
                  <a:cubicBezTo>
                    <a:pt x="110364" y="2870"/>
                    <a:pt x="110364" y="2870"/>
                    <a:pt x="110364" y="2870"/>
                  </a:cubicBezTo>
                  <a:cubicBezTo>
                    <a:pt x="114306" y="2870"/>
                    <a:pt x="117810" y="7464"/>
                    <a:pt x="117810" y="12631"/>
                  </a:cubicBezTo>
                  <a:cubicBezTo>
                    <a:pt x="117810" y="107942"/>
                    <a:pt x="117810" y="107942"/>
                    <a:pt x="117810" y="107942"/>
                  </a:cubicBezTo>
                  <a:cubicBezTo>
                    <a:pt x="117810" y="113110"/>
                    <a:pt x="114306" y="117129"/>
                    <a:pt x="110364" y="117129"/>
                  </a:cubicBezTo>
                  <a:cubicBezTo>
                    <a:pt x="9635" y="117129"/>
                    <a:pt x="9635" y="117129"/>
                    <a:pt x="9635" y="117129"/>
                  </a:cubicBezTo>
                  <a:cubicBezTo>
                    <a:pt x="5693" y="117129"/>
                    <a:pt x="2189" y="113110"/>
                    <a:pt x="2189" y="107942"/>
                  </a:cubicBezTo>
                  <a:cubicBezTo>
                    <a:pt x="2627" y="12631"/>
                    <a:pt x="2627" y="12631"/>
                    <a:pt x="2627" y="12631"/>
                  </a:cubicBezTo>
                  <a:cubicBezTo>
                    <a:pt x="2627" y="7464"/>
                    <a:pt x="5693" y="2870"/>
                    <a:pt x="9635" y="2870"/>
                  </a:cubicBezTo>
                  <a:cubicBezTo>
                    <a:pt x="24525" y="2870"/>
                    <a:pt x="24525" y="2870"/>
                    <a:pt x="24525" y="2870"/>
                  </a:cubicBezTo>
                  <a:cubicBezTo>
                    <a:pt x="23649" y="2296"/>
                    <a:pt x="22773" y="1722"/>
                    <a:pt x="22335" y="0"/>
                  </a:cubicBezTo>
                  <a:cubicBezTo>
                    <a:pt x="9635" y="0"/>
                    <a:pt x="9635" y="0"/>
                    <a:pt x="9635" y="0"/>
                  </a:cubicBezTo>
                  <a:cubicBezTo>
                    <a:pt x="4379" y="0"/>
                    <a:pt x="437" y="5741"/>
                    <a:pt x="437" y="12631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14832"/>
                    <a:pt x="4379" y="119999"/>
                    <a:pt x="9635" y="119999"/>
                  </a:cubicBezTo>
                  <a:cubicBezTo>
                    <a:pt x="110364" y="119999"/>
                    <a:pt x="110364" y="119999"/>
                    <a:pt x="110364" y="119999"/>
                  </a:cubicBezTo>
                  <a:cubicBezTo>
                    <a:pt x="115620" y="119999"/>
                    <a:pt x="120000" y="114832"/>
                    <a:pt x="120000" y="107942"/>
                  </a:cubicBezTo>
                  <a:cubicBezTo>
                    <a:pt x="120000" y="12631"/>
                    <a:pt x="120000" y="12631"/>
                    <a:pt x="120000" y="12631"/>
                  </a:cubicBezTo>
                  <a:cubicBezTo>
                    <a:pt x="120000" y="5741"/>
                    <a:pt x="115620" y="0"/>
                    <a:pt x="1103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7"/>
            <p:cNvSpPr/>
            <p:nvPr/>
          </p:nvSpPr>
          <p:spPr>
            <a:xfrm>
              <a:off x="8234363" y="2009775"/>
              <a:ext cx="658800" cy="547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65882"/>
                  </a:moveTo>
                  <a:cubicBezTo>
                    <a:pt x="120000" y="45882"/>
                    <a:pt x="106341" y="29411"/>
                    <a:pt x="89756" y="27058"/>
                  </a:cubicBezTo>
                  <a:cubicBezTo>
                    <a:pt x="89756" y="27058"/>
                    <a:pt x="89756" y="27058"/>
                    <a:pt x="89756" y="27058"/>
                  </a:cubicBezTo>
                  <a:cubicBezTo>
                    <a:pt x="89756" y="11764"/>
                    <a:pt x="80000" y="0"/>
                    <a:pt x="67317" y="0"/>
                  </a:cubicBezTo>
                  <a:cubicBezTo>
                    <a:pt x="22439" y="0"/>
                    <a:pt x="22439" y="0"/>
                    <a:pt x="22439" y="0"/>
                  </a:cubicBezTo>
                  <a:cubicBezTo>
                    <a:pt x="10731" y="0"/>
                    <a:pt x="0" y="11764"/>
                    <a:pt x="0" y="27058"/>
                  </a:cubicBezTo>
                  <a:cubicBezTo>
                    <a:pt x="0" y="117647"/>
                    <a:pt x="0" y="117647"/>
                    <a:pt x="0" y="117647"/>
                  </a:cubicBezTo>
                  <a:cubicBezTo>
                    <a:pt x="0" y="118823"/>
                    <a:pt x="975" y="120000"/>
                    <a:pt x="2926" y="120000"/>
                  </a:cubicBezTo>
                  <a:cubicBezTo>
                    <a:pt x="87804" y="120000"/>
                    <a:pt x="87804" y="120000"/>
                    <a:pt x="87804" y="120000"/>
                  </a:cubicBezTo>
                  <a:cubicBezTo>
                    <a:pt x="88780" y="120000"/>
                    <a:pt x="89756" y="118823"/>
                    <a:pt x="89756" y="117647"/>
                  </a:cubicBezTo>
                  <a:cubicBezTo>
                    <a:pt x="89756" y="104705"/>
                    <a:pt x="89756" y="104705"/>
                    <a:pt x="89756" y="104705"/>
                  </a:cubicBezTo>
                  <a:cubicBezTo>
                    <a:pt x="106341" y="103529"/>
                    <a:pt x="120000" y="87058"/>
                    <a:pt x="120000" y="65882"/>
                  </a:cubicBezTo>
                  <a:close/>
                  <a:moveTo>
                    <a:pt x="89756" y="48235"/>
                  </a:moveTo>
                  <a:cubicBezTo>
                    <a:pt x="96585" y="49411"/>
                    <a:pt x="102439" y="57647"/>
                    <a:pt x="102439" y="65882"/>
                  </a:cubicBezTo>
                  <a:cubicBezTo>
                    <a:pt x="102439" y="75294"/>
                    <a:pt x="96585" y="82352"/>
                    <a:pt x="89756" y="84705"/>
                  </a:cubicBezTo>
                  <a:lnTo>
                    <a:pt x="89756" y="48235"/>
                  </a:lnTo>
                  <a:close/>
                  <a:moveTo>
                    <a:pt x="22439" y="5882"/>
                  </a:moveTo>
                  <a:cubicBezTo>
                    <a:pt x="67317" y="5882"/>
                    <a:pt x="67317" y="5882"/>
                    <a:pt x="67317" y="5882"/>
                  </a:cubicBezTo>
                  <a:cubicBezTo>
                    <a:pt x="77073" y="5882"/>
                    <a:pt x="84878" y="15294"/>
                    <a:pt x="84878" y="27058"/>
                  </a:cubicBezTo>
                  <a:cubicBezTo>
                    <a:pt x="84878" y="114117"/>
                    <a:pt x="84878" y="114117"/>
                    <a:pt x="84878" y="114117"/>
                  </a:cubicBezTo>
                  <a:cubicBezTo>
                    <a:pt x="4878" y="114117"/>
                    <a:pt x="4878" y="114117"/>
                    <a:pt x="4878" y="114117"/>
                  </a:cubicBezTo>
                  <a:cubicBezTo>
                    <a:pt x="4878" y="27058"/>
                    <a:pt x="4878" y="27058"/>
                    <a:pt x="4878" y="27058"/>
                  </a:cubicBezTo>
                  <a:cubicBezTo>
                    <a:pt x="4878" y="15294"/>
                    <a:pt x="12682" y="5882"/>
                    <a:pt x="22439" y="5882"/>
                  </a:cubicBezTo>
                  <a:close/>
                  <a:moveTo>
                    <a:pt x="89756" y="98823"/>
                  </a:moveTo>
                  <a:cubicBezTo>
                    <a:pt x="89756" y="90588"/>
                    <a:pt x="89756" y="90588"/>
                    <a:pt x="89756" y="90588"/>
                  </a:cubicBezTo>
                  <a:cubicBezTo>
                    <a:pt x="99512" y="88235"/>
                    <a:pt x="107317" y="78823"/>
                    <a:pt x="107317" y="65882"/>
                  </a:cubicBezTo>
                  <a:cubicBezTo>
                    <a:pt x="107317" y="54117"/>
                    <a:pt x="99512" y="43529"/>
                    <a:pt x="89756" y="42352"/>
                  </a:cubicBezTo>
                  <a:cubicBezTo>
                    <a:pt x="89756" y="32941"/>
                    <a:pt x="89756" y="32941"/>
                    <a:pt x="89756" y="32941"/>
                  </a:cubicBezTo>
                  <a:cubicBezTo>
                    <a:pt x="104390" y="35294"/>
                    <a:pt x="115121" y="49411"/>
                    <a:pt x="115121" y="65882"/>
                  </a:cubicBezTo>
                  <a:cubicBezTo>
                    <a:pt x="115121" y="83529"/>
                    <a:pt x="104390" y="97647"/>
                    <a:pt x="89756" y="9882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7"/>
            <p:cNvSpPr/>
            <p:nvPr/>
          </p:nvSpPr>
          <p:spPr>
            <a:xfrm>
              <a:off x="8320088" y="2133600"/>
              <a:ext cx="27000" cy="3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8000" y="120000"/>
                  </a:moveTo>
                  <a:cubicBezTo>
                    <a:pt x="72000" y="120000"/>
                    <a:pt x="120000" y="118032"/>
                    <a:pt x="120000" y="116065"/>
                  </a:cubicBezTo>
                  <a:cubicBezTo>
                    <a:pt x="120000" y="5901"/>
                    <a:pt x="120000" y="5901"/>
                    <a:pt x="120000" y="5901"/>
                  </a:cubicBezTo>
                  <a:cubicBezTo>
                    <a:pt x="120000" y="1967"/>
                    <a:pt x="72000" y="0"/>
                    <a:pt x="48000" y="0"/>
                  </a:cubicBezTo>
                  <a:cubicBezTo>
                    <a:pt x="24000" y="0"/>
                    <a:pt x="0" y="1967"/>
                    <a:pt x="0" y="5901"/>
                  </a:cubicBezTo>
                  <a:cubicBezTo>
                    <a:pt x="0" y="116065"/>
                    <a:pt x="0" y="116065"/>
                    <a:pt x="0" y="116065"/>
                  </a:cubicBezTo>
                  <a:cubicBezTo>
                    <a:pt x="0" y="118032"/>
                    <a:pt x="24000" y="120000"/>
                    <a:pt x="48000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7"/>
            <p:cNvSpPr/>
            <p:nvPr/>
          </p:nvSpPr>
          <p:spPr>
            <a:xfrm>
              <a:off x="8389938" y="2620963"/>
              <a:ext cx="81000" cy="430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0000" y="19500"/>
                  </a:moveTo>
                  <a:cubicBezTo>
                    <a:pt x="96000" y="16500"/>
                    <a:pt x="120000" y="12000"/>
                    <a:pt x="120000" y="3000"/>
                  </a:cubicBezTo>
                  <a:cubicBezTo>
                    <a:pt x="120000" y="1500"/>
                    <a:pt x="112000" y="0"/>
                    <a:pt x="104000" y="0"/>
                  </a:cubicBezTo>
                  <a:cubicBezTo>
                    <a:pt x="96000" y="0"/>
                    <a:pt x="80000" y="1500"/>
                    <a:pt x="80000" y="3000"/>
                  </a:cubicBezTo>
                  <a:cubicBezTo>
                    <a:pt x="80000" y="9000"/>
                    <a:pt x="72000" y="10500"/>
                    <a:pt x="48000" y="15000"/>
                  </a:cubicBezTo>
                  <a:cubicBezTo>
                    <a:pt x="32000" y="18000"/>
                    <a:pt x="0" y="22500"/>
                    <a:pt x="0" y="31500"/>
                  </a:cubicBezTo>
                  <a:cubicBezTo>
                    <a:pt x="0" y="40500"/>
                    <a:pt x="32000" y="45000"/>
                    <a:pt x="48000" y="48000"/>
                  </a:cubicBezTo>
                  <a:cubicBezTo>
                    <a:pt x="72000" y="51000"/>
                    <a:pt x="80000" y="54000"/>
                    <a:pt x="80000" y="60000"/>
                  </a:cubicBezTo>
                  <a:cubicBezTo>
                    <a:pt x="80000" y="64500"/>
                    <a:pt x="72000" y="67500"/>
                    <a:pt x="48000" y="70500"/>
                  </a:cubicBezTo>
                  <a:cubicBezTo>
                    <a:pt x="32000" y="75000"/>
                    <a:pt x="0" y="79500"/>
                    <a:pt x="0" y="87000"/>
                  </a:cubicBezTo>
                  <a:cubicBezTo>
                    <a:pt x="0" y="96000"/>
                    <a:pt x="32000" y="100500"/>
                    <a:pt x="48000" y="105000"/>
                  </a:cubicBezTo>
                  <a:cubicBezTo>
                    <a:pt x="72000" y="108000"/>
                    <a:pt x="80000" y="111000"/>
                    <a:pt x="80000" y="115500"/>
                  </a:cubicBezTo>
                  <a:cubicBezTo>
                    <a:pt x="80000" y="118500"/>
                    <a:pt x="96000" y="120000"/>
                    <a:pt x="104000" y="120000"/>
                  </a:cubicBezTo>
                  <a:cubicBezTo>
                    <a:pt x="112000" y="120000"/>
                    <a:pt x="120000" y="118500"/>
                    <a:pt x="120000" y="115500"/>
                  </a:cubicBezTo>
                  <a:cubicBezTo>
                    <a:pt x="120000" y="106500"/>
                    <a:pt x="96000" y="102000"/>
                    <a:pt x="80000" y="99000"/>
                  </a:cubicBezTo>
                  <a:cubicBezTo>
                    <a:pt x="56000" y="96000"/>
                    <a:pt x="40000" y="93000"/>
                    <a:pt x="40000" y="87000"/>
                  </a:cubicBezTo>
                  <a:cubicBezTo>
                    <a:pt x="40000" y="82500"/>
                    <a:pt x="56000" y="79500"/>
                    <a:pt x="80000" y="76500"/>
                  </a:cubicBezTo>
                  <a:cubicBezTo>
                    <a:pt x="96000" y="72000"/>
                    <a:pt x="120000" y="67500"/>
                    <a:pt x="120000" y="60000"/>
                  </a:cubicBezTo>
                  <a:cubicBezTo>
                    <a:pt x="120000" y="51000"/>
                    <a:pt x="96000" y="46500"/>
                    <a:pt x="80000" y="42000"/>
                  </a:cubicBezTo>
                  <a:cubicBezTo>
                    <a:pt x="56000" y="39000"/>
                    <a:pt x="40000" y="36000"/>
                    <a:pt x="40000" y="31500"/>
                  </a:cubicBezTo>
                  <a:cubicBezTo>
                    <a:pt x="40000" y="25500"/>
                    <a:pt x="56000" y="24000"/>
                    <a:pt x="80000" y="195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p7"/>
            <p:cNvSpPr/>
            <p:nvPr/>
          </p:nvSpPr>
          <p:spPr>
            <a:xfrm>
              <a:off x="8518525" y="2620963"/>
              <a:ext cx="58800" cy="258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5000"/>
                  </a:moveTo>
                  <a:cubicBezTo>
                    <a:pt x="120000" y="2500"/>
                    <a:pt x="109090" y="0"/>
                    <a:pt x="98181" y="0"/>
                  </a:cubicBezTo>
                  <a:cubicBezTo>
                    <a:pt x="87272" y="0"/>
                    <a:pt x="65454" y="2500"/>
                    <a:pt x="65454" y="5000"/>
                  </a:cubicBezTo>
                  <a:cubicBezTo>
                    <a:pt x="65454" y="12500"/>
                    <a:pt x="54545" y="15000"/>
                    <a:pt x="43636" y="20000"/>
                  </a:cubicBezTo>
                  <a:cubicBezTo>
                    <a:pt x="21818" y="25000"/>
                    <a:pt x="0" y="30000"/>
                    <a:pt x="0" y="42500"/>
                  </a:cubicBezTo>
                  <a:cubicBezTo>
                    <a:pt x="0" y="52500"/>
                    <a:pt x="21818" y="60000"/>
                    <a:pt x="43636" y="62500"/>
                  </a:cubicBezTo>
                  <a:cubicBezTo>
                    <a:pt x="54545" y="67500"/>
                    <a:pt x="65454" y="70000"/>
                    <a:pt x="65454" y="77500"/>
                  </a:cubicBezTo>
                  <a:cubicBezTo>
                    <a:pt x="65454" y="85000"/>
                    <a:pt x="54545" y="87500"/>
                    <a:pt x="43636" y="92500"/>
                  </a:cubicBezTo>
                  <a:cubicBezTo>
                    <a:pt x="21818" y="95000"/>
                    <a:pt x="0" y="102500"/>
                    <a:pt x="0" y="112500"/>
                  </a:cubicBezTo>
                  <a:cubicBezTo>
                    <a:pt x="0" y="117500"/>
                    <a:pt x="10909" y="120000"/>
                    <a:pt x="21818" y="120000"/>
                  </a:cubicBezTo>
                  <a:cubicBezTo>
                    <a:pt x="43636" y="120000"/>
                    <a:pt x="54545" y="117500"/>
                    <a:pt x="54545" y="112500"/>
                  </a:cubicBezTo>
                  <a:cubicBezTo>
                    <a:pt x="54545" y="107500"/>
                    <a:pt x="65454" y="105000"/>
                    <a:pt x="76363" y="100000"/>
                  </a:cubicBezTo>
                  <a:cubicBezTo>
                    <a:pt x="98181" y="95000"/>
                    <a:pt x="120000" y="90000"/>
                    <a:pt x="120000" y="77500"/>
                  </a:cubicBezTo>
                  <a:cubicBezTo>
                    <a:pt x="120000" y="65000"/>
                    <a:pt x="98181" y="60000"/>
                    <a:pt x="76363" y="55000"/>
                  </a:cubicBezTo>
                  <a:cubicBezTo>
                    <a:pt x="65454" y="50000"/>
                    <a:pt x="54545" y="47500"/>
                    <a:pt x="54545" y="42500"/>
                  </a:cubicBezTo>
                  <a:cubicBezTo>
                    <a:pt x="54545" y="35000"/>
                    <a:pt x="65454" y="32500"/>
                    <a:pt x="76363" y="27500"/>
                  </a:cubicBezTo>
                  <a:cubicBezTo>
                    <a:pt x="98181" y="22500"/>
                    <a:pt x="120000" y="17500"/>
                    <a:pt x="120000" y="5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p7"/>
            <p:cNvSpPr/>
            <p:nvPr/>
          </p:nvSpPr>
          <p:spPr>
            <a:xfrm>
              <a:off x="6545263" y="855663"/>
              <a:ext cx="765300" cy="1444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076" y="44609"/>
                  </a:moveTo>
                  <a:cubicBezTo>
                    <a:pt x="91468" y="44609"/>
                    <a:pt x="91468" y="44609"/>
                    <a:pt x="91468" y="44609"/>
                  </a:cubicBezTo>
                  <a:cubicBezTo>
                    <a:pt x="93146" y="44609"/>
                    <a:pt x="93986" y="44163"/>
                    <a:pt x="93986" y="43271"/>
                  </a:cubicBezTo>
                  <a:cubicBezTo>
                    <a:pt x="93986" y="0"/>
                    <a:pt x="93986" y="0"/>
                    <a:pt x="93986" y="0"/>
                  </a:cubicBezTo>
                  <a:cubicBezTo>
                    <a:pt x="89790" y="0"/>
                    <a:pt x="89790" y="0"/>
                    <a:pt x="89790" y="0"/>
                  </a:cubicBezTo>
                  <a:cubicBezTo>
                    <a:pt x="89790" y="42379"/>
                    <a:pt x="89790" y="42379"/>
                    <a:pt x="89790" y="42379"/>
                  </a:cubicBezTo>
                  <a:cubicBezTo>
                    <a:pt x="79720" y="42379"/>
                    <a:pt x="79720" y="42379"/>
                    <a:pt x="79720" y="42379"/>
                  </a:cubicBezTo>
                  <a:cubicBezTo>
                    <a:pt x="78881" y="42379"/>
                    <a:pt x="78881" y="42379"/>
                    <a:pt x="78881" y="42379"/>
                  </a:cubicBezTo>
                  <a:cubicBezTo>
                    <a:pt x="17622" y="42379"/>
                    <a:pt x="17622" y="42379"/>
                    <a:pt x="17622" y="42379"/>
                  </a:cubicBezTo>
                  <a:cubicBezTo>
                    <a:pt x="17622" y="42379"/>
                    <a:pt x="16783" y="42379"/>
                    <a:pt x="16783" y="42379"/>
                  </a:cubicBezTo>
                  <a:cubicBezTo>
                    <a:pt x="4195" y="42379"/>
                    <a:pt x="4195" y="42379"/>
                    <a:pt x="4195" y="42379"/>
                  </a:cubicBezTo>
                  <a:cubicBezTo>
                    <a:pt x="4195" y="0"/>
                    <a:pt x="4195" y="0"/>
                    <a:pt x="419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3271"/>
                    <a:pt x="0" y="43271"/>
                    <a:pt x="0" y="43271"/>
                  </a:cubicBezTo>
                  <a:cubicBezTo>
                    <a:pt x="0" y="44163"/>
                    <a:pt x="839" y="44609"/>
                    <a:pt x="2517" y="44609"/>
                  </a:cubicBezTo>
                  <a:cubicBezTo>
                    <a:pt x="15104" y="44609"/>
                    <a:pt x="15104" y="44609"/>
                    <a:pt x="15104" y="44609"/>
                  </a:cubicBezTo>
                  <a:cubicBezTo>
                    <a:pt x="5034" y="63345"/>
                    <a:pt x="5034" y="63345"/>
                    <a:pt x="5034" y="63345"/>
                  </a:cubicBezTo>
                  <a:cubicBezTo>
                    <a:pt x="3356" y="66468"/>
                    <a:pt x="1678" y="70037"/>
                    <a:pt x="1678" y="73605"/>
                  </a:cubicBezTo>
                  <a:cubicBezTo>
                    <a:pt x="1678" y="84758"/>
                    <a:pt x="1678" y="84758"/>
                    <a:pt x="1678" y="84758"/>
                  </a:cubicBezTo>
                  <a:cubicBezTo>
                    <a:pt x="1678" y="88327"/>
                    <a:pt x="7552" y="91003"/>
                    <a:pt x="14265" y="91003"/>
                  </a:cubicBezTo>
                  <a:cubicBezTo>
                    <a:pt x="22657" y="91003"/>
                    <a:pt x="22657" y="91003"/>
                    <a:pt x="22657" y="91003"/>
                  </a:cubicBezTo>
                  <a:cubicBezTo>
                    <a:pt x="23496" y="93234"/>
                    <a:pt x="26853" y="94572"/>
                    <a:pt x="31048" y="94572"/>
                  </a:cubicBezTo>
                  <a:cubicBezTo>
                    <a:pt x="42797" y="94572"/>
                    <a:pt x="42797" y="94572"/>
                    <a:pt x="42797" y="94572"/>
                  </a:cubicBezTo>
                  <a:cubicBezTo>
                    <a:pt x="43636" y="96802"/>
                    <a:pt x="46993" y="98141"/>
                    <a:pt x="51188" y="98141"/>
                  </a:cubicBezTo>
                  <a:cubicBezTo>
                    <a:pt x="62937" y="98141"/>
                    <a:pt x="62937" y="98141"/>
                    <a:pt x="62937" y="98141"/>
                  </a:cubicBezTo>
                  <a:cubicBezTo>
                    <a:pt x="62937" y="113308"/>
                    <a:pt x="62937" y="113308"/>
                    <a:pt x="62937" y="113308"/>
                  </a:cubicBezTo>
                  <a:cubicBezTo>
                    <a:pt x="62937" y="116877"/>
                    <a:pt x="67972" y="120000"/>
                    <a:pt x="74685" y="120000"/>
                  </a:cubicBezTo>
                  <a:cubicBezTo>
                    <a:pt x="82237" y="120000"/>
                    <a:pt x="87272" y="116877"/>
                    <a:pt x="87272" y="113308"/>
                  </a:cubicBezTo>
                  <a:cubicBezTo>
                    <a:pt x="87272" y="74498"/>
                    <a:pt x="87272" y="74498"/>
                    <a:pt x="87272" y="74498"/>
                  </a:cubicBezTo>
                  <a:cubicBezTo>
                    <a:pt x="101538" y="81189"/>
                    <a:pt x="101538" y="81189"/>
                    <a:pt x="101538" y="81189"/>
                  </a:cubicBezTo>
                  <a:cubicBezTo>
                    <a:pt x="105734" y="82973"/>
                    <a:pt x="111608" y="82973"/>
                    <a:pt x="115804" y="80743"/>
                  </a:cubicBezTo>
                  <a:cubicBezTo>
                    <a:pt x="119160" y="78959"/>
                    <a:pt x="120000" y="75836"/>
                    <a:pt x="116643" y="74052"/>
                  </a:cubicBezTo>
                  <a:cubicBezTo>
                    <a:pt x="115804" y="72713"/>
                    <a:pt x="93986" y="53085"/>
                    <a:pt x="83076" y="44609"/>
                  </a:cubicBezTo>
                  <a:close/>
                  <a:moveTo>
                    <a:pt x="112447" y="79405"/>
                  </a:moveTo>
                  <a:cubicBezTo>
                    <a:pt x="110769" y="80297"/>
                    <a:pt x="106573" y="80297"/>
                    <a:pt x="104895" y="79405"/>
                  </a:cubicBezTo>
                  <a:cubicBezTo>
                    <a:pt x="86433" y="71375"/>
                    <a:pt x="86433" y="71375"/>
                    <a:pt x="86433" y="71375"/>
                  </a:cubicBezTo>
                  <a:cubicBezTo>
                    <a:pt x="85594" y="70929"/>
                    <a:pt x="84755" y="70929"/>
                    <a:pt x="84755" y="70929"/>
                  </a:cubicBezTo>
                  <a:cubicBezTo>
                    <a:pt x="83916" y="71375"/>
                    <a:pt x="83076" y="71375"/>
                    <a:pt x="83076" y="71821"/>
                  </a:cubicBezTo>
                  <a:cubicBezTo>
                    <a:pt x="83076" y="113308"/>
                    <a:pt x="83076" y="113308"/>
                    <a:pt x="83076" y="113308"/>
                  </a:cubicBezTo>
                  <a:cubicBezTo>
                    <a:pt x="83076" y="115539"/>
                    <a:pt x="79720" y="117769"/>
                    <a:pt x="74685" y="117769"/>
                  </a:cubicBezTo>
                  <a:cubicBezTo>
                    <a:pt x="70489" y="117769"/>
                    <a:pt x="67132" y="115539"/>
                    <a:pt x="67132" y="113308"/>
                  </a:cubicBezTo>
                  <a:cubicBezTo>
                    <a:pt x="67132" y="86542"/>
                    <a:pt x="67132" y="86542"/>
                    <a:pt x="67132" y="86542"/>
                  </a:cubicBezTo>
                  <a:cubicBezTo>
                    <a:pt x="67132" y="85650"/>
                    <a:pt x="66293" y="85204"/>
                    <a:pt x="64615" y="85204"/>
                  </a:cubicBezTo>
                  <a:cubicBezTo>
                    <a:pt x="63776" y="85204"/>
                    <a:pt x="62937" y="85650"/>
                    <a:pt x="62937" y="86542"/>
                  </a:cubicBezTo>
                  <a:cubicBezTo>
                    <a:pt x="62937" y="95910"/>
                    <a:pt x="62937" y="95910"/>
                    <a:pt x="62937" y="95910"/>
                  </a:cubicBezTo>
                  <a:cubicBezTo>
                    <a:pt x="51188" y="95910"/>
                    <a:pt x="51188" y="95910"/>
                    <a:pt x="51188" y="95910"/>
                  </a:cubicBezTo>
                  <a:cubicBezTo>
                    <a:pt x="48671" y="95910"/>
                    <a:pt x="46993" y="95018"/>
                    <a:pt x="46993" y="93680"/>
                  </a:cubicBezTo>
                  <a:cubicBezTo>
                    <a:pt x="46993" y="86542"/>
                    <a:pt x="46993" y="86542"/>
                    <a:pt x="46993" y="86542"/>
                  </a:cubicBezTo>
                  <a:cubicBezTo>
                    <a:pt x="46993" y="85650"/>
                    <a:pt x="46153" y="85204"/>
                    <a:pt x="44475" y="85204"/>
                  </a:cubicBezTo>
                  <a:cubicBezTo>
                    <a:pt x="43636" y="85204"/>
                    <a:pt x="42797" y="85650"/>
                    <a:pt x="42797" y="86542"/>
                  </a:cubicBezTo>
                  <a:cubicBezTo>
                    <a:pt x="42797" y="92342"/>
                    <a:pt x="42797" y="92342"/>
                    <a:pt x="42797" y="92342"/>
                  </a:cubicBezTo>
                  <a:cubicBezTo>
                    <a:pt x="31048" y="92342"/>
                    <a:pt x="31048" y="92342"/>
                    <a:pt x="31048" y="92342"/>
                  </a:cubicBezTo>
                  <a:cubicBezTo>
                    <a:pt x="28531" y="92342"/>
                    <a:pt x="26853" y="91449"/>
                    <a:pt x="26853" y="90111"/>
                  </a:cubicBezTo>
                  <a:cubicBezTo>
                    <a:pt x="26853" y="82973"/>
                    <a:pt x="26853" y="82973"/>
                    <a:pt x="26853" y="82973"/>
                  </a:cubicBezTo>
                  <a:cubicBezTo>
                    <a:pt x="26853" y="82081"/>
                    <a:pt x="25174" y="81635"/>
                    <a:pt x="24335" y="81635"/>
                  </a:cubicBezTo>
                  <a:cubicBezTo>
                    <a:pt x="23496" y="81635"/>
                    <a:pt x="22657" y="82081"/>
                    <a:pt x="22657" y="82973"/>
                  </a:cubicBezTo>
                  <a:cubicBezTo>
                    <a:pt x="22657" y="88773"/>
                    <a:pt x="22657" y="88773"/>
                    <a:pt x="22657" y="88773"/>
                  </a:cubicBezTo>
                  <a:cubicBezTo>
                    <a:pt x="14265" y="88773"/>
                    <a:pt x="14265" y="88773"/>
                    <a:pt x="14265" y="88773"/>
                  </a:cubicBezTo>
                  <a:cubicBezTo>
                    <a:pt x="10069" y="88773"/>
                    <a:pt x="5874" y="86988"/>
                    <a:pt x="5874" y="84758"/>
                  </a:cubicBezTo>
                  <a:cubicBezTo>
                    <a:pt x="5874" y="73605"/>
                    <a:pt x="5874" y="73605"/>
                    <a:pt x="5874" y="73605"/>
                  </a:cubicBezTo>
                  <a:cubicBezTo>
                    <a:pt x="5874" y="70037"/>
                    <a:pt x="6713" y="66914"/>
                    <a:pt x="8391" y="63791"/>
                  </a:cubicBezTo>
                  <a:cubicBezTo>
                    <a:pt x="19300" y="44609"/>
                    <a:pt x="19300" y="44609"/>
                    <a:pt x="19300" y="44609"/>
                  </a:cubicBezTo>
                  <a:cubicBezTo>
                    <a:pt x="78041" y="44609"/>
                    <a:pt x="78041" y="44609"/>
                    <a:pt x="78041" y="44609"/>
                  </a:cubicBezTo>
                  <a:cubicBezTo>
                    <a:pt x="88111" y="52193"/>
                    <a:pt x="113286" y="74944"/>
                    <a:pt x="113286" y="74944"/>
                  </a:cubicBezTo>
                  <a:cubicBezTo>
                    <a:pt x="113286" y="74944"/>
                    <a:pt x="113286" y="74944"/>
                    <a:pt x="113286" y="74944"/>
                  </a:cubicBezTo>
                  <a:cubicBezTo>
                    <a:pt x="114965" y="76282"/>
                    <a:pt x="114965" y="78066"/>
                    <a:pt x="112447" y="7940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4" name="Google Shape;164;p7"/>
          <p:cNvGrpSpPr/>
          <p:nvPr/>
        </p:nvGrpSpPr>
        <p:grpSpPr>
          <a:xfrm>
            <a:off x="6707938" y="2948000"/>
            <a:ext cx="1732075" cy="2195488"/>
            <a:chOff x="6662738" y="3806825"/>
            <a:chExt cx="1732075" cy="2195488"/>
          </a:xfrm>
        </p:grpSpPr>
        <p:sp>
          <p:nvSpPr>
            <p:cNvPr id="165" name="Google Shape;165;p7"/>
            <p:cNvSpPr/>
            <p:nvPr/>
          </p:nvSpPr>
          <p:spPr>
            <a:xfrm>
              <a:off x="7839075" y="4194175"/>
              <a:ext cx="747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5714" y="0"/>
                  </a:moveTo>
                  <a:cubicBezTo>
                    <a:pt x="17142" y="60000"/>
                    <a:pt x="17142" y="60000"/>
                    <a:pt x="17142" y="60000"/>
                  </a:cubicBezTo>
                  <a:cubicBezTo>
                    <a:pt x="0" y="72000"/>
                    <a:pt x="0" y="84000"/>
                    <a:pt x="8571" y="108000"/>
                  </a:cubicBezTo>
                  <a:cubicBezTo>
                    <a:pt x="8571" y="108000"/>
                    <a:pt x="17142" y="120000"/>
                    <a:pt x="25714" y="120000"/>
                  </a:cubicBezTo>
                  <a:cubicBezTo>
                    <a:pt x="25714" y="120000"/>
                    <a:pt x="34285" y="120000"/>
                    <a:pt x="34285" y="120000"/>
                  </a:cubicBezTo>
                  <a:cubicBezTo>
                    <a:pt x="111428" y="60000"/>
                    <a:pt x="111428" y="60000"/>
                    <a:pt x="111428" y="60000"/>
                  </a:cubicBezTo>
                  <a:cubicBezTo>
                    <a:pt x="119999" y="48000"/>
                    <a:pt x="119999" y="24000"/>
                    <a:pt x="119999" y="12000"/>
                  </a:cubicBezTo>
                  <a:cubicBezTo>
                    <a:pt x="111428" y="0"/>
                    <a:pt x="94285" y="0"/>
                    <a:pt x="857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p7"/>
            <p:cNvSpPr/>
            <p:nvPr/>
          </p:nvSpPr>
          <p:spPr>
            <a:xfrm>
              <a:off x="7800975" y="4070350"/>
              <a:ext cx="327000" cy="219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03" y="120000"/>
                  </a:moveTo>
                  <a:cubicBezTo>
                    <a:pt x="11803" y="120000"/>
                    <a:pt x="11803" y="120000"/>
                    <a:pt x="11803" y="120000"/>
                  </a:cubicBezTo>
                  <a:cubicBezTo>
                    <a:pt x="108196" y="120000"/>
                    <a:pt x="108196" y="120000"/>
                    <a:pt x="108196" y="120000"/>
                  </a:cubicBezTo>
                  <a:cubicBezTo>
                    <a:pt x="114098" y="120000"/>
                    <a:pt x="120000" y="114146"/>
                    <a:pt x="120000" y="102439"/>
                  </a:cubicBezTo>
                  <a:cubicBezTo>
                    <a:pt x="120000" y="17560"/>
                    <a:pt x="120000" y="17560"/>
                    <a:pt x="120000" y="17560"/>
                  </a:cubicBezTo>
                  <a:cubicBezTo>
                    <a:pt x="120000" y="8780"/>
                    <a:pt x="114098" y="0"/>
                    <a:pt x="108196" y="0"/>
                  </a:cubicBezTo>
                  <a:cubicBezTo>
                    <a:pt x="11803" y="0"/>
                    <a:pt x="11803" y="0"/>
                    <a:pt x="11803" y="0"/>
                  </a:cubicBezTo>
                  <a:cubicBezTo>
                    <a:pt x="5901" y="0"/>
                    <a:pt x="0" y="8780"/>
                    <a:pt x="0" y="17560"/>
                  </a:cubicBezTo>
                  <a:cubicBezTo>
                    <a:pt x="0" y="90731"/>
                    <a:pt x="0" y="90731"/>
                    <a:pt x="0" y="90731"/>
                  </a:cubicBezTo>
                  <a:cubicBezTo>
                    <a:pt x="3934" y="93658"/>
                    <a:pt x="3934" y="93658"/>
                    <a:pt x="3934" y="93658"/>
                  </a:cubicBezTo>
                  <a:cubicBezTo>
                    <a:pt x="7868" y="99512"/>
                    <a:pt x="11803" y="111219"/>
                    <a:pt x="11803" y="120000"/>
                  </a:cubicBezTo>
                  <a:close/>
                  <a:moveTo>
                    <a:pt x="9836" y="17560"/>
                  </a:moveTo>
                  <a:cubicBezTo>
                    <a:pt x="9836" y="17560"/>
                    <a:pt x="11803" y="14634"/>
                    <a:pt x="11803" y="14634"/>
                  </a:cubicBezTo>
                  <a:cubicBezTo>
                    <a:pt x="108196" y="14634"/>
                    <a:pt x="108196" y="14634"/>
                    <a:pt x="108196" y="14634"/>
                  </a:cubicBezTo>
                  <a:cubicBezTo>
                    <a:pt x="108196" y="14634"/>
                    <a:pt x="110163" y="17560"/>
                    <a:pt x="110163" y="17560"/>
                  </a:cubicBezTo>
                  <a:cubicBezTo>
                    <a:pt x="110163" y="102439"/>
                    <a:pt x="110163" y="102439"/>
                    <a:pt x="110163" y="102439"/>
                  </a:cubicBezTo>
                  <a:cubicBezTo>
                    <a:pt x="110163" y="105365"/>
                    <a:pt x="108196" y="105365"/>
                    <a:pt x="108196" y="105365"/>
                  </a:cubicBezTo>
                  <a:cubicBezTo>
                    <a:pt x="11803" y="105365"/>
                    <a:pt x="11803" y="105365"/>
                    <a:pt x="11803" y="105365"/>
                  </a:cubicBezTo>
                  <a:cubicBezTo>
                    <a:pt x="11803" y="105365"/>
                    <a:pt x="9836" y="105365"/>
                    <a:pt x="9836" y="102439"/>
                  </a:cubicBezTo>
                  <a:lnTo>
                    <a:pt x="9836" y="175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p7"/>
            <p:cNvSpPr/>
            <p:nvPr/>
          </p:nvSpPr>
          <p:spPr>
            <a:xfrm>
              <a:off x="7839075" y="4117975"/>
              <a:ext cx="250800" cy="103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31578"/>
                  </a:moveTo>
                  <a:cubicBezTo>
                    <a:pt x="56170" y="120000"/>
                    <a:pt x="56170" y="120000"/>
                    <a:pt x="56170" y="120000"/>
                  </a:cubicBezTo>
                  <a:cubicBezTo>
                    <a:pt x="56170" y="120000"/>
                    <a:pt x="58723" y="120000"/>
                    <a:pt x="58723" y="120000"/>
                  </a:cubicBezTo>
                  <a:cubicBezTo>
                    <a:pt x="61276" y="120000"/>
                    <a:pt x="61276" y="120000"/>
                    <a:pt x="63829" y="120000"/>
                  </a:cubicBezTo>
                  <a:cubicBezTo>
                    <a:pt x="114893" y="31578"/>
                    <a:pt x="114893" y="31578"/>
                    <a:pt x="114893" y="31578"/>
                  </a:cubicBezTo>
                  <a:cubicBezTo>
                    <a:pt x="117446" y="31578"/>
                    <a:pt x="120000" y="18947"/>
                    <a:pt x="117446" y="12631"/>
                  </a:cubicBezTo>
                  <a:cubicBezTo>
                    <a:pt x="114893" y="6315"/>
                    <a:pt x="112340" y="0"/>
                    <a:pt x="109787" y="6315"/>
                  </a:cubicBezTo>
                  <a:cubicBezTo>
                    <a:pt x="58723" y="88421"/>
                    <a:pt x="58723" y="88421"/>
                    <a:pt x="58723" y="88421"/>
                  </a:cubicBezTo>
                  <a:cubicBezTo>
                    <a:pt x="10212" y="6315"/>
                    <a:pt x="10212" y="6315"/>
                    <a:pt x="10212" y="6315"/>
                  </a:cubicBezTo>
                  <a:cubicBezTo>
                    <a:pt x="7659" y="0"/>
                    <a:pt x="5106" y="6315"/>
                    <a:pt x="2553" y="12631"/>
                  </a:cubicBezTo>
                  <a:cubicBezTo>
                    <a:pt x="0" y="18947"/>
                    <a:pt x="0" y="31578"/>
                    <a:pt x="5106" y="315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p7"/>
            <p:cNvSpPr/>
            <p:nvPr/>
          </p:nvSpPr>
          <p:spPr>
            <a:xfrm>
              <a:off x="8015288" y="4194175"/>
              <a:ext cx="747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857" y="60000"/>
                  </a:moveTo>
                  <a:cubicBezTo>
                    <a:pt x="34285" y="0"/>
                    <a:pt x="34285" y="0"/>
                    <a:pt x="34285" y="0"/>
                  </a:cubicBezTo>
                  <a:cubicBezTo>
                    <a:pt x="25714" y="0"/>
                    <a:pt x="8571" y="0"/>
                    <a:pt x="0" y="12000"/>
                  </a:cubicBezTo>
                  <a:cubicBezTo>
                    <a:pt x="0" y="24000"/>
                    <a:pt x="0" y="48000"/>
                    <a:pt x="8571" y="60000"/>
                  </a:cubicBezTo>
                  <a:cubicBezTo>
                    <a:pt x="85714" y="120000"/>
                    <a:pt x="85714" y="120000"/>
                    <a:pt x="85714" y="120000"/>
                  </a:cubicBezTo>
                  <a:cubicBezTo>
                    <a:pt x="85714" y="120000"/>
                    <a:pt x="94285" y="120000"/>
                    <a:pt x="94285" y="120000"/>
                  </a:cubicBezTo>
                  <a:cubicBezTo>
                    <a:pt x="102857" y="120000"/>
                    <a:pt x="111428" y="108000"/>
                    <a:pt x="111428" y="108000"/>
                  </a:cubicBezTo>
                  <a:cubicBezTo>
                    <a:pt x="119999" y="84000"/>
                    <a:pt x="111428" y="72000"/>
                    <a:pt x="102857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169;p7"/>
            <p:cNvSpPr/>
            <p:nvPr/>
          </p:nvSpPr>
          <p:spPr>
            <a:xfrm>
              <a:off x="7699375" y="4440238"/>
              <a:ext cx="525600" cy="273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9999" y="0"/>
                  </a:moveTo>
                  <a:cubicBezTo>
                    <a:pt x="119999" y="4705"/>
                    <a:pt x="119999" y="7058"/>
                    <a:pt x="117551" y="7058"/>
                  </a:cubicBezTo>
                  <a:cubicBezTo>
                    <a:pt x="116326" y="9411"/>
                    <a:pt x="115102" y="7058"/>
                    <a:pt x="113877" y="4705"/>
                  </a:cubicBezTo>
                  <a:cubicBezTo>
                    <a:pt x="113877" y="4705"/>
                    <a:pt x="113877" y="2352"/>
                    <a:pt x="113877" y="2352"/>
                  </a:cubicBezTo>
                  <a:cubicBezTo>
                    <a:pt x="113877" y="42352"/>
                    <a:pt x="113877" y="42352"/>
                    <a:pt x="113877" y="42352"/>
                  </a:cubicBezTo>
                  <a:cubicBezTo>
                    <a:pt x="23265" y="42352"/>
                    <a:pt x="23265" y="42352"/>
                    <a:pt x="23265" y="42352"/>
                  </a:cubicBezTo>
                  <a:cubicBezTo>
                    <a:pt x="24489" y="44705"/>
                    <a:pt x="24489" y="49411"/>
                    <a:pt x="24489" y="54117"/>
                  </a:cubicBezTo>
                  <a:cubicBezTo>
                    <a:pt x="113877" y="54117"/>
                    <a:pt x="113877" y="54117"/>
                    <a:pt x="113877" y="54117"/>
                  </a:cubicBezTo>
                  <a:cubicBezTo>
                    <a:pt x="113877" y="82352"/>
                    <a:pt x="113877" y="82352"/>
                    <a:pt x="113877" y="82352"/>
                  </a:cubicBezTo>
                  <a:cubicBezTo>
                    <a:pt x="113877" y="96470"/>
                    <a:pt x="107755" y="108235"/>
                    <a:pt x="99183" y="108235"/>
                  </a:cubicBezTo>
                  <a:cubicBezTo>
                    <a:pt x="20816" y="108235"/>
                    <a:pt x="20816" y="108235"/>
                    <a:pt x="20816" y="108235"/>
                  </a:cubicBezTo>
                  <a:cubicBezTo>
                    <a:pt x="12244" y="108235"/>
                    <a:pt x="6122" y="96470"/>
                    <a:pt x="6122" y="82352"/>
                  </a:cubicBezTo>
                  <a:cubicBezTo>
                    <a:pt x="6122" y="77647"/>
                    <a:pt x="6122" y="77647"/>
                    <a:pt x="6122" y="77647"/>
                  </a:cubicBezTo>
                  <a:cubicBezTo>
                    <a:pt x="3673" y="77647"/>
                    <a:pt x="2448" y="75294"/>
                    <a:pt x="0" y="72941"/>
                  </a:cubicBezTo>
                  <a:cubicBezTo>
                    <a:pt x="0" y="72941"/>
                    <a:pt x="0" y="72941"/>
                    <a:pt x="0" y="72941"/>
                  </a:cubicBezTo>
                  <a:cubicBezTo>
                    <a:pt x="0" y="82352"/>
                    <a:pt x="0" y="82352"/>
                    <a:pt x="0" y="82352"/>
                  </a:cubicBezTo>
                  <a:cubicBezTo>
                    <a:pt x="0" y="103529"/>
                    <a:pt x="9795" y="120000"/>
                    <a:pt x="20816" y="120000"/>
                  </a:cubicBezTo>
                  <a:cubicBezTo>
                    <a:pt x="99183" y="120000"/>
                    <a:pt x="99183" y="120000"/>
                    <a:pt x="99183" y="120000"/>
                  </a:cubicBezTo>
                  <a:cubicBezTo>
                    <a:pt x="111428" y="120000"/>
                    <a:pt x="119999" y="103529"/>
                    <a:pt x="119999" y="82352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7"/>
            <p:cNvSpPr/>
            <p:nvPr/>
          </p:nvSpPr>
          <p:spPr>
            <a:xfrm>
              <a:off x="7699375" y="3806825"/>
              <a:ext cx="525600" cy="3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9183" y="0"/>
                  </a:moveTo>
                  <a:cubicBezTo>
                    <a:pt x="20816" y="0"/>
                    <a:pt x="20816" y="0"/>
                    <a:pt x="20816" y="0"/>
                  </a:cubicBezTo>
                  <a:cubicBezTo>
                    <a:pt x="9795" y="0"/>
                    <a:pt x="0" y="12352"/>
                    <a:pt x="0" y="30000"/>
                  </a:cubicBezTo>
                  <a:cubicBezTo>
                    <a:pt x="0" y="118235"/>
                    <a:pt x="0" y="118235"/>
                    <a:pt x="0" y="118235"/>
                  </a:cubicBezTo>
                  <a:cubicBezTo>
                    <a:pt x="2448" y="118235"/>
                    <a:pt x="4897" y="118235"/>
                    <a:pt x="6122" y="120000"/>
                  </a:cubicBezTo>
                  <a:cubicBezTo>
                    <a:pt x="6122" y="58235"/>
                    <a:pt x="6122" y="58235"/>
                    <a:pt x="6122" y="58235"/>
                  </a:cubicBezTo>
                  <a:cubicBezTo>
                    <a:pt x="113877" y="58235"/>
                    <a:pt x="113877" y="58235"/>
                    <a:pt x="113877" y="58235"/>
                  </a:cubicBezTo>
                  <a:cubicBezTo>
                    <a:pt x="113877" y="93529"/>
                    <a:pt x="113877" y="93529"/>
                    <a:pt x="113877" y="93529"/>
                  </a:cubicBezTo>
                  <a:cubicBezTo>
                    <a:pt x="116326" y="91764"/>
                    <a:pt x="118775" y="90000"/>
                    <a:pt x="119999" y="90000"/>
                  </a:cubicBezTo>
                  <a:cubicBezTo>
                    <a:pt x="119999" y="30000"/>
                    <a:pt x="119999" y="30000"/>
                    <a:pt x="119999" y="30000"/>
                  </a:cubicBezTo>
                  <a:cubicBezTo>
                    <a:pt x="119999" y="12352"/>
                    <a:pt x="111428" y="0"/>
                    <a:pt x="99183" y="0"/>
                  </a:cubicBezTo>
                  <a:close/>
                  <a:moveTo>
                    <a:pt x="113877" y="49411"/>
                  </a:moveTo>
                  <a:cubicBezTo>
                    <a:pt x="6122" y="49411"/>
                    <a:pt x="6122" y="49411"/>
                    <a:pt x="6122" y="49411"/>
                  </a:cubicBezTo>
                  <a:cubicBezTo>
                    <a:pt x="6122" y="30000"/>
                    <a:pt x="6122" y="30000"/>
                    <a:pt x="6122" y="30000"/>
                  </a:cubicBezTo>
                  <a:cubicBezTo>
                    <a:pt x="6122" y="17647"/>
                    <a:pt x="12244" y="8823"/>
                    <a:pt x="20816" y="8823"/>
                  </a:cubicBezTo>
                  <a:cubicBezTo>
                    <a:pt x="99183" y="8823"/>
                    <a:pt x="99183" y="8823"/>
                    <a:pt x="99183" y="8823"/>
                  </a:cubicBezTo>
                  <a:cubicBezTo>
                    <a:pt x="107755" y="8823"/>
                    <a:pt x="113877" y="17647"/>
                    <a:pt x="113877" y="30000"/>
                  </a:cubicBezTo>
                  <a:lnTo>
                    <a:pt x="113877" y="494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7"/>
            <p:cNvSpPr/>
            <p:nvPr/>
          </p:nvSpPr>
          <p:spPr>
            <a:xfrm>
              <a:off x="7854950" y="4611688"/>
              <a:ext cx="2190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1219" y="120000"/>
                  </a:moveTo>
                  <a:cubicBezTo>
                    <a:pt x="114146" y="120000"/>
                    <a:pt x="120000" y="96000"/>
                    <a:pt x="120000" y="72000"/>
                  </a:cubicBezTo>
                  <a:cubicBezTo>
                    <a:pt x="120000" y="24000"/>
                    <a:pt x="114146" y="0"/>
                    <a:pt x="111219" y="0"/>
                  </a:cubicBezTo>
                  <a:cubicBezTo>
                    <a:pt x="5853" y="0"/>
                    <a:pt x="5853" y="0"/>
                    <a:pt x="5853" y="0"/>
                  </a:cubicBezTo>
                  <a:cubicBezTo>
                    <a:pt x="2926" y="0"/>
                    <a:pt x="0" y="24000"/>
                    <a:pt x="0" y="72000"/>
                  </a:cubicBezTo>
                  <a:cubicBezTo>
                    <a:pt x="0" y="96000"/>
                    <a:pt x="2926" y="120000"/>
                    <a:pt x="5853" y="120000"/>
                  </a:cubicBezTo>
                  <a:lnTo>
                    <a:pt x="111219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7"/>
            <p:cNvSpPr/>
            <p:nvPr/>
          </p:nvSpPr>
          <p:spPr>
            <a:xfrm>
              <a:off x="7929563" y="3865563"/>
              <a:ext cx="65100" cy="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0"/>
                  </a:moveTo>
                  <a:cubicBezTo>
                    <a:pt x="30000" y="0"/>
                    <a:pt x="0" y="20000"/>
                    <a:pt x="0" y="60000"/>
                  </a:cubicBezTo>
                  <a:cubicBezTo>
                    <a:pt x="0" y="90000"/>
                    <a:pt x="30000" y="120000"/>
                    <a:pt x="60000" y="120000"/>
                  </a:cubicBezTo>
                  <a:cubicBezTo>
                    <a:pt x="100000" y="120000"/>
                    <a:pt x="120000" y="90000"/>
                    <a:pt x="120000" y="60000"/>
                  </a:cubicBezTo>
                  <a:cubicBezTo>
                    <a:pt x="120000" y="20000"/>
                    <a:pt x="100000" y="0"/>
                    <a:pt x="60000" y="0"/>
                  </a:cubicBezTo>
                  <a:close/>
                  <a:moveTo>
                    <a:pt x="60000" y="70000"/>
                  </a:moveTo>
                  <a:cubicBezTo>
                    <a:pt x="60000" y="70000"/>
                    <a:pt x="50000" y="60000"/>
                    <a:pt x="50000" y="60000"/>
                  </a:cubicBezTo>
                  <a:cubicBezTo>
                    <a:pt x="5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60000"/>
                  </a:cubicBezTo>
                  <a:cubicBezTo>
                    <a:pt x="70000" y="60000"/>
                    <a:pt x="70000" y="70000"/>
                    <a:pt x="60000" y="7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7"/>
            <p:cNvSpPr/>
            <p:nvPr/>
          </p:nvSpPr>
          <p:spPr>
            <a:xfrm>
              <a:off x="6662738" y="4949825"/>
              <a:ext cx="566700" cy="6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6603" y="0"/>
                  </a:moveTo>
                  <a:cubicBezTo>
                    <a:pt x="2264" y="0"/>
                    <a:pt x="2264" y="0"/>
                    <a:pt x="2264" y="0"/>
                  </a:cubicBezTo>
                  <a:cubicBezTo>
                    <a:pt x="1132" y="0"/>
                    <a:pt x="0" y="944"/>
                    <a:pt x="0" y="1889"/>
                  </a:cubicBezTo>
                  <a:cubicBezTo>
                    <a:pt x="0" y="117165"/>
                    <a:pt x="0" y="117165"/>
                    <a:pt x="0" y="117165"/>
                  </a:cubicBezTo>
                  <a:cubicBezTo>
                    <a:pt x="0" y="119055"/>
                    <a:pt x="1132" y="120000"/>
                    <a:pt x="2264" y="120000"/>
                  </a:cubicBezTo>
                  <a:cubicBezTo>
                    <a:pt x="116603" y="120000"/>
                    <a:pt x="116603" y="120000"/>
                    <a:pt x="116603" y="120000"/>
                  </a:cubicBezTo>
                  <a:cubicBezTo>
                    <a:pt x="118867" y="120000"/>
                    <a:pt x="120000" y="119055"/>
                    <a:pt x="120000" y="117165"/>
                  </a:cubicBezTo>
                  <a:cubicBezTo>
                    <a:pt x="120000" y="1889"/>
                    <a:pt x="120000" y="1889"/>
                    <a:pt x="120000" y="1889"/>
                  </a:cubicBezTo>
                  <a:cubicBezTo>
                    <a:pt x="120000" y="944"/>
                    <a:pt x="118867" y="0"/>
                    <a:pt x="116603" y="0"/>
                  </a:cubicBezTo>
                  <a:close/>
                  <a:moveTo>
                    <a:pt x="96226" y="11338"/>
                  </a:moveTo>
                  <a:cubicBezTo>
                    <a:pt x="97358" y="11338"/>
                    <a:pt x="99622" y="13228"/>
                    <a:pt x="99622" y="14173"/>
                  </a:cubicBezTo>
                  <a:cubicBezTo>
                    <a:pt x="99622" y="16062"/>
                    <a:pt x="97358" y="17007"/>
                    <a:pt x="96226" y="17007"/>
                  </a:cubicBezTo>
                  <a:cubicBezTo>
                    <a:pt x="93962" y="17007"/>
                    <a:pt x="92830" y="16062"/>
                    <a:pt x="92830" y="14173"/>
                  </a:cubicBezTo>
                  <a:cubicBezTo>
                    <a:pt x="92830" y="13228"/>
                    <a:pt x="93962" y="11338"/>
                    <a:pt x="96226" y="11338"/>
                  </a:cubicBezTo>
                  <a:close/>
                  <a:moveTo>
                    <a:pt x="72452" y="11338"/>
                  </a:moveTo>
                  <a:cubicBezTo>
                    <a:pt x="73584" y="11338"/>
                    <a:pt x="74716" y="13228"/>
                    <a:pt x="74716" y="14173"/>
                  </a:cubicBezTo>
                  <a:cubicBezTo>
                    <a:pt x="74716" y="16062"/>
                    <a:pt x="73584" y="17007"/>
                    <a:pt x="72452" y="17007"/>
                  </a:cubicBezTo>
                  <a:cubicBezTo>
                    <a:pt x="70188" y="17007"/>
                    <a:pt x="69056" y="16062"/>
                    <a:pt x="69056" y="14173"/>
                  </a:cubicBezTo>
                  <a:cubicBezTo>
                    <a:pt x="69056" y="13228"/>
                    <a:pt x="70188" y="11338"/>
                    <a:pt x="72452" y="11338"/>
                  </a:cubicBezTo>
                  <a:close/>
                  <a:moveTo>
                    <a:pt x="47547" y="11338"/>
                  </a:moveTo>
                  <a:cubicBezTo>
                    <a:pt x="49811" y="11338"/>
                    <a:pt x="50943" y="13228"/>
                    <a:pt x="50943" y="14173"/>
                  </a:cubicBezTo>
                  <a:cubicBezTo>
                    <a:pt x="50943" y="16062"/>
                    <a:pt x="49811" y="17007"/>
                    <a:pt x="47547" y="17007"/>
                  </a:cubicBezTo>
                  <a:cubicBezTo>
                    <a:pt x="46415" y="17007"/>
                    <a:pt x="44150" y="16062"/>
                    <a:pt x="44150" y="14173"/>
                  </a:cubicBezTo>
                  <a:cubicBezTo>
                    <a:pt x="44150" y="13228"/>
                    <a:pt x="46415" y="11338"/>
                    <a:pt x="47547" y="11338"/>
                  </a:cubicBezTo>
                  <a:close/>
                  <a:moveTo>
                    <a:pt x="23773" y="11338"/>
                  </a:moveTo>
                  <a:cubicBezTo>
                    <a:pt x="26037" y="11338"/>
                    <a:pt x="27169" y="13228"/>
                    <a:pt x="27169" y="14173"/>
                  </a:cubicBezTo>
                  <a:cubicBezTo>
                    <a:pt x="27169" y="16062"/>
                    <a:pt x="26037" y="17007"/>
                    <a:pt x="23773" y="17007"/>
                  </a:cubicBezTo>
                  <a:cubicBezTo>
                    <a:pt x="21509" y="17007"/>
                    <a:pt x="20377" y="16062"/>
                    <a:pt x="20377" y="14173"/>
                  </a:cubicBezTo>
                  <a:cubicBezTo>
                    <a:pt x="20377" y="13228"/>
                    <a:pt x="21509" y="11338"/>
                    <a:pt x="23773" y="11338"/>
                  </a:cubicBezTo>
                  <a:close/>
                  <a:moveTo>
                    <a:pt x="114339" y="115275"/>
                  </a:moveTo>
                  <a:cubicBezTo>
                    <a:pt x="5660" y="115275"/>
                    <a:pt x="5660" y="115275"/>
                    <a:pt x="5660" y="115275"/>
                  </a:cubicBezTo>
                  <a:cubicBezTo>
                    <a:pt x="5660" y="4724"/>
                    <a:pt x="5660" y="4724"/>
                    <a:pt x="5660" y="4724"/>
                  </a:cubicBezTo>
                  <a:cubicBezTo>
                    <a:pt x="21509" y="4724"/>
                    <a:pt x="21509" y="4724"/>
                    <a:pt x="21509" y="4724"/>
                  </a:cubicBezTo>
                  <a:cubicBezTo>
                    <a:pt x="21509" y="7559"/>
                    <a:pt x="21509" y="7559"/>
                    <a:pt x="21509" y="7559"/>
                  </a:cubicBezTo>
                  <a:cubicBezTo>
                    <a:pt x="16981" y="8503"/>
                    <a:pt x="14716" y="11338"/>
                    <a:pt x="14716" y="14173"/>
                  </a:cubicBezTo>
                  <a:cubicBezTo>
                    <a:pt x="14716" y="18897"/>
                    <a:pt x="19245" y="21732"/>
                    <a:pt x="23773" y="21732"/>
                  </a:cubicBezTo>
                  <a:cubicBezTo>
                    <a:pt x="28301" y="21732"/>
                    <a:pt x="32830" y="18897"/>
                    <a:pt x="32830" y="14173"/>
                  </a:cubicBezTo>
                  <a:cubicBezTo>
                    <a:pt x="32830" y="11338"/>
                    <a:pt x="30566" y="8503"/>
                    <a:pt x="27169" y="7559"/>
                  </a:cubicBezTo>
                  <a:cubicBezTo>
                    <a:pt x="27169" y="4724"/>
                    <a:pt x="27169" y="4724"/>
                    <a:pt x="27169" y="4724"/>
                  </a:cubicBezTo>
                  <a:cubicBezTo>
                    <a:pt x="45283" y="4724"/>
                    <a:pt x="45283" y="4724"/>
                    <a:pt x="45283" y="4724"/>
                  </a:cubicBezTo>
                  <a:cubicBezTo>
                    <a:pt x="45283" y="7559"/>
                    <a:pt x="45283" y="7559"/>
                    <a:pt x="45283" y="7559"/>
                  </a:cubicBezTo>
                  <a:cubicBezTo>
                    <a:pt x="41886" y="8503"/>
                    <a:pt x="38490" y="11338"/>
                    <a:pt x="38490" y="14173"/>
                  </a:cubicBezTo>
                  <a:cubicBezTo>
                    <a:pt x="38490" y="18897"/>
                    <a:pt x="43018" y="21732"/>
                    <a:pt x="47547" y="21732"/>
                  </a:cubicBezTo>
                  <a:cubicBezTo>
                    <a:pt x="53207" y="21732"/>
                    <a:pt x="56603" y="18897"/>
                    <a:pt x="56603" y="14173"/>
                  </a:cubicBezTo>
                  <a:cubicBezTo>
                    <a:pt x="56603" y="11338"/>
                    <a:pt x="54339" y="8503"/>
                    <a:pt x="50943" y="7559"/>
                  </a:cubicBezTo>
                  <a:cubicBezTo>
                    <a:pt x="50943" y="4724"/>
                    <a:pt x="50943" y="4724"/>
                    <a:pt x="50943" y="4724"/>
                  </a:cubicBezTo>
                  <a:cubicBezTo>
                    <a:pt x="69056" y="4724"/>
                    <a:pt x="69056" y="4724"/>
                    <a:pt x="69056" y="4724"/>
                  </a:cubicBezTo>
                  <a:cubicBezTo>
                    <a:pt x="69056" y="7559"/>
                    <a:pt x="69056" y="7559"/>
                    <a:pt x="69056" y="7559"/>
                  </a:cubicBezTo>
                  <a:cubicBezTo>
                    <a:pt x="65660" y="8503"/>
                    <a:pt x="63396" y="11338"/>
                    <a:pt x="63396" y="14173"/>
                  </a:cubicBezTo>
                  <a:cubicBezTo>
                    <a:pt x="63396" y="18897"/>
                    <a:pt x="66792" y="21732"/>
                    <a:pt x="72452" y="21732"/>
                  </a:cubicBezTo>
                  <a:cubicBezTo>
                    <a:pt x="76981" y="21732"/>
                    <a:pt x="80377" y="18897"/>
                    <a:pt x="80377" y="14173"/>
                  </a:cubicBezTo>
                  <a:cubicBezTo>
                    <a:pt x="80377" y="11338"/>
                    <a:pt x="78113" y="8503"/>
                    <a:pt x="74716" y="7559"/>
                  </a:cubicBezTo>
                  <a:cubicBezTo>
                    <a:pt x="74716" y="4724"/>
                    <a:pt x="74716" y="4724"/>
                    <a:pt x="74716" y="4724"/>
                  </a:cubicBezTo>
                  <a:cubicBezTo>
                    <a:pt x="92830" y="4724"/>
                    <a:pt x="92830" y="4724"/>
                    <a:pt x="92830" y="4724"/>
                  </a:cubicBezTo>
                  <a:cubicBezTo>
                    <a:pt x="92830" y="7559"/>
                    <a:pt x="92830" y="7559"/>
                    <a:pt x="92830" y="7559"/>
                  </a:cubicBezTo>
                  <a:cubicBezTo>
                    <a:pt x="89433" y="8503"/>
                    <a:pt x="87169" y="11338"/>
                    <a:pt x="87169" y="14173"/>
                  </a:cubicBezTo>
                  <a:cubicBezTo>
                    <a:pt x="87169" y="18897"/>
                    <a:pt x="90566" y="21732"/>
                    <a:pt x="96226" y="21732"/>
                  </a:cubicBezTo>
                  <a:cubicBezTo>
                    <a:pt x="100754" y="21732"/>
                    <a:pt x="105283" y="18897"/>
                    <a:pt x="105283" y="14173"/>
                  </a:cubicBezTo>
                  <a:cubicBezTo>
                    <a:pt x="105283" y="11338"/>
                    <a:pt x="101886" y="8503"/>
                    <a:pt x="98490" y="7559"/>
                  </a:cubicBezTo>
                  <a:cubicBezTo>
                    <a:pt x="98490" y="4724"/>
                    <a:pt x="98490" y="4724"/>
                    <a:pt x="98490" y="4724"/>
                  </a:cubicBezTo>
                  <a:cubicBezTo>
                    <a:pt x="114339" y="4724"/>
                    <a:pt x="114339" y="4724"/>
                    <a:pt x="114339" y="4724"/>
                  </a:cubicBezTo>
                  <a:lnTo>
                    <a:pt x="114339" y="11527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7"/>
            <p:cNvSpPr/>
            <p:nvPr/>
          </p:nvSpPr>
          <p:spPr>
            <a:xfrm>
              <a:off x="6764338" y="5132388"/>
              <a:ext cx="101700" cy="85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00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7"/>
            <p:cNvSpPr/>
            <p:nvPr/>
          </p:nvSpPr>
          <p:spPr>
            <a:xfrm>
              <a:off x="6764338" y="5245100"/>
              <a:ext cx="101700" cy="85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75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7"/>
            <p:cNvSpPr/>
            <p:nvPr/>
          </p:nvSpPr>
          <p:spPr>
            <a:xfrm>
              <a:off x="6892925" y="5154613"/>
              <a:ext cx="2460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434" y="84000"/>
                  </a:moveTo>
                  <a:cubicBezTo>
                    <a:pt x="15652" y="72000"/>
                    <a:pt x="20869" y="60000"/>
                    <a:pt x="28695" y="60000"/>
                  </a:cubicBezTo>
                  <a:cubicBezTo>
                    <a:pt x="28695" y="60000"/>
                    <a:pt x="28695" y="60000"/>
                    <a:pt x="28695" y="60000"/>
                  </a:cubicBezTo>
                  <a:cubicBezTo>
                    <a:pt x="28695" y="60000"/>
                    <a:pt x="28695" y="72000"/>
                    <a:pt x="28695" y="72000"/>
                  </a:cubicBezTo>
                  <a:cubicBezTo>
                    <a:pt x="31304" y="96000"/>
                    <a:pt x="39130" y="120000"/>
                    <a:pt x="46956" y="120000"/>
                  </a:cubicBezTo>
                  <a:cubicBezTo>
                    <a:pt x="49565" y="120000"/>
                    <a:pt x="49565" y="108000"/>
                    <a:pt x="52173" y="108000"/>
                  </a:cubicBezTo>
                  <a:cubicBezTo>
                    <a:pt x="57391" y="108000"/>
                    <a:pt x="62608" y="96000"/>
                    <a:pt x="65217" y="84000"/>
                  </a:cubicBezTo>
                  <a:cubicBezTo>
                    <a:pt x="67826" y="84000"/>
                    <a:pt x="67826" y="72000"/>
                    <a:pt x="70434" y="72000"/>
                  </a:cubicBezTo>
                  <a:cubicBezTo>
                    <a:pt x="73043" y="60000"/>
                    <a:pt x="78260" y="60000"/>
                    <a:pt x="80869" y="60000"/>
                  </a:cubicBezTo>
                  <a:cubicBezTo>
                    <a:pt x="83478" y="60000"/>
                    <a:pt x="83478" y="72000"/>
                    <a:pt x="86086" y="72000"/>
                  </a:cubicBezTo>
                  <a:cubicBezTo>
                    <a:pt x="88695" y="84000"/>
                    <a:pt x="88695" y="96000"/>
                    <a:pt x="91304" y="96000"/>
                  </a:cubicBezTo>
                  <a:cubicBezTo>
                    <a:pt x="99130" y="120000"/>
                    <a:pt x="109565" y="108000"/>
                    <a:pt x="117391" y="84000"/>
                  </a:cubicBezTo>
                  <a:cubicBezTo>
                    <a:pt x="120000" y="72000"/>
                    <a:pt x="120000" y="48000"/>
                    <a:pt x="117391" y="36000"/>
                  </a:cubicBezTo>
                  <a:cubicBezTo>
                    <a:pt x="114782" y="24000"/>
                    <a:pt x="109565" y="24000"/>
                    <a:pt x="106956" y="36000"/>
                  </a:cubicBezTo>
                  <a:cubicBezTo>
                    <a:pt x="104347" y="48000"/>
                    <a:pt x="101739" y="48000"/>
                    <a:pt x="99130" y="48000"/>
                  </a:cubicBezTo>
                  <a:cubicBezTo>
                    <a:pt x="96521" y="48000"/>
                    <a:pt x="96521" y="36000"/>
                    <a:pt x="93913" y="36000"/>
                  </a:cubicBezTo>
                  <a:cubicBezTo>
                    <a:pt x="91304" y="24000"/>
                    <a:pt x="91304" y="12000"/>
                    <a:pt x="86086" y="12000"/>
                  </a:cubicBezTo>
                  <a:cubicBezTo>
                    <a:pt x="80869" y="0"/>
                    <a:pt x="73043" y="0"/>
                    <a:pt x="65217" y="24000"/>
                  </a:cubicBezTo>
                  <a:cubicBezTo>
                    <a:pt x="62608" y="24000"/>
                    <a:pt x="60000" y="24000"/>
                    <a:pt x="60000" y="36000"/>
                  </a:cubicBezTo>
                  <a:cubicBezTo>
                    <a:pt x="54782" y="36000"/>
                    <a:pt x="52173" y="48000"/>
                    <a:pt x="49565" y="48000"/>
                  </a:cubicBezTo>
                  <a:cubicBezTo>
                    <a:pt x="44347" y="60000"/>
                    <a:pt x="41739" y="48000"/>
                    <a:pt x="41739" y="48000"/>
                  </a:cubicBezTo>
                  <a:cubicBezTo>
                    <a:pt x="39130" y="48000"/>
                    <a:pt x="39130" y="36000"/>
                    <a:pt x="39130" y="36000"/>
                  </a:cubicBezTo>
                  <a:cubicBezTo>
                    <a:pt x="39130" y="24000"/>
                    <a:pt x="36521" y="12000"/>
                    <a:pt x="33913" y="0"/>
                  </a:cubicBezTo>
                  <a:cubicBezTo>
                    <a:pt x="31304" y="0"/>
                    <a:pt x="28695" y="0"/>
                    <a:pt x="26086" y="0"/>
                  </a:cubicBezTo>
                  <a:cubicBezTo>
                    <a:pt x="18260" y="0"/>
                    <a:pt x="10434" y="12000"/>
                    <a:pt x="5217" y="36000"/>
                  </a:cubicBezTo>
                  <a:cubicBezTo>
                    <a:pt x="2608" y="48000"/>
                    <a:pt x="0" y="60000"/>
                    <a:pt x="2608" y="84000"/>
                  </a:cubicBezTo>
                  <a:cubicBezTo>
                    <a:pt x="5217" y="96000"/>
                    <a:pt x="7826" y="96000"/>
                    <a:pt x="10434" y="84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7"/>
            <p:cNvSpPr/>
            <p:nvPr/>
          </p:nvSpPr>
          <p:spPr>
            <a:xfrm>
              <a:off x="6881813" y="5256213"/>
              <a:ext cx="273000" cy="63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352" y="110000"/>
                  </a:moveTo>
                  <a:cubicBezTo>
                    <a:pt x="4705" y="120000"/>
                    <a:pt x="4705" y="120000"/>
                    <a:pt x="7058" y="120000"/>
                  </a:cubicBezTo>
                  <a:cubicBezTo>
                    <a:pt x="9411" y="120000"/>
                    <a:pt x="9411" y="110000"/>
                    <a:pt x="11764" y="110000"/>
                  </a:cubicBezTo>
                  <a:cubicBezTo>
                    <a:pt x="14117" y="90000"/>
                    <a:pt x="18823" y="80000"/>
                    <a:pt x="23529" y="80000"/>
                  </a:cubicBezTo>
                  <a:cubicBezTo>
                    <a:pt x="23529" y="80000"/>
                    <a:pt x="23529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8235" y="90000"/>
                    <a:pt x="28235" y="90000"/>
                  </a:cubicBezTo>
                  <a:cubicBezTo>
                    <a:pt x="32941" y="100000"/>
                    <a:pt x="40000" y="100000"/>
                    <a:pt x="47058" y="90000"/>
                  </a:cubicBezTo>
                  <a:cubicBezTo>
                    <a:pt x="49411" y="80000"/>
                    <a:pt x="51764" y="80000"/>
                    <a:pt x="54117" y="70000"/>
                  </a:cubicBezTo>
                  <a:cubicBezTo>
                    <a:pt x="54117" y="60000"/>
                    <a:pt x="56470" y="60000"/>
                    <a:pt x="58823" y="60000"/>
                  </a:cubicBezTo>
                  <a:cubicBezTo>
                    <a:pt x="61176" y="50000"/>
                    <a:pt x="63529" y="50000"/>
                    <a:pt x="65882" y="60000"/>
                  </a:cubicBezTo>
                  <a:cubicBezTo>
                    <a:pt x="65882" y="60000"/>
                    <a:pt x="65882" y="60000"/>
                    <a:pt x="65882" y="60000"/>
                  </a:cubicBezTo>
                  <a:cubicBezTo>
                    <a:pt x="65882" y="70000"/>
                    <a:pt x="68235" y="80000"/>
                    <a:pt x="70588" y="90000"/>
                  </a:cubicBezTo>
                  <a:cubicBezTo>
                    <a:pt x="72941" y="100000"/>
                    <a:pt x="75294" y="100000"/>
                    <a:pt x="77647" y="100000"/>
                  </a:cubicBezTo>
                  <a:cubicBezTo>
                    <a:pt x="89411" y="110000"/>
                    <a:pt x="103529" y="100000"/>
                    <a:pt x="115294" y="90000"/>
                  </a:cubicBezTo>
                  <a:cubicBezTo>
                    <a:pt x="117647" y="90000"/>
                    <a:pt x="120000" y="80000"/>
                    <a:pt x="120000" y="60000"/>
                  </a:cubicBezTo>
                  <a:cubicBezTo>
                    <a:pt x="117647" y="50000"/>
                    <a:pt x="115294" y="40000"/>
                    <a:pt x="112941" y="40000"/>
                  </a:cubicBezTo>
                  <a:cubicBezTo>
                    <a:pt x="101176" y="50000"/>
                    <a:pt x="89411" y="6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5294" y="40000"/>
                    <a:pt x="75294" y="40000"/>
                    <a:pt x="75294" y="30000"/>
                  </a:cubicBezTo>
                  <a:cubicBezTo>
                    <a:pt x="70588" y="0"/>
                    <a:pt x="61176" y="0"/>
                    <a:pt x="54117" y="10000"/>
                  </a:cubicBezTo>
                  <a:cubicBezTo>
                    <a:pt x="51764" y="10000"/>
                    <a:pt x="49411" y="20000"/>
                    <a:pt x="47058" y="30000"/>
                  </a:cubicBezTo>
                  <a:cubicBezTo>
                    <a:pt x="44705" y="30000"/>
                    <a:pt x="42352" y="40000"/>
                    <a:pt x="42352" y="40000"/>
                  </a:cubicBezTo>
                  <a:cubicBezTo>
                    <a:pt x="40000" y="50000"/>
                    <a:pt x="35294" y="50000"/>
                    <a:pt x="35294" y="50000"/>
                  </a:cubicBezTo>
                  <a:cubicBezTo>
                    <a:pt x="35294" y="50000"/>
                    <a:pt x="35294" y="40000"/>
                    <a:pt x="32941" y="40000"/>
                  </a:cubicBezTo>
                  <a:cubicBezTo>
                    <a:pt x="32941" y="40000"/>
                    <a:pt x="32941" y="40000"/>
                    <a:pt x="30588" y="30000"/>
                  </a:cubicBezTo>
                  <a:cubicBezTo>
                    <a:pt x="28235" y="30000"/>
                    <a:pt x="25882" y="30000"/>
                    <a:pt x="23529" y="30000"/>
                  </a:cubicBezTo>
                  <a:cubicBezTo>
                    <a:pt x="14117" y="30000"/>
                    <a:pt x="7058" y="50000"/>
                    <a:pt x="2352" y="80000"/>
                  </a:cubicBezTo>
                  <a:cubicBezTo>
                    <a:pt x="0" y="90000"/>
                    <a:pt x="0" y="100000"/>
                    <a:pt x="2352" y="11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7"/>
            <p:cNvSpPr/>
            <p:nvPr/>
          </p:nvSpPr>
          <p:spPr>
            <a:xfrm>
              <a:off x="6753225" y="5400675"/>
              <a:ext cx="406500" cy="92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3684" y="49411"/>
                  </a:moveTo>
                  <a:cubicBezTo>
                    <a:pt x="112105" y="49411"/>
                    <a:pt x="110526" y="42352"/>
                    <a:pt x="110526" y="42352"/>
                  </a:cubicBezTo>
                  <a:cubicBezTo>
                    <a:pt x="108947" y="42352"/>
                    <a:pt x="105789" y="35294"/>
                    <a:pt x="104210" y="35294"/>
                  </a:cubicBezTo>
                  <a:cubicBezTo>
                    <a:pt x="99473" y="35294"/>
                    <a:pt x="96315" y="42352"/>
                    <a:pt x="94736" y="56470"/>
                  </a:cubicBezTo>
                  <a:cubicBezTo>
                    <a:pt x="93157" y="56470"/>
                    <a:pt x="93157" y="56470"/>
                    <a:pt x="93157" y="56470"/>
                  </a:cubicBezTo>
                  <a:cubicBezTo>
                    <a:pt x="91578" y="63529"/>
                    <a:pt x="90000" y="63529"/>
                    <a:pt x="88421" y="63529"/>
                  </a:cubicBezTo>
                  <a:cubicBezTo>
                    <a:pt x="88421" y="63529"/>
                    <a:pt x="90000" y="56470"/>
                    <a:pt x="90000" y="49411"/>
                  </a:cubicBezTo>
                  <a:cubicBezTo>
                    <a:pt x="90000" y="35294"/>
                    <a:pt x="91578" y="21176"/>
                    <a:pt x="88421" y="7058"/>
                  </a:cubicBezTo>
                  <a:cubicBezTo>
                    <a:pt x="88421" y="0"/>
                    <a:pt x="85263" y="0"/>
                    <a:pt x="83684" y="0"/>
                  </a:cubicBezTo>
                  <a:cubicBezTo>
                    <a:pt x="48947" y="77647"/>
                    <a:pt x="48947" y="77647"/>
                    <a:pt x="48947" y="77647"/>
                  </a:cubicBezTo>
                  <a:cubicBezTo>
                    <a:pt x="52105" y="35294"/>
                    <a:pt x="52105" y="35294"/>
                    <a:pt x="52105" y="35294"/>
                  </a:cubicBezTo>
                  <a:cubicBezTo>
                    <a:pt x="52105" y="28235"/>
                    <a:pt x="52105" y="21176"/>
                    <a:pt x="50526" y="14117"/>
                  </a:cubicBezTo>
                  <a:cubicBezTo>
                    <a:pt x="48947" y="14117"/>
                    <a:pt x="48947" y="7058"/>
                    <a:pt x="47368" y="14117"/>
                  </a:cubicBezTo>
                  <a:cubicBezTo>
                    <a:pt x="37894" y="14117"/>
                    <a:pt x="28421" y="35294"/>
                    <a:pt x="22105" y="63529"/>
                  </a:cubicBezTo>
                  <a:cubicBezTo>
                    <a:pt x="22105" y="63529"/>
                    <a:pt x="22105" y="63529"/>
                    <a:pt x="22105" y="63529"/>
                  </a:cubicBezTo>
                  <a:cubicBezTo>
                    <a:pt x="22105" y="49411"/>
                    <a:pt x="22105" y="42352"/>
                    <a:pt x="22105" y="35294"/>
                  </a:cubicBezTo>
                  <a:cubicBezTo>
                    <a:pt x="22105" y="28235"/>
                    <a:pt x="20526" y="21176"/>
                    <a:pt x="20526" y="21176"/>
                  </a:cubicBezTo>
                  <a:cubicBezTo>
                    <a:pt x="18947" y="14117"/>
                    <a:pt x="17368" y="14117"/>
                    <a:pt x="15789" y="21176"/>
                  </a:cubicBezTo>
                  <a:cubicBezTo>
                    <a:pt x="11052" y="28235"/>
                    <a:pt x="6315" y="49411"/>
                    <a:pt x="1578" y="63529"/>
                  </a:cubicBezTo>
                  <a:cubicBezTo>
                    <a:pt x="0" y="70588"/>
                    <a:pt x="0" y="84705"/>
                    <a:pt x="1578" y="91764"/>
                  </a:cubicBezTo>
                  <a:cubicBezTo>
                    <a:pt x="3157" y="98823"/>
                    <a:pt x="6315" y="98823"/>
                    <a:pt x="7894" y="91764"/>
                  </a:cubicBezTo>
                  <a:cubicBezTo>
                    <a:pt x="9473" y="84705"/>
                    <a:pt x="11052" y="77647"/>
                    <a:pt x="12631" y="70588"/>
                  </a:cubicBezTo>
                  <a:cubicBezTo>
                    <a:pt x="12631" y="70588"/>
                    <a:pt x="12631" y="77647"/>
                    <a:pt x="12631" y="77647"/>
                  </a:cubicBezTo>
                  <a:cubicBezTo>
                    <a:pt x="12631" y="84705"/>
                    <a:pt x="12631" y="91764"/>
                    <a:pt x="14210" y="91764"/>
                  </a:cubicBezTo>
                  <a:cubicBezTo>
                    <a:pt x="15789" y="98823"/>
                    <a:pt x="18947" y="112941"/>
                    <a:pt x="26842" y="84705"/>
                  </a:cubicBezTo>
                  <a:cubicBezTo>
                    <a:pt x="31578" y="70588"/>
                    <a:pt x="36315" y="56470"/>
                    <a:pt x="42631" y="49411"/>
                  </a:cubicBezTo>
                  <a:cubicBezTo>
                    <a:pt x="39473" y="84705"/>
                    <a:pt x="39473" y="84705"/>
                    <a:pt x="39473" y="84705"/>
                  </a:cubicBezTo>
                  <a:cubicBezTo>
                    <a:pt x="39473" y="91764"/>
                    <a:pt x="39473" y="105882"/>
                    <a:pt x="41052" y="112941"/>
                  </a:cubicBezTo>
                  <a:cubicBezTo>
                    <a:pt x="42631" y="120000"/>
                    <a:pt x="42631" y="120000"/>
                    <a:pt x="45789" y="120000"/>
                  </a:cubicBezTo>
                  <a:cubicBezTo>
                    <a:pt x="45789" y="120000"/>
                    <a:pt x="47368" y="120000"/>
                    <a:pt x="48947" y="120000"/>
                  </a:cubicBezTo>
                  <a:cubicBezTo>
                    <a:pt x="82105" y="49411"/>
                    <a:pt x="82105" y="49411"/>
                    <a:pt x="82105" y="49411"/>
                  </a:cubicBezTo>
                  <a:cubicBezTo>
                    <a:pt x="80526" y="56470"/>
                    <a:pt x="80526" y="70588"/>
                    <a:pt x="82105" y="77647"/>
                  </a:cubicBezTo>
                  <a:cubicBezTo>
                    <a:pt x="83684" y="91764"/>
                    <a:pt x="85263" y="91764"/>
                    <a:pt x="86842" y="98823"/>
                  </a:cubicBezTo>
                  <a:cubicBezTo>
                    <a:pt x="90000" y="98823"/>
                    <a:pt x="94736" y="98823"/>
                    <a:pt x="96315" y="91764"/>
                  </a:cubicBezTo>
                  <a:cubicBezTo>
                    <a:pt x="97894" y="84705"/>
                    <a:pt x="97894" y="84705"/>
                    <a:pt x="99473" y="84705"/>
                  </a:cubicBezTo>
                  <a:cubicBezTo>
                    <a:pt x="101052" y="77647"/>
                    <a:pt x="102631" y="70588"/>
                    <a:pt x="104210" y="70588"/>
                  </a:cubicBezTo>
                  <a:cubicBezTo>
                    <a:pt x="104210" y="70588"/>
                    <a:pt x="105789" y="77647"/>
                    <a:pt x="107368" y="77647"/>
                  </a:cubicBezTo>
                  <a:cubicBezTo>
                    <a:pt x="110526" y="84705"/>
                    <a:pt x="115263" y="91764"/>
                    <a:pt x="118421" y="70588"/>
                  </a:cubicBezTo>
                  <a:cubicBezTo>
                    <a:pt x="120000" y="63529"/>
                    <a:pt x="120000" y="56470"/>
                    <a:pt x="118421" y="49411"/>
                  </a:cubicBezTo>
                  <a:cubicBezTo>
                    <a:pt x="116842" y="42352"/>
                    <a:pt x="115263" y="42352"/>
                    <a:pt x="113684" y="4941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7"/>
            <p:cNvSpPr/>
            <p:nvPr/>
          </p:nvSpPr>
          <p:spPr>
            <a:xfrm>
              <a:off x="7326313" y="4976813"/>
              <a:ext cx="165000" cy="611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1290" y="5263"/>
                  </a:moveTo>
                  <a:cubicBezTo>
                    <a:pt x="73548" y="5263"/>
                    <a:pt x="73548" y="5263"/>
                    <a:pt x="73548" y="5263"/>
                  </a:cubicBezTo>
                  <a:cubicBezTo>
                    <a:pt x="65806" y="2105"/>
                    <a:pt x="54193" y="0"/>
                    <a:pt x="38709" y="0"/>
                  </a:cubicBezTo>
                  <a:cubicBezTo>
                    <a:pt x="15483" y="0"/>
                    <a:pt x="0" y="4210"/>
                    <a:pt x="0" y="10526"/>
                  </a:cubicBezTo>
                  <a:cubicBezTo>
                    <a:pt x="0" y="91578"/>
                    <a:pt x="0" y="91578"/>
                    <a:pt x="0" y="91578"/>
                  </a:cubicBezTo>
                  <a:cubicBezTo>
                    <a:pt x="0" y="91578"/>
                    <a:pt x="0" y="92631"/>
                    <a:pt x="0" y="92631"/>
                  </a:cubicBezTo>
                  <a:cubicBezTo>
                    <a:pt x="30967" y="117894"/>
                    <a:pt x="30967" y="117894"/>
                    <a:pt x="30967" y="117894"/>
                  </a:cubicBezTo>
                  <a:cubicBezTo>
                    <a:pt x="30967" y="118947"/>
                    <a:pt x="34838" y="119999"/>
                    <a:pt x="38709" y="119999"/>
                  </a:cubicBezTo>
                  <a:cubicBezTo>
                    <a:pt x="42580" y="119999"/>
                    <a:pt x="46451" y="118947"/>
                    <a:pt x="46451" y="117894"/>
                  </a:cubicBezTo>
                  <a:cubicBezTo>
                    <a:pt x="77419" y="92631"/>
                    <a:pt x="77419" y="92631"/>
                    <a:pt x="77419" y="92631"/>
                  </a:cubicBezTo>
                  <a:cubicBezTo>
                    <a:pt x="77419" y="92631"/>
                    <a:pt x="81290" y="91578"/>
                    <a:pt x="81290" y="91578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92903" y="10526"/>
                    <a:pt x="100645" y="12631"/>
                    <a:pt x="100645" y="15789"/>
                  </a:cubicBezTo>
                  <a:cubicBezTo>
                    <a:pt x="100645" y="57894"/>
                    <a:pt x="100645" y="57894"/>
                    <a:pt x="100645" y="57894"/>
                  </a:cubicBezTo>
                  <a:cubicBezTo>
                    <a:pt x="100645" y="59999"/>
                    <a:pt x="104516" y="61052"/>
                    <a:pt x="112258" y="61052"/>
                  </a:cubicBezTo>
                  <a:cubicBezTo>
                    <a:pt x="116129" y="61052"/>
                    <a:pt x="120000" y="59999"/>
                    <a:pt x="120000" y="57894"/>
                  </a:cubicBezTo>
                  <a:cubicBezTo>
                    <a:pt x="120000" y="15789"/>
                    <a:pt x="120000" y="15789"/>
                    <a:pt x="120000" y="15789"/>
                  </a:cubicBezTo>
                  <a:cubicBezTo>
                    <a:pt x="120000" y="10526"/>
                    <a:pt x="100645" y="5263"/>
                    <a:pt x="81290" y="5263"/>
                  </a:cubicBezTo>
                  <a:close/>
                  <a:moveTo>
                    <a:pt x="38709" y="108421"/>
                  </a:moveTo>
                  <a:cubicBezTo>
                    <a:pt x="19354" y="91578"/>
                    <a:pt x="19354" y="91578"/>
                    <a:pt x="19354" y="91578"/>
                  </a:cubicBezTo>
                  <a:cubicBezTo>
                    <a:pt x="58064" y="91578"/>
                    <a:pt x="58064" y="91578"/>
                    <a:pt x="58064" y="91578"/>
                  </a:cubicBezTo>
                  <a:lnTo>
                    <a:pt x="38709" y="108421"/>
                  </a:lnTo>
                  <a:close/>
                  <a:moveTo>
                    <a:pt x="61935" y="86315"/>
                  </a:moveTo>
                  <a:cubicBezTo>
                    <a:pt x="19354" y="86315"/>
                    <a:pt x="19354" y="86315"/>
                    <a:pt x="19354" y="86315"/>
                  </a:cubicBezTo>
                  <a:cubicBezTo>
                    <a:pt x="19354" y="52631"/>
                    <a:pt x="19354" y="52631"/>
                    <a:pt x="19354" y="52631"/>
                  </a:cubicBezTo>
                  <a:cubicBezTo>
                    <a:pt x="61935" y="52631"/>
                    <a:pt x="61935" y="52631"/>
                    <a:pt x="61935" y="52631"/>
                  </a:cubicBezTo>
                  <a:lnTo>
                    <a:pt x="61935" y="86315"/>
                  </a:lnTo>
                  <a:close/>
                  <a:moveTo>
                    <a:pt x="61935" y="47368"/>
                  </a:moveTo>
                  <a:cubicBezTo>
                    <a:pt x="19354" y="47368"/>
                    <a:pt x="19354" y="47368"/>
                    <a:pt x="19354" y="47368"/>
                  </a:cubicBezTo>
                  <a:cubicBezTo>
                    <a:pt x="19354" y="10526"/>
                    <a:pt x="19354" y="10526"/>
                    <a:pt x="19354" y="10526"/>
                  </a:cubicBezTo>
                  <a:cubicBezTo>
                    <a:pt x="19354" y="7368"/>
                    <a:pt x="27096" y="5263"/>
                    <a:pt x="38709" y="5263"/>
                  </a:cubicBezTo>
                  <a:cubicBezTo>
                    <a:pt x="50322" y="5263"/>
                    <a:pt x="61935" y="7368"/>
                    <a:pt x="61935" y="10526"/>
                  </a:cubicBezTo>
                  <a:lnTo>
                    <a:pt x="61935" y="4736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7"/>
            <p:cNvSpPr/>
            <p:nvPr/>
          </p:nvSpPr>
          <p:spPr>
            <a:xfrm>
              <a:off x="7556500" y="3984625"/>
              <a:ext cx="282600" cy="638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7169" y="29243"/>
                  </a:moveTo>
                  <a:cubicBezTo>
                    <a:pt x="58867" y="34285"/>
                    <a:pt x="58867" y="34285"/>
                    <a:pt x="58867" y="34285"/>
                  </a:cubicBezTo>
                  <a:cubicBezTo>
                    <a:pt x="58867" y="34285"/>
                    <a:pt x="58867" y="34285"/>
                    <a:pt x="56603" y="34285"/>
                  </a:cubicBezTo>
                  <a:cubicBezTo>
                    <a:pt x="49811" y="34285"/>
                    <a:pt x="43018" y="35294"/>
                    <a:pt x="38490" y="38319"/>
                  </a:cubicBezTo>
                  <a:cubicBezTo>
                    <a:pt x="33962" y="40336"/>
                    <a:pt x="29433" y="44369"/>
                    <a:pt x="31698" y="47394"/>
                  </a:cubicBezTo>
                  <a:cubicBezTo>
                    <a:pt x="31698" y="51428"/>
                    <a:pt x="36226" y="54453"/>
                    <a:pt x="40754" y="56470"/>
                  </a:cubicBezTo>
                  <a:cubicBezTo>
                    <a:pt x="56603" y="61512"/>
                    <a:pt x="56603" y="61512"/>
                    <a:pt x="56603" y="61512"/>
                  </a:cubicBezTo>
                  <a:cubicBezTo>
                    <a:pt x="49811" y="62521"/>
                    <a:pt x="43018" y="63529"/>
                    <a:pt x="38490" y="66554"/>
                  </a:cubicBezTo>
                  <a:cubicBezTo>
                    <a:pt x="33962" y="68571"/>
                    <a:pt x="29433" y="72605"/>
                    <a:pt x="31698" y="75630"/>
                  </a:cubicBezTo>
                  <a:cubicBezTo>
                    <a:pt x="31698" y="78655"/>
                    <a:pt x="36226" y="81680"/>
                    <a:pt x="40754" y="84705"/>
                  </a:cubicBezTo>
                  <a:cubicBezTo>
                    <a:pt x="52075" y="88739"/>
                    <a:pt x="52075" y="88739"/>
                    <a:pt x="52075" y="88739"/>
                  </a:cubicBezTo>
                  <a:cubicBezTo>
                    <a:pt x="47547" y="88739"/>
                    <a:pt x="43018" y="90756"/>
                    <a:pt x="38490" y="91764"/>
                  </a:cubicBezTo>
                  <a:cubicBezTo>
                    <a:pt x="33962" y="94789"/>
                    <a:pt x="31698" y="97815"/>
                    <a:pt x="31698" y="100840"/>
                  </a:cubicBezTo>
                  <a:cubicBezTo>
                    <a:pt x="33962" y="103865"/>
                    <a:pt x="36226" y="106890"/>
                    <a:pt x="40754" y="108907"/>
                  </a:cubicBezTo>
                  <a:cubicBezTo>
                    <a:pt x="61132" y="116974"/>
                    <a:pt x="61132" y="116974"/>
                    <a:pt x="61132" y="116974"/>
                  </a:cubicBezTo>
                  <a:cubicBezTo>
                    <a:pt x="67924" y="118991"/>
                    <a:pt x="72452" y="120000"/>
                    <a:pt x="79245" y="120000"/>
                  </a:cubicBezTo>
                  <a:cubicBezTo>
                    <a:pt x="88301" y="120000"/>
                    <a:pt x="95094" y="117983"/>
                    <a:pt x="99622" y="115966"/>
                  </a:cubicBezTo>
                  <a:cubicBezTo>
                    <a:pt x="108679" y="110924"/>
                    <a:pt x="108679" y="102857"/>
                    <a:pt x="97358" y="98823"/>
                  </a:cubicBezTo>
                  <a:cubicBezTo>
                    <a:pt x="86037" y="94789"/>
                    <a:pt x="86037" y="94789"/>
                    <a:pt x="86037" y="94789"/>
                  </a:cubicBezTo>
                  <a:cubicBezTo>
                    <a:pt x="92830" y="93781"/>
                    <a:pt x="97358" y="92773"/>
                    <a:pt x="101886" y="90756"/>
                  </a:cubicBezTo>
                  <a:cubicBezTo>
                    <a:pt x="106415" y="87731"/>
                    <a:pt x="108679" y="84705"/>
                    <a:pt x="108679" y="81680"/>
                  </a:cubicBezTo>
                  <a:cubicBezTo>
                    <a:pt x="108679" y="77647"/>
                    <a:pt x="104150" y="74621"/>
                    <a:pt x="99622" y="72605"/>
                  </a:cubicBezTo>
                  <a:cubicBezTo>
                    <a:pt x="92830" y="70588"/>
                    <a:pt x="92830" y="70588"/>
                    <a:pt x="92830" y="70588"/>
                  </a:cubicBezTo>
                  <a:cubicBezTo>
                    <a:pt x="99622" y="70588"/>
                    <a:pt x="106415" y="68571"/>
                    <a:pt x="110943" y="66554"/>
                  </a:cubicBezTo>
                  <a:cubicBezTo>
                    <a:pt x="120000" y="60504"/>
                    <a:pt x="120000" y="52436"/>
                    <a:pt x="108679" y="48403"/>
                  </a:cubicBezTo>
                  <a:cubicBezTo>
                    <a:pt x="79245" y="37310"/>
                    <a:pt x="79245" y="37310"/>
                    <a:pt x="79245" y="37310"/>
                  </a:cubicBezTo>
                  <a:cubicBezTo>
                    <a:pt x="74716" y="35294"/>
                    <a:pt x="67924" y="34285"/>
                    <a:pt x="61132" y="34285"/>
                  </a:cubicBezTo>
                  <a:cubicBezTo>
                    <a:pt x="61132" y="29243"/>
                    <a:pt x="61132" y="29243"/>
                    <a:pt x="61132" y="29243"/>
                  </a:cubicBezTo>
                  <a:cubicBezTo>
                    <a:pt x="31698" y="25210"/>
                    <a:pt x="31698" y="25210"/>
                    <a:pt x="31698" y="25210"/>
                  </a:cubicBezTo>
                  <a:cubicBezTo>
                    <a:pt x="20377" y="23193"/>
                    <a:pt x="13584" y="18151"/>
                    <a:pt x="18113" y="13109"/>
                  </a:cubicBezTo>
                  <a:cubicBezTo>
                    <a:pt x="20377" y="8067"/>
                    <a:pt x="31698" y="6050"/>
                    <a:pt x="43018" y="7058"/>
                  </a:cubicBezTo>
                  <a:cubicBezTo>
                    <a:pt x="61132" y="9075"/>
                    <a:pt x="61132" y="9075"/>
                    <a:pt x="61132" y="9075"/>
                  </a:cubicBezTo>
                  <a:cubicBezTo>
                    <a:pt x="61132" y="4033"/>
                    <a:pt x="61132" y="4033"/>
                    <a:pt x="61132" y="4033"/>
                  </a:cubicBezTo>
                  <a:cubicBezTo>
                    <a:pt x="45283" y="2016"/>
                    <a:pt x="45283" y="2016"/>
                    <a:pt x="45283" y="2016"/>
                  </a:cubicBezTo>
                  <a:cubicBezTo>
                    <a:pt x="29433" y="0"/>
                    <a:pt x="11320" y="4033"/>
                    <a:pt x="6792" y="12100"/>
                  </a:cubicBezTo>
                  <a:cubicBezTo>
                    <a:pt x="0" y="19159"/>
                    <a:pt x="11320" y="27226"/>
                    <a:pt x="27169" y="29243"/>
                  </a:cubicBezTo>
                  <a:close/>
                  <a:moveTo>
                    <a:pt x="90566" y="102857"/>
                  </a:moveTo>
                  <a:cubicBezTo>
                    <a:pt x="97358" y="104873"/>
                    <a:pt x="97358" y="109915"/>
                    <a:pt x="90566" y="111932"/>
                  </a:cubicBezTo>
                  <a:cubicBezTo>
                    <a:pt x="86037" y="114957"/>
                    <a:pt x="76981" y="115966"/>
                    <a:pt x="70188" y="112941"/>
                  </a:cubicBezTo>
                  <a:cubicBezTo>
                    <a:pt x="49811" y="104873"/>
                    <a:pt x="49811" y="104873"/>
                    <a:pt x="49811" y="104873"/>
                  </a:cubicBezTo>
                  <a:cubicBezTo>
                    <a:pt x="45283" y="103865"/>
                    <a:pt x="45283" y="102857"/>
                    <a:pt x="43018" y="100840"/>
                  </a:cubicBezTo>
                  <a:cubicBezTo>
                    <a:pt x="43018" y="98823"/>
                    <a:pt x="45283" y="96806"/>
                    <a:pt x="47547" y="95798"/>
                  </a:cubicBezTo>
                  <a:cubicBezTo>
                    <a:pt x="54339" y="92773"/>
                    <a:pt x="63396" y="92773"/>
                    <a:pt x="70188" y="94789"/>
                  </a:cubicBezTo>
                  <a:lnTo>
                    <a:pt x="90566" y="102857"/>
                  </a:lnTo>
                  <a:close/>
                  <a:moveTo>
                    <a:pt x="97358" y="81680"/>
                  </a:moveTo>
                  <a:cubicBezTo>
                    <a:pt x="97358" y="83697"/>
                    <a:pt x="95094" y="85714"/>
                    <a:pt x="92830" y="87731"/>
                  </a:cubicBezTo>
                  <a:cubicBezTo>
                    <a:pt x="90566" y="88739"/>
                    <a:pt x="86037" y="89747"/>
                    <a:pt x="81509" y="89747"/>
                  </a:cubicBezTo>
                  <a:cubicBezTo>
                    <a:pt x="76981" y="90756"/>
                    <a:pt x="72452" y="89747"/>
                    <a:pt x="67924" y="88739"/>
                  </a:cubicBezTo>
                  <a:cubicBezTo>
                    <a:pt x="47547" y="80672"/>
                    <a:pt x="47547" y="80672"/>
                    <a:pt x="47547" y="80672"/>
                  </a:cubicBezTo>
                  <a:cubicBezTo>
                    <a:pt x="45283" y="78655"/>
                    <a:pt x="43018" y="77647"/>
                    <a:pt x="43018" y="75630"/>
                  </a:cubicBezTo>
                  <a:cubicBezTo>
                    <a:pt x="43018" y="73613"/>
                    <a:pt x="43018" y="71596"/>
                    <a:pt x="47547" y="69579"/>
                  </a:cubicBezTo>
                  <a:cubicBezTo>
                    <a:pt x="49811" y="67563"/>
                    <a:pt x="54339" y="66554"/>
                    <a:pt x="58867" y="66554"/>
                  </a:cubicBezTo>
                  <a:cubicBezTo>
                    <a:pt x="58867" y="66554"/>
                    <a:pt x="58867" y="66554"/>
                    <a:pt x="58867" y="66554"/>
                  </a:cubicBezTo>
                  <a:cubicBezTo>
                    <a:pt x="63396" y="66554"/>
                    <a:pt x="67924" y="67563"/>
                    <a:pt x="70188" y="68571"/>
                  </a:cubicBezTo>
                  <a:cubicBezTo>
                    <a:pt x="90566" y="76638"/>
                    <a:pt x="90566" y="76638"/>
                    <a:pt x="90566" y="76638"/>
                  </a:cubicBezTo>
                  <a:cubicBezTo>
                    <a:pt x="95094" y="77647"/>
                    <a:pt x="97358" y="79663"/>
                    <a:pt x="97358" y="81680"/>
                  </a:cubicBezTo>
                  <a:close/>
                  <a:moveTo>
                    <a:pt x="70188" y="40336"/>
                  </a:moveTo>
                  <a:cubicBezTo>
                    <a:pt x="99622" y="52436"/>
                    <a:pt x="99622" y="52436"/>
                    <a:pt x="99622" y="52436"/>
                  </a:cubicBezTo>
                  <a:cubicBezTo>
                    <a:pt x="108679" y="54453"/>
                    <a:pt x="108679" y="59495"/>
                    <a:pt x="101886" y="62521"/>
                  </a:cubicBezTo>
                  <a:cubicBezTo>
                    <a:pt x="95094" y="66554"/>
                    <a:pt x="86037" y="66554"/>
                    <a:pt x="76981" y="63529"/>
                  </a:cubicBezTo>
                  <a:cubicBezTo>
                    <a:pt x="47547" y="52436"/>
                    <a:pt x="47547" y="52436"/>
                    <a:pt x="47547" y="52436"/>
                  </a:cubicBezTo>
                  <a:cubicBezTo>
                    <a:pt x="45283" y="51428"/>
                    <a:pt x="43018" y="49411"/>
                    <a:pt x="43018" y="47394"/>
                  </a:cubicBezTo>
                  <a:cubicBezTo>
                    <a:pt x="43018" y="45378"/>
                    <a:pt x="43018" y="43361"/>
                    <a:pt x="47547" y="41344"/>
                  </a:cubicBezTo>
                  <a:cubicBezTo>
                    <a:pt x="49811" y="40336"/>
                    <a:pt x="54339" y="39327"/>
                    <a:pt x="58867" y="39327"/>
                  </a:cubicBezTo>
                  <a:cubicBezTo>
                    <a:pt x="63396" y="38319"/>
                    <a:pt x="67924" y="39327"/>
                    <a:pt x="70188" y="40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7"/>
            <p:cNvSpPr/>
            <p:nvPr/>
          </p:nvSpPr>
          <p:spPr>
            <a:xfrm>
              <a:off x="7732713" y="4075113"/>
              <a:ext cx="662100" cy="1927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38774"/>
                  </a:moveTo>
                  <a:cubicBezTo>
                    <a:pt x="30000" y="52479"/>
                    <a:pt x="30000" y="52479"/>
                    <a:pt x="30000" y="52479"/>
                  </a:cubicBezTo>
                  <a:cubicBezTo>
                    <a:pt x="30000" y="57493"/>
                    <a:pt x="30000" y="57493"/>
                    <a:pt x="30000" y="57493"/>
                  </a:cubicBezTo>
                  <a:cubicBezTo>
                    <a:pt x="13548" y="57493"/>
                    <a:pt x="13548" y="57493"/>
                    <a:pt x="13548" y="57493"/>
                  </a:cubicBezTo>
                  <a:cubicBezTo>
                    <a:pt x="12580" y="57493"/>
                    <a:pt x="11612" y="57827"/>
                    <a:pt x="11612" y="58161"/>
                  </a:cubicBezTo>
                  <a:cubicBezTo>
                    <a:pt x="11612" y="120000"/>
                    <a:pt x="11612" y="120000"/>
                    <a:pt x="11612" y="120000"/>
                  </a:cubicBezTo>
                  <a:cubicBezTo>
                    <a:pt x="16451" y="120000"/>
                    <a:pt x="16451" y="120000"/>
                    <a:pt x="16451" y="120000"/>
                  </a:cubicBezTo>
                  <a:cubicBezTo>
                    <a:pt x="16451" y="75208"/>
                    <a:pt x="16451" y="75208"/>
                    <a:pt x="16451" y="75208"/>
                  </a:cubicBezTo>
                  <a:cubicBezTo>
                    <a:pt x="115161" y="75208"/>
                    <a:pt x="115161" y="75208"/>
                    <a:pt x="115161" y="75208"/>
                  </a:cubicBezTo>
                  <a:cubicBezTo>
                    <a:pt x="115161" y="120000"/>
                    <a:pt x="115161" y="120000"/>
                    <a:pt x="115161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8161"/>
                    <a:pt x="120000" y="58161"/>
                    <a:pt x="120000" y="58161"/>
                  </a:cubicBezTo>
                  <a:cubicBezTo>
                    <a:pt x="120000" y="57827"/>
                    <a:pt x="119032" y="57493"/>
                    <a:pt x="117096" y="57493"/>
                  </a:cubicBezTo>
                  <a:cubicBezTo>
                    <a:pt x="104516" y="57493"/>
                    <a:pt x="104516" y="57493"/>
                    <a:pt x="104516" y="57493"/>
                  </a:cubicBezTo>
                  <a:cubicBezTo>
                    <a:pt x="104516" y="45459"/>
                    <a:pt x="104516" y="45459"/>
                    <a:pt x="104516" y="45459"/>
                  </a:cubicBezTo>
                  <a:cubicBezTo>
                    <a:pt x="117096" y="32089"/>
                    <a:pt x="117096" y="32089"/>
                    <a:pt x="117096" y="32089"/>
                  </a:cubicBezTo>
                  <a:cubicBezTo>
                    <a:pt x="118064" y="31086"/>
                    <a:pt x="118064" y="29749"/>
                    <a:pt x="117096" y="28412"/>
                  </a:cubicBezTo>
                  <a:cubicBezTo>
                    <a:pt x="94838" y="668"/>
                    <a:pt x="94838" y="668"/>
                    <a:pt x="94838" y="668"/>
                  </a:cubicBezTo>
                  <a:cubicBezTo>
                    <a:pt x="93870" y="334"/>
                    <a:pt x="92903" y="0"/>
                    <a:pt x="91935" y="0"/>
                  </a:cubicBezTo>
                  <a:cubicBezTo>
                    <a:pt x="91935" y="0"/>
                    <a:pt x="84193" y="334"/>
                    <a:pt x="79354" y="2339"/>
                  </a:cubicBezTo>
                  <a:cubicBezTo>
                    <a:pt x="76451" y="4011"/>
                    <a:pt x="74516" y="6350"/>
                    <a:pt x="75483" y="9025"/>
                  </a:cubicBezTo>
                  <a:cubicBezTo>
                    <a:pt x="78387" y="16044"/>
                    <a:pt x="84193" y="23064"/>
                    <a:pt x="84193" y="23398"/>
                  </a:cubicBezTo>
                  <a:cubicBezTo>
                    <a:pt x="85161" y="23732"/>
                    <a:pt x="86129" y="24066"/>
                    <a:pt x="87096" y="23732"/>
                  </a:cubicBezTo>
                  <a:cubicBezTo>
                    <a:pt x="89032" y="23732"/>
                    <a:pt x="89032" y="23398"/>
                    <a:pt x="89032" y="22729"/>
                  </a:cubicBezTo>
                  <a:cubicBezTo>
                    <a:pt x="89032" y="22729"/>
                    <a:pt x="83225" y="15710"/>
                    <a:pt x="80322" y="8690"/>
                  </a:cubicBezTo>
                  <a:cubicBezTo>
                    <a:pt x="79354" y="6350"/>
                    <a:pt x="80322" y="4679"/>
                    <a:pt x="83225" y="3676"/>
                  </a:cubicBezTo>
                  <a:cubicBezTo>
                    <a:pt x="86129" y="2674"/>
                    <a:pt x="89032" y="2005"/>
                    <a:pt x="90967" y="2005"/>
                  </a:cubicBezTo>
                  <a:cubicBezTo>
                    <a:pt x="112258" y="28746"/>
                    <a:pt x="112258" y="28746"/>
                    <a:pt x="112258" y="28746"/>
                  </a:cubicBezTo>
                  <a:cubicBezTo>
                    <a:pt x="113225" y="29749"/>
                    <a:pt x="113225" y="30752"/>
                    <a:pt x="112258" y="31754"/>
                  </a:cubicBezTo>
                  <a:cubicBezTo>
                    <a:pt x="99677" y="45125"/>
                    <a:pt x="99677" y="45125"/>
                    <a:pt x="99677" y="45125"/>
                  </a:cubicBezTo>
                  <a:cubicBezTo>
                    <a:pt x="99677" y="45125"/>
                    <a:pt x="99677" y="45459"/>
                    <a:pt x="99677" y="45459"/>
                  </a:cubicBezTo>
                  <a:cubicBezTo>
                    <a:pt x="99677" y="57493"/>
                    <a:pt x="99677" y="57493"/>
                    <a:pt x="99677" y="57493"/>
                  </a:cubicBezTo>
                  <a:cubicBezTo>
                    <a:pt x="34838" y="57493"/>
                    <a:pt x="34838" y="57493"/>
                    <a:pt x="34838" y="57493"/>
                  </a:cubicBezTo>
                  <a:cubicBezTo>
                    <a:pt x="34838" y="52144"/>
                    <a:pt x="34838" y="52144"/>
                    <a:pt x="34838" y="52144"/>
                  </a:cubicBezTo>
                  <a:cubicBezTo>
                    <a:pt x="34838" y="52144"/>
                    <a:pt x="34838" y="51810"/>
                    <a:pt x="34838" y="51810"/>
                  </a:cubicBezTo>
                  <a:cubicBezTo>
                    <a:pt x="8709" y="39777"/>
                    <a:pt x="8709" y="39777"/>
                    <a:pt x="8709" y="39777"/>
                  </a:cubicBezTo>
                  <a:cubicBezTo>
                    <a:pt x="5806" y="39777"/>
                    <a:pt x="2903" y="39442"/>
                    <a:pt x="0" y="38774"/>
                  </a:cubicBezTo>
                  <a:close/>
                  <a:moveTo>
                    <a:pt x="115161" y="59164"/>
                  </a:moveTo>
                  <a:cubicBezTo>
                    <a:pt x="115161" y="73537"/>
                    <a:pt x="115161" y="73537"/>
                    <a:pt x="115161" y="73537"/>
                  </a:cubicBezTo>
                  <a:cubicBezTo>
                    <a:pt x="16451" y="73537"/>
                    <a:pt x="16451" y="73537"/>
                    <a:pt x="16451" y="73537"/>
                  </a:cubicBezTo>
                  <a:cubicBezTo>
                    <a:pt x="16451" y="59164"/>
                    <a:pt x="16451" y="59164"/>
                    <a:pt x="16451" y="59164"/>
                  </a:cubicBezTo>
                  <a:lnTo>
                    <a:pt x="115161" y="59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7"/>
            <p:cNvSpPr/>
            <p:nvPr/>
          </p:nvSpPr>
          <p:spPr>
            <a:xfrm>
              <a:off x="7886700" y="5111750"/>
              <a:ext cx="65100" cy="58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120000"/>
                  </a:moveTo>
                  <a:cubicBezTo>
                    <a:pt x="90000" y="120000"/>
                    <a:pt x="120000" y="98181"/>
                    <a:pt x="120000" y="54545"/>
                  </a:cubicBezTo>
                  <a:cubicBezTo>
                    <a:pt x="120000" y="21818"/>
                    <a:pt x="90000" y="0"/>
                    <a:pt x="60000" y="0"/>
                  </a:cubicBezTo>
                  <a:cubicBezTo>
                    <a:pt x="30000" y="0"/>
                    <a:pt x="0" y="21818"/>
                    <a:pt x="0" y="54545"/>
                  </a:cubicBezTo>
                  <a:cubicBezTo>
                    <a:pt x="0" y="98181"/>
                    <a:pt x="30000" y="120000"/>
                    <a:pt x="60000" y="120000"/>
                  </a:cubicBezTo>
                  <a:close/>
                  <a:moveTo>
                    <a:pt x="60000" y="54545"/>
                  </a:moveTo>
                  <a:cubicBezTo>
                    <a:pt x="70000" y="54545"/>
                    <a:pt x="70000" y="54545"/>
                    <a:pt x="70000" y="54545"/>
                  </a:cubicBezTo>
                  <a:cubicBezTo>
                    <a:pt x="70000" y="65454"/>
                    <a:pt x="70000" y="65454"/>
                    <a:pt x="60000" y="65454"/>
                  </a:cubicBezTo>
                  <a:cubicBezTo>
                    <a:pt x="60000" y="65454"/>
                    <a:pt x="50000" y="65454"/>
                    <a:pt x="50000" y="54545"/>
                  </a:cubicBezTo>
                  <a:cubicBezTo>
                    <a:pt x="50000" y="54545"/>
                    <a:pt x="60000" y="54545"/>
                    <a:pt x="60000" y="54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8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8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8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8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88" name="Google Shape;188;p8"/>
          <p:cNvGrpSpPr/>
          <p:nvPr/>
        </p:nvGrpSpPr>
        <p:grpSpPr>
          <a:xfrm>
            <a:off x="6707938" y="2948000"/>
            <a:ext cx="1732075" cy="2195488"/>
            <a:chOff x="6662738" y="3806825"/>
            <a:chExt cx="1732075" cy="2195488"/>
          </a:xfrm>
        </p:grpSpPr>
        <p:sp>
          <p:nvSpPr>
            <p:cNvPr id="189" name="Google Shape;189;p8"/>
            <p:cNvSpPr/>
            <p:nvPr/>
          </p:nvSpPr>
          <p:spPr>
            <a:xfrm>
              <a:off x="7839075" y="4194175"/>
              <a:ext cx="747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5714" y="0"/>
                  </a:moveTo>
                  <a:cubicBezTo>
                    <a:pt x="17142" y="60000"/>
                    <a:pt x="17142" y="60000"/>
                    <a:pt x="17142" y="60000"/>
                  </a:cubicBezTo>
                  <a:cubicBezTo>
                    <a:pt x="0" y="72000"/>
                    <a:pt x="0" y="84000"/>
                    <a:pt x="8571" y="108000"/>
                  </a:cubicBezTo>
                  <a:cubicBezTo>
                    <a:pt x="8571" y="108000"/>
                    <a:pt x="17142" y="120000"/>
                    <a:pt x="25714" y="120000"/>
                  </a:cubicBezTo>
                  <a:cubicBezTo>
                    <a:pt x="25714" y="120000"/>
                    <a:pt x="34285" y="120000"/>
                    <a:pt x="34285" y="120000"/>
                  </a:cubicBezTo>
                  <a:cubicBezTo>
                    <a:pt x="111428" y="60000"/>
                    <a:pt x="111428" y="60000"/>
                    <a:pt x="111428" y="60000"/>
                  </a:cubicBezTo>
                  <a:cubicBezTo>
                    <a:pt x="119999" y="48000"/>
                    <a:pt x="119999" y="24000"/>
                    <a:pt x="119999" y="12000"/>
                  </a:cubicBezTo>
                  <a:cubicBezTo>
                    <a:pt x="111428" y="0"/>
                    <a:pt x="94285" y="0"/>
                    <a:pt x="857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8"/>
            <p:cNvSpPr/>
            <p:nvPr/>
          </p:nvSpPr>
          <p:spPr>
            <a:xfrm>
              <a:off x="7800975" y="4070350"/>
              <a:ext cx="327000" cy="219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03" y="120000"/>
                  </a:moveTo>
                  <a:cubicBezTo>
                    <a:pt x="11803" y="120000"/>
                    <a:pt x="11803" y="120000"/>
                    <a:pt x="11803" y="120000"/>
                  </a:cubicBezTo>
                  <a:cubicBezTo>
                    <a:pt x="108196" y="120000"/>
                    <a:pt x="108196" y="120000"/>
                    <a:pt x="108196" y="120000"/>
                  </a:cubicBezTo>
                  <a:cubicBezTo>
                    <a:pt x="114098" y="120000"/>
                    <a:pt x="120000" y="114146"/>
                    <a:pt x="120000" y="102439"/>
                  </a:cubicBezTo>
                  <a:cubicBezTo>
                    <a:pt x="120000" y="17560"/>
                    <a:pt x="120000" y="17560"/>
                    <a:pt x="120000" y="17560"/>
                  </a:cubicBezTo>
                  <a:cubicBezTo>
                    <a:pt x="120000" y="8780"/>
                    <a:pt x="114098" y="0"/>
                    <a:pt x="108196" y="0"/>
                  </a:cubicBezTo>
                  <a:cubicBezTo>
                    <a:pt x="11803" y="0"/>
                    <a:pt x="11803" y="0"/>
                    <a:pt x="11803" y="0"/>
                  </a:cubicBezTo>
                  <a:cubicBezTo>
                    <a:pt x="5901" y="0"/>
                    <a:pt x="0" y="8780"/>
                    <a:pt x="0" y="17560"/>
                  </a:cubicBezTo>
                  <a:cubicBezTo>
                    <a:pt x="0" y="90731"/>
                    <a:pt x="0" y="90731"/>
                    <a:pt x="0" y="90731"/>
                  </a:cubicBezTo>
                  <a:cubicBezTo>
                    <a:pt x="3934" y="93658"/>
                    <a:pt x="3934" y="93658"/>
                    <a:pt x="3934" y="93658"/>
                  </a:cubicBezTo>
                  <a:cubicBezTo>
                    <a:pt x="7868" y="99512"/>
                    <a:pt x="11803" y="111219"/>
                    <a:pt x="11803" y="120000"/>
                  </a:cubicBezTo>
                  <a:close/>
                  <a:moveTo>
                    <a:pt x="9836" y="17560"/>
                  </a:moveTo>
                  <a:cubicBezTo>
                    <a:pt x="9836" y="17560"/>
                    <a:pt x="11803" y="14634"/>
                    <a:pt x="11803" y="14634"/>
                  </a:cubicBezTo>
                  <a:cubicBezTo>
                    <a:pt x="108196" y="14634"/>
                    <a:pt x="108196" y="14634"/>
                    <a:pt x="108196" y="14634"/>
                  </a:cubicBezTo>
                  <a:cubicBezTo>
                    <a:pt x="108196" y="14634"/>
                    <a:pt x="110163" y="17560"/>
                    <a:pt x="110163" y="17560"/>
                  </a:cubicBezTo>
                  <a:cubicBezTo>
                    <a:pt x="110163" y="102439"/>
                    <a:pt x="110163" y="102439"/>
                    <a:pt x="110163" y="102439"/>
                  </a:cubicBezTo>
                  <a:cubicBezTo>
                    <a:pt x="110163" y="105365"/>
                    <a:pt x="108196" y="105365"/>
                    <a:pt x="108196" y="105365"/>
                  </a:cubicBezTo>
                  <a:cubicBezTo>
                    <a:pt x="11803" y="105365"/>
                    <a:pt x="11803" y="105365"/>
                    <a:pt x="11803" y="105365"/>
                  </a:cubicBezTo>
                  <a:cubicBezTo>
                    <a:pt x="11803" y="105365"/>
                    <a:pt x="9836" y="105365"/>
                    <a:pt x="9836" y="102439"/>
                  </a:cubicBezTo>
                  <a:lnTo>
                    <a:pt x="9836" y="175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8"/>
            <p:cNvSpPr/>
            <p:nvPr/>
          </p:nvSpPr>
          <p:spPr>
            <a:xfrm>
              <a:off x="7839075" y="4117975"/>
              <a:ext cx="250800" cy="103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31578"/>
                  </a:moveTo>
                  <a:cubicBezTo>
                    <a:pt x="56170" y="120000"/>
                    <a:pt x="56170" y="120000"/>
                    <a:pt x="56170" y="120000"/>
                  </a:cubicBezTo>
                  <a:cubicBezTo>
                    <a:pt x="56170" y="120000"/>
                    <a:pt x="58723" y="120000"/>
                    <a:pt x="58723" y="120000"/>
                  </a:cubicBezTo>
                  <a:cubicBezTo>
                    <a:pt x="61276" y="120000"/>
                    <a:pt x="61276" y="120000"/>
                    <a:pt x="63829" y="120000"/>
                  </a:cubicBezTo>
                  <a:cubicBezTo>
                    <a:pt x="114893" y="31578"/>
                    <a:pt x="114893" y="31578"/>
                    <a:pt x="114893" y="31578"/>
                  </a:cubicBezTo>
                  <a:cubicBezTo>
                    <a:pt x="117446" y="31578"/>
                    <a:pt x="120000" y="18947"/>
                    <a:pt x="117446" y="12631"/>
                  </a:cubicBezTo>
                  <a:cubicBezTo>
                    <a:pt x="114893" y="6315"/>
                    <a:pt x="112340" y="0"/>
                    <a:pt x="109787" y="6315"/>
                  </a:cubicBezTo>
                  <a:cubicBezTo>
                    <a:pt x="58723" y="88421"/>
                    <a:pt x="58723" y="88421"/>
                    <a:pt x="58723" y="88421"/>
                  </a:cubicBezTo>
                  <a:cubicBezTo>
                    <a:pt x="10212" y="6315"/>
                    <a:pt x="10212" y="6315"/>
                    <a:pt x="10212" y="6315"/>
                  </a:cubicBezTo>
                  <a:cubicBezTo>
                    <a:pt x="7659" y="0"/>
                    <a:pt x="5106" y="6315"/>
                    <a:pt x="2553" y="12631"/>
                  </a:cubicBezTo>
                  <a:cubicBezTo>
                    <a:pt x="0" y="18947"/>
                    <a:pt x="0" y="31578"/>
                    <a:pt x="5106" y="315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8"/>
            <p:cNvSpPr/>
            <p:nvPr/>
          </p:nvSpPr>
          <p:spPr>
            <a:xfrm>
              <a:off x="8015288" y="4194175"/>
              <a:ext cx="747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857" y="60000"/>
                  </a:moveTo>
                  <a:cubicBezTo>
                    <a:pt x="34285" y="0"/>
                    <a:pt x="34285" y="0"/>
                    <a:pt x="34285" y="0"/>
                  </a:cubicBezTo>
                  <a:cubicBezTo>
                    <a:pt x="25714" y="0"/>
                    <a:pt x="8571" y="0"/>
                    <a:pt x="0" y="12000"/>
                  </a:cubicBezTo>
                  <a:cubicBezTo>
                    <a:pt x="0" y="24000"/>
                    <a:pt x="0" y="48000"/>
                    <a:pt x="8571" y="60000"/>
                  </a:cubicBezTo>
                  <a:cubicBezTo>
                    <a:pt x="85714" y="120000"/>
                    <a:pt x="85714" y="120000"/>
                    <a:pt x="85714" y="120000"/>
                  </a:cubicBezTo>
                  <a:cubicBezTo>
                    <a:pt x="85714" y="120000"/>
                    <a:pt x="94285" y="120000"/>
                    <a:pt x="94285" y="120000"/>
                  </a:cubicBezTo>
                  <a:cubicBezTo>
                    <a:pt x="102857" y="120000"/>
                    <a:pt x="111428" y="108000"/>
                    <a:pt x="111428" y="108000"/>
                  </a:cubicBezTo>
                  <a:cubicBezTo>
                    <a:pt x="119999" y="84000"/>
                    <a:pt x="111428" y="72000"/>
                    <a:pt x="102857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8"/>
            <p:cNvSpPr/>
            <p:nvPr/>
          </p:nvSpPr>
          <p:spPr>
            <a:xfrm>
              <a:off x="7699375" y="4440238"/>
              <a:ext cx="525600" cy="273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9999" y="0"/>
                  </a:moveTo>
                  <a:cubicBezTo>
                    <a:pt x="119999" y="4705"/>
                    <a:pt x="119999" y="7058"/>
                    <a:pt x="117551" y="7058"/>
                  </a:cubicBezTo>
                  <a:cubicBezTo>
                    <a:pt x="116326" y="9411"/>
                    <a:pt x="115102" y="7058"/>
                    <a:pt x="113877" y="4705"/>
                  </a:cubicBezTo>
                  <a:cubicBezTo>
                    <a:pt x="113877" y="4705"/>
                    <a:pt x="113877" y="2352"/>
                    <a:pt x="113877" y="2352"/>
                  </a:cubicBezTo>
                  <a:cubicBezTo>
                    <a:pt x="113877" y="42352"/>
                    <a:pt x="113877" y="42352"/>
                    <a:pt x="113877" y="42352"/>
                  </a:cubicBezTo>
                  <a:cubicBezTo>
                    <a:pt x="23265" y="42352"/>
                    <a:pt x="23265" y="42352"/>
                    <a:pt x="23265" y="42352"/>
                  </a:cubicBezTo>
                  <a:cubicBezTo>
                    <a:pt x="24489" y="44705"/>
                    <a:pt x="24489" y="49411"/>
                    <a:pt x="24489" y="54117"/>
                  </a:cubicBezTo>
                  <a:cubicBezTo>
                    <a:pt x="113877" y="54117"/>
                    <a:pt x="113877" y="54117"/>
                    <a:pt x="113877" y="54117"/>
                  </a:cubicBezTo>
                  <a:cubicBezTo>
                    <a:pt x="113877" y="82352"/>
                    <a:pt x="113877" y="82352"/>
                    <a:pt x="113877" y="82352"/>
                  </a:cubicBezTo>
                  <a:cubicBezTo>
                    <a:pt x="113877" y="96470"/>
                    <a:pt x="107755" y="108235"/>
                    <a:pt x="99183" y="108235"/>
                  </a:cubicBezTo>
                  <a:cubicBezTo>
                    <a:pt x="20816" y="108235"/>
                    <a:pt x="20816" y="108235"/>
                    <a:pt x="20816" y="108235"/>
                  </a:cubicBezTo>
                  <a:cubicBezTo>
                    <a:pt x="12244" y="108235"/>
                    <a:pt x="6122" y="96470"/>
                    <a:pt x="6122" y="82352"/>
                  </a:cubicBezTo>
                  <a:cubicBezTo>
                    <a:pt x="6122" y="77647"/>
                    <a:pt x="6122" y="77647"/>
                    <a:pt x="6122" y="77647"/>
                  </a:cubicBezTo>
                  <a:cubicBezTo>
                    <a:pt x="3673" y="77647"/>
                    <a:pt x="2448" y="75294"/>
                    <a:pt x="0" y="72941"/>
                  </a:cubicBezTo>
                  <a:cubicBezTo>
                    <a:pt x="0" y="72941"/>
                    <a:pt x="0" y="72941"/>
                    <a:pt x="0" y="72941"/>
                  </a:cubicBezTo>
                  <a:cubicBezTo>
                    <a:pt x="0" y="82352"/>
                    <a:pt x="0" y="82352"/>
                    <a:pt x="0" y="82352"/>
                  </a:cubicBezTo>
                  <a:cubicBezTo>
                    <a:pt x="0" y="103529"/>
                    <a:pt x="9795" y="120000"/>
                    <a:pt x="20816" y="120000"/>
                  </a:cubicBezTo>
                  <a:cubicBezTo>
                    <a:pt x="99183" y="120000"/>
                    <a:pt x="99183" y="120000"/>
                    <a:pt x="99183" y="120000"/>
                  </a:cubicBezTo>
                  <a:cubicBezTo>
                    <a:pt x="111428" y="120000"/>
                    <a:pt x="119999" y="103529"/>
                    <a:pt x="119999" y="82352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8"/>
            <p:cNvSpPr/>
            <p:nvPr/>
          </p:nvSpPr>
          <p:spPr>
            <a:xfrm>
              <a:off x="7699375" y="3806825"/>
              <a:ext cx="525600" cy="3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9183" y="0"/>
                  </a:moveTo>
                  <a:cubicBezTo>
                    <a:pt x="20816" y="0"/>
                    <a:pt x="20816" y="0"/>
                    <a:pt x="20816" y="0"/>
                  </a:cubicBezTo>
                  <a:cubicBezTo>
                    <a:pt x="9795" y="0"/>
                    <a:pt x="0" y="12352"/>
                    <a:pt x="0" y="30000"/>
                  </a:cubicBezTo>
                  <a:cubicBezTo>
                    <a:pt x="0" y="118235"/>
                    <a:pt x="0" y="118235"/>
                    <a:pt x="0" y="118235"/>
                  </a:cubicBezTo>
                  <a:cubicBezTo>
                    <a:pt x="2448" y="118235"/>
                    <a:pt x="4897" y="118235"/>
                    <a:pt x="6122" y="120000"/>
                  </a:cubicBezTo>
                  <a:cubicBezTo>
                    <a:pt x="6122" y="58235"/>
                    <a:pt x="6122" y="58235"/>
                    <a:pt x="6122" y="58235"/>
                  </a:cubicBezTo>
                  <a:cubicBezTo>
                    <a:pt x="113877" y="58235"/>
                    <a:pt x="113877" y="58235"/>
                    <a:pt x="113877" y="58235"/>
                  </a:cubicBezTo>
                  <a:cubicBezTo>
                    <a:pt x="113877" y="93529"/>
                    <a:pt x="113877" y="93529"/>
                    <a:pt x="113877" y="93529"/>
                  </a:cubicBezTo>
                  <a:cubicBezTo>
                    <a:pt x="116326" y="91764"/>
                    <a:pt x="118775" y="90000"/>
                    <a:pt x="119999" y="90000"/>
                  </a:cubicBezTo>
                  <a:cubicBezTo>
                    <a:pt x="119999" y="30000"/>
                    <a:pt x="119999" y="30000"/>
                    <a:pt x="119999" y="30000"/>
                  </a:cubicBezTo>
                  <a:cubicBezTo>
                    <a:pt x="119999" y="12352"/>
                    <a:pt x="111428" y="0"/>
                    <a:pt x="99183" y="0"/>
                  </a:cubicBezTo>
                  <a:close/>
                  <a:moveTo>
                    <a:pt x="113877" y="49411"/>
                  </a:moveTo>
                  <a:cubicBezTo>
                    <a:pt x="6122" y="49411"/>
                    <a:pt x="6122" y="49411"/>
                    <a:pt x="6122" y="49411"/>
                  </a:cubicBezTo>
                  <a:cubicBezTo>
                    <a:pt x="6122" y="30000"/>
                    <a:pt x="6122" y="30000"/>
                    <a:pt x="6122" y="30000"/>
                  </a:cubicBezTo>
                  <a:cubicBezTo>
                    <a:pt x="6122" y="17647"/>
                    <a:pt x="12244" y="8823"/>
                    <a:pt x="20816" y="8823"/>
                  </a:cubicBezTo>
                  <a:cubicBezTo>
                    <a:pt x="99183" y="8823"/>
                    <a:pt x="99183" y="8823"/>
                    <a:pt x="99183" y="8823"/>
                  </a:cubicBezTo>
                  <a:cubicBezTo>
                    <a:pt x="107755" y="8823"/>
                    <a:pt x="113877" y="17647"/>
                    <a:pt x="113877" y="30000"/>
                  </a:cubicBezTo>
                  <a:lnTo>
                    <a:pt x="113877" y="494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8"/>
            <p:cNvSpPr/>
            <p:nvPr/>
          </p:nvSpPr>
          <p:spPr>
            <a:xfrm>
              <a:off x="7854950" y="4611688"/>
              <a:ext cx="2190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1219" y="120000"/>
                  </a:moveTo>
                  <a:cubicBezTo>
                    <a:pt x="114146" y="120000"/>
                    <a:pt x="120000" y="96000"/>
                    <a:pt x="120000" y="72000"/>
                  </a:cubicBezTo>
                  <a:cubicBezTo>
                    <a:pt x="120000" y="24000"/>
                    <a:pt x="114146" y="0"/>
                    <a:pt x="111219" y="0"/>
                  </a:cubicBezTo>
                  <a:cubicBezTo>
                    <a:pt x="5853" y="0"/>
                    <a:pt x="5853" y="0"/>
                    <a:pt x="5853" y="0"/>
                  </a:cubicBezTo>
                  <a:cubicBezTo>
                    <a:pt x="2926" y="0"/>
                    <a:pt x="0" y="24000"/>
                    <a:pt x="0" y="72000"/>
                  </a:cubicBezTo>
                  <a:cubicBezTo>
                    <a:pt x="0" y="96000"/>
                    <a:pt x="2926" y="120000"/>
                    <a:pt x="5853" y="120000"/>
                  </a:cubicBezTo>
                  <a:lnTo>
                    <a:pt x="111219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8"/>
            <p:cNvSpPr/>
            <p:nvPr/>
          </p:nvSpPr>
          <p:spPr>
            <a:xfrm>
              <a:off x="7929563" y="3865563"/>
              <a:ext cx="65100" cy="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0"/>
                  </a:moveTo>
                  <a:cubicBezTo>
                    <a:pt x="30000" y="0"/>
                    <a:pt x="0" y="20000"/>
                    <a:pt x="0" y="60000"/>
                  </a:cubicBezTo>
                  <a:cubicBezTo>
                    <a:pt x="0" y="90000"/>
                    <a:pt x="30000" y="120000"/>
                    <a:pt x="60000" y="120000"/>
                  </a:cubicBezTo>
                  <a:cubicBezTo>
                    <a:pt x="100000" y="120000"/>
                    <a:pt x="120000" y="90000"/>
                    <a:pt x="120000" y="60000"/>
                  </a:cubicBezTo>
                  <a:cubicBezTo>
                    <a:pt x="120000" y="20000"/>
                    <a:pt x="100000" y="0"/>
                    <a:pt x="60000" y="0"/>
                  </a:cubicBezTo>
                  <a:close/>
                  <a:moveTo>
                    <a:pt x="60000" y="70000"/>
                  </a:moveTo>
                  <a:cubicBezTo>
                    <a:pt x="60000" y="70000"/>
                    <a:pt x="50000" y="60000"/>
                    <a:pt x="50000" y="60000"/>
                  </a:cubicBezTo>
                  <a:cubicBezTo>
                    <a:pt x="5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60000"/>
                  </a:cubicBezTo>
                  <a:cubicBezTo>
                    <a:pt x="70000" y="60000"/>
                    <a:pt x="70000" y="70000"/>
                    <a:pt x="60000" y="7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8"/>
            <p:cNvSpPr/>
            <p:nvPr/>
          </p:nvSpPr>
          <p:spPr>
            <a:xfrm>
              <a:off x="6662738" y="4949825"/>
              <a:ext cx="566700" cy="6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6603" y="0"/>
                  </a:moveTo>
                  <a:cubicBezTo>
                    <a:pt x="2264" y="0"/>
                    <a:pt x="2264" y="0"/>
                    <a:pt x="2264" y="0"/>
                  </a:cubicBezTo>
                  <a:cubicBezTo>
                    <a:pt x="1132" y="0"/>
                    <a:pt x="0" y="944"/>
                    <a:pt x="0" y="1889"/>
                  </a:cubicBezTo>
                  <a:cubicBezTo>
                    <a:pt x="0" y="117165"/>
                    <a:pt x="0" y="117165"/>
                    <a:pt x="0" y="117165"/>
                  </a:cubicBezTo>
                  <a:cubicBezTo>
                    <a:pt x="0" y="119055"/>
                    <a:pt x="1132" y="120000"/>
                    <a:pt x="2264" y="120000"/>
                  </a:cubicBezTo>
                  <a:cubicBezTo>
                    <a:pt x="116603" y="120000"/>
                    <a:pt x="116603" y="120000"/>
                    <a:pt x="116603" y="120000"/>
                  </a:cubicBezTo>
                  <a:cubicBezTo>
                    <a:pt x="118867" y="120000"/>
                    <a:pt x="120000" y="119055"/>
                    <a:pt x="120000" y="117165"/>
                  </a:cubicBezTo>
                  <a:cubicBezTo>
                    <a:pt x="120000" y="1889"/>
                    <a:pt x="120000" y="1889"/>
                    <a:pt x="120000" y="1889"/>
                  </a:cubicBezTo>
                  <a:cubicBezTo>
                    <a:pt x="120000" y="944"/>
                    <a:pt x="118867" y="0"/>
                    <a:pt x="116603" y="0"/>
                  </a:cubicBezTo>
                  <a:close/>
                  <a:moveTo>
                    <a:pt x="96226" y="11338"/>
                  </a:moveTo>
                  <a:cubicBezTo>
                    <a:pt x="97358" y="11338"/>
                    <a:pt x="99622" y="13228"/>
                    <a:pt x="99622" y="14173"/>
                  </a:cubicBezTo>
                  <a:cubicBezTo>
                    <a:pt x="99622" y="16062"/>
                    <a:pt x="97358" y="17007"/>
                    <a:pt x="96226" y="17007"/>
                  </a:cubicBezTo>
                  <a:cubicBezTo>
                    <a:pt x="93962" y="17007"/>
                    <a:pt x="92830" y="16062"/>
                    <a:pt x="92830" y="14173"/>
                  </a:cubicBezTo>
                  <a:cubicBezTo>
                    <a:pt x="92830" y="13228"/>
                    <a:pt x="93962" y="11338"/>
                    <a:pt x="96226" y="11338"/>
                  </a:cubicBezTo>
                  <a:close/>
                  <a:moveTo>
                    <a:pt x="72452" y="11338"/>
                  </a:moveTo>
                  <a:cubicBezTo>
                    <a:pt x="73584" y="11338"/>
                    <a:pt x="74716" y="13228"/>
                    <a:pt x="74716" y="14173"/>
                  </a:cubicBezTo>
                  <a:cubicBezTo>
                    <a:pt x="74716" y="16062"/>
                    <a:pt x="73584" y="17007"/>
                    <a:pt x="72452" y="17007"/>
                  </a:cubicBezTo>
                  <a:cubicBezTo>
                    <a:pt x="70188" y="17007"/>
                    <a:pt x="69056" y="16062"/>
                    <a:pt x="69056" y="14173"/>
                  </a:cubicBezTo>
                  <a:cubicBezTo>
                    <a:pt x="69056" y="13228"/>
                    <a:pt x="70188" y="11338"/>
                    <a:pt x="72452" y="11338"/>
                  </a:cubicBezTo>
                  <a:close/>
                  <a:moveTo>
                    <a:pt x="47547" y="11338"/>
                  </a:moveTo>
                  <a:cubicBezTo>
                    <a:pt x="49811" y="11338"/>
                    <a:pt x="50943" y="13228"/>
                    <a:pt x="50943" y="14173"/>
                  </a:cubicBezTo>
                  <a:cubicBezTo>
                    <a:pt x="50943" y="16062"/>
                    <a:pt x="49811" y="17007"/>
                    <a:pt x="47547" y="17007"/>
                  </a:cubicBezTo>
                  <a:cubicBezTo>
                    <a:pt x="46415" y="17007"/>
                    <a:pt x="44150" y="16062"/>
                    <a:pt x="44150" y="14173"/>
                  </a:cubicBezTo>
                  <a:cubicBezTo>
                    <a:pt x="44150" y="13228"/>
                    <a:pt x="46415" y="11338"/>
                    <a:pt x="47547" y="11338"/>
                  </a:cubicBezTo>
                  <a:close/>
                  <a:moveTo>
                    <a:pt x="23773" y="11338"/>
                  </a:moveTo>
                  <a:cubicBezTo>
                    <a:pt x="26037" y="11338"/>
                    <a:pt x="27169" y="13228"/>
                    <a:pt x="27169" y="14173"/>
                  </a:cubicBezTo>
                  <a:cubicBezTo>
                    <a:pt x="27169" y="16062"/>
                    <a:pt x="26037" y="17007"/>
                    <a:pt x="23773" y="17007"/>
                  </a:cubicBezTo>
                  <a:cubicBezTo>
                    <a:pt x="21509" y="17007"/>
                    <a:pt x="20377" y="16062"/>
                    <a:pt x="20377" y="14173"/>
                  </a:cubicBezTo>
                  <a:cubicBezTo>
                    <a:pt x="20377" y="13228"/>
                    <a:pt x="21509" y="11338"/>
                    <a:pt x="23773" y="11338"/>
                  </a:cubicBezTo>
                  <a:close/>
                  <a:moveTo>
                    <a:pt x="114339" y="115275"/>
                  </a:moveTo>
                  <a:cubicBezTo>
                    <a:pt x="5660" y="115275"/>
                    <a:pt x="5660" y="115275"/>
                    <a:pt x="5660" y="115275"/>
                  </a:cubicBezTo>
                  <a:cubicBezTo>
                    <a:pt x="5660" y="4724"/>
                    <a:pt x="5660" y="4724"/>
                    <a:pt x="5660" y="4724"/>
                  </a:cubicBezTo>
                  <a:cubicBezTo>
                    <a:pt x="21509" y="4724"/>
                    <a:pt x="21509" y="4724"/>
                    <a:pt x="21509" y="4724"/>
                  </a:cubicBezTo>
                  <a:cubicBezTo>
                    <a:pt x="21509" y="7559"/>
                    <a:pt x="21509" y="7559"/>
                    <a:pt x="21509" y="7559"/>
                  </a:cubicBezTo>
                  <a:cubicBezTo>
                    <a:pt x="16981" y="8503"/>
                    <a:pt x="14716" y="11338"/>
                    <a:pt x="14716" y="14173"/>
                  </a:cubicBezTo>
                  <a:cubicBezTo>
                    <a:pt x="14716" y="18897"/>
                    <a:pt x="19245" y="21732"/>
                    <a:pt x="23773" y="21732"/>
                  </a:cubicBezTo>
                  <a:cubicBezTo>
                    <a:pt x="28301" y="21732"/>
                    <a:pt x="32830" y="18897"/>
                    <a:pt x="32830" y="14173"/>
                  </a:cubicBezTo>
                  <a:cubicBezTo>
                    <a:pt x="32830" y="11338"/>
                    <a:pt x="30566" y="8503"/>
                    <a:pt x="27169" y="7559"/>
                  </a:cubicBezTo>
                  <a:cubicBezTo>
                    <a:pt x="27169" y="4724"/>
                    <a:pt x="27169" y="4724"/>
                    <a:pt x="27169" y="4724"/>
                  </a:cubicBezTo>
                  <a:cubicBezTo>
                    <a:pt x="45283" y="4724"/>
                    <a:pt x="45283" y="4724"/>
                    <a:pt x="45283" y="4724"/>
                  </a:cubicBezTo>
                  <a:cubicBezTo>
                    <a:pt x="45283" y="7559"/>
                    <a:pt x="45283" y="7559"/>
                    <a:pt x="45283" y="7559"/>
                  </a:cubicBezTo>
                  <a:cubicBezTo>
                    <a:pt x="41886" y="8503"/>
                    <a:pt x="38490" y="11338"/>
                    <a:pt x="38490" y="14173"/>
                  </a:cubicBezTo>
                  <a:cubicBezTo>
                    <a:pt x="38490" y="18897"/>
                    <a:pt x="43018" y="21732"/>
                    <a:pt x="47547" y="21732"/>
                  </a:cubicBezTo>
                  <a:cubicBezTo>
                    <a:pt x="53207" y="21732"/>
                    <a:pt x="56603" y="18897"/>
                    <a:pt x="56603" y="14173"/>
                  </a:cubicBezTo>
                  <a:cubicBezTo>
                    <a:pt x="56603" y="11338"/>
                    <a:pt x="54339" y="8503"/>
                    <a:pt x="50943" y="7559"/>
                  </a:cubicBezTo>
                  <a:cubicBezTo>
                    <a:pt x="50943" y="4724"/>
                    <a:pt x="50943" y="4724"/>
                    <a:pt x="50943" y="4724"/>
                  </a:cubicBezTo>
                  <a:cubicBezTo>
                    <a:pt x="69056" y="4724"/>
                    <a:pt x="69056" y="4724"/>
                    <a:pt x="69056" y="4724"/>
                  </a:cubicBezTo>
                  <a:cubicBezTo>
                    <a:pt x="69056" y="7559"/>
                    <a:pt x="69056" y="7559"/>
                    <a:pt x="69056" y="7559"/>
                  </a:cubicBezTo>
                  <a:cubicBezTo>
                    <a:pt x="65660" y="8503"/>
                    <a:pt x="63396" y="11338"/>
                    <a:pt x="63396" y="14173"/>
                  </a:cubicBezTo>
                  <a:cubicBezTo>
                    <a:pt x="63396" y="18897"/>
                    <a:pt x="66792" y="21732"/>
                    <a:pt x="72452" y="21732"/>
                  </a:cubicBezTo>
                  <a:cubicBezTo>
                    <a:pt x="76981" y="21732"/>
                    <a:pt x="80377" y="18897"/>
                    <a:pt x="80377" y="14173"/>
                  </a:cubicBezTo>
                  <a:cubicBezTo>
                    <a:pt x="80377" y="11338"/>
                    <a:pt x="78113" y="8503"/>
                    <a:pt x="74716" y="7559"/>
                  </a:cubicBezTo>
                  <a:cubicBezTo>
                    <a:pt x="74716" y="4724"/>
                    <a:pt x="74716" y="4724"/>
                    <a:pt x="74716" y="4724"/>
                  </a:cubicBezTo>
                  <a:cubicBezTo>
                    <a:pt x="92830" y="4724"/>
                    <a:pt x="92830" y="4724"/>
                    <a:pt x="92830" y="4724"/>
                  </a:cubicBezTo>
                  <a:cubicBezTo>
                    <a:pt x="92830" y="7559"/>
                    <a:pt x="92830" y="7559"/>
                    <a:pt x="92830" y="7559"/>
                  </a:cubicBezTo>
                  <a:cubicBezTo>
                    <a:pt x="89433" y="8503"/>
                    <a:pt x="87169" y="11338"/>
                    <a:pt x="87169" y="14173"/>
                  </a:cubicBezTo>
                  <a:cubicBezTo>
                    <a:pt x="87169" y="18897"/>
                    <a:pt x="90566" y="21732"/>
                    <a:pt x="96226" y="21732"/>
                  </a:cubicBezTo>
                  <a:cubicBezTo>
                    <a:pt x="100754" y="21732"/>
                    <a:pt x="105283" y="18897"/>
                    <a:pt x="105283" y="14173"/>
                  </a:cubicBezTo>
                  <a:cubicBezTo>
                    <a:pt x="105283" y="11338"/>
                    <a:pt x="101886" y="8503"/>
                    <a:pt x="98490" y="7559"/>
                  </a:cubicBezTo>
                  <a:cubicBezTo>
                    <a:pt x="98490" y="4724"/>
                    <a:pt x="98490" y="4724"/>
                    <a:pt x="98490" y="4724"/>
                  </a:cubicBezTo>
                  <a:cubicBezTo>
                    <a:pt x="114339" y="4724"/>
                    <a:pt x="114339" y="4724"/>
                    <a:pt x="114339" y="4724"/>
                  </a:cubicBezTo>
                  <a:lnTo>
                    <a:pt x="114339" y="11527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8"/>
            <p:cNvSpPr/>
            <p:nvPr/>
          </p:nvSpPr>
          <p:spPr>
            <a:xfrm>
              <a:off x="6764338" y="5132388"/>
              <a:ext cx="101700" cy="85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00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8"/>
            <p:cNvSpPr/>
            <p:nvPr/>
          </p:nvSpPr>
          <p:spPr>
            <a:xfrm>
              <a:off x="6764338" y="5245100"/>
              <a:ext cx="101700" cy="85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75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8"/>
            <p:cNvSpPr/>
            <p:nvPr/>
          </p:nvSpPr>
          <p:spPr>
            <a:xfrm>
              <a:off x="6892925" y="5154613"/>
              <a:ext cx="2460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434" y="84000"/>
                  </a:moveTo>
                  <a:cubicBezTo>
                    <a:pt x="15652" y="72000"/>
                    <a:pt x="20869" y="60000"/>
                    <a:pt x="28695" y="60000"/>
                  </a:cubicBezTo>
                  <a:cubicBezTo>
                    <a:pt x="28695" y="60000"/>
                    <a:pt x="28695" y="60000"/>
                    <a:pt x="28695" y="60000"/>
                  </a:cubicBezTo>
                  <a:cubicBezTo>
                    <a:pt x="28695" y="60000"/>
                    <a:pt x="28695" y="72000"/>
                    <a:pt x="28695" y="72000"/>
                  </a:cubicBezTo>
                  <a:cubicBezTo>
                    <a:pt x="31304" y="96000"/>
                    <a:pt x="39130" y="120000"/>
                    <a:pt x="46956" y="120000"/>
                  </a:cubicBezTo>
                  <a:cubicBezTo>
                    <a:pt x="49565" y="120000"/>
                    <a:pt x="49565" y="108000"/>
                    <a:pt x="52173" y="108000"/>
                  </a:cubicBezTo>
                  <a:cubicBezTo>
                    <a:pt x="57391" y="108000"/>
                    <a:pt x="62608" y="96000"/>
                    <a:pt x="65217" y="84000"/>
                  </a:cubicBezTo>
                  <a:cubicBezTo>
                    <a:pt x="67826" y="84000"/>
                    <a:pt x="67826" y="72000"/>
                    <a:pt x="70434" y="72000"/>
                  </a:cubicBezTo>
                  <a:cubicBezTo>
                    <a:pt x="73043" y="60000"/>
                    <a:pt x="78260" y="60000"/>
                    <a:pt x="80869" y="60000"/>
                  </a:cubicBezTo>
                  <a:cubicBezTo>
                    <a:pt x="83478" y="60000"/>
                    <a:pt x="83478" y="72000"/>
                    <a:pt x="86086" y="72000"/>
                  </a:cubicBezTo>
                  <a:cubicBezTo>
                    <a:pt x="88695" y="84000"/>
                    <a:pt x="88695" y="96000"/>
                    <a:pt x="91304" y="96000"/>
                  </a:cubicBezTo>
                  <a:cubicBezTo>
                    <a:pt x="99130" y="120000"/>
                    <a:pt x="109565" y="108000"/>
                    <a:pt x="117391" y="84000"/>
                  </a:cubicBezTo>
                  <a:cubicBezTo>
                    <a:pt x="120000" y="72000"/>
                    <a:pt x="120000" y="48000"/>
                    <a:pt x="117391" y="36000"/>
                  </a:cubicBezTo>
                  <a:cubicBezTo>
                    <a:pt x="114782" y="24000"/>
                    <a:pt x="109565" y="24000"/>
                    <a:pt x="106956" y="36000"/>
                  </a:cubicBezTo>
                  <a:cubicBezTo>
                    <a:pt x="104347" y="48000"/>
                    <a:pt x="101739" y="48000"/>
                    <a:pt x="99130" y="48000"/>
                  </a:cubicBezTo>
                  <a:cubicBezTo>
                    <a:pt x="96521" y="48000"/>
                    <a:pt x="96521" y="36000"/>
                    <a:pt x="93913" y="36000"/>
                  </a:cubicBezTo>
                  <a:cubicBezTo>
                    <a:pt x="91304" y="24000"/>
                    <a:pt x="91304" y="12000"/>
                    <a:pt x="86086" y="12000"/>
                  </a:cubicBezTo>
                  <a:cubicBezTo>
                    <a:pt x="80869" y="0"/>
                    <a:pt x="73043" y="0"/>
                    <a:pt x="65217" y="24000"/>
                  </a:cubicBezTo>
                  <a:cubicBezTo>
                    <a:pt x="62608" y="24000"/>
                    <a:pt x="60000" y="24000"/>
                    <a:pt x="60000" y="36000"/>
                  </a:cubicBezTo>
                  <a:cubicBezTo>
                    <a:pt x="54782" y="36000"/>
                    <a:pt x="52173" y="48000"/>
                    <a:pt x="49565" y="48000"/>
                  </a:cubicBezTo>
                  <a:cubicBezTo>
                    <a:pt x="44347" y="60000"/>
                    <a:pt x="41739" y="48000"/>
                    <a:pt x="41739" y="48000"/>
                  </a:cubicBezTo>
                  <a:cubicBezTo>
                    <a:pt x="39130" y="48000"/>
                    <a:pt x="39130" y="36000"/>
                    <a:pt x="39130" y="36000"/>
                  </a:cubicBezTo>
                  <a:cubicBezTo>
                    <a:pt x="39130" y="24000"/>
                    <a:pt x="36521" y="12000"/>
                    <a:pt x="33913" y="0"/>
                  </a:cubicBezTo>
                  <a:cubicBezTo>
                    <a:pt x="31304" y="0"/>
                    <a:pt x="28695" y="0"/>
                    <a:pt x="26086" y="0"/>
                  </a:cubicBezTo>
                  <a:cubicBezTo>
                    <a:pt x="18260" y="0"/>
                    <a:pt x="10434" y="12000"/>
                    <a:pt x="5217" y="36000"/>
                  </a:cubicBezTo>
                  <a:cubicBezTo>
                    <a:pt x="2608" y="48000"/>
                    <a:pt x="0" y="60000"/>
                    <a:pt x="2608" y="84000"/>
                  </a:cubicBezTo>
                  <a:cubicBezTo>
                    <a:pt x="5217" y="96000"/>
                    <a:pt x="7826" y="96000"/>
                    <a:pt x="10434" y="84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8"/>
            <p:cNvSpPr/>
            <p:nvPr/>
          </p:nvSpPr>
          <p:spPr>
            <a:xfrm>
              <a:off x="6881813" y="5256213"/>
              <a:ext cx="273000" cy="63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352" y="110000"/>
                  </a:moveTo>
                  <a:cubicBezTo>
                    <a:pt x="4705" y="120000"/>
                    <a:pt x="4705" y="120000"/>
                    <a:pt x="7058" y="120000"/>
                  </a:cubicBezTo>
                  <a:cubicBezTo>
                    <a:pt x="9411" y="120000"/>
                    <a:pt x="9411" y="110000"/>
                    <a:pt x="11764" y="110000"/>
                  </a:cubicBezTo>
                  <a:cubicBezTo>
                    <a:pt x="14117" y="90000"/>
                    <a:pt x="18823" y="80000"/>
                    <a:pt x="23529" y="80000"/>
                  </a:cubicBezTo>
                  <a:cubicBezTo>
                    <a:pt x="23529" y="80000"/>
                    <a:pt x="23529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8235" y="90000"/>
                    <a:pt x="28235" y="90000"/>
                  </a:cubicBezTo>
                  <a:cubicBezTo>
                    <a:pt x="32941" y="100000"/>
                    <a:pt x="40000" y="100000"/>
                    <a:pt x="47058" y="90000"/>
                  </a:cubicBezTo>
                  <a:cubicBezTo>
                    <a:pt x="49411" y="80000"/>
                    <a:pt x="51764" y="80000"/>
                    <a:pt x="54117" y="70000"/>
                  </a:cubicBezTo>
                  <a:cubicBezTo>
                    <a:pt x="54117" y="60000"/>
                    <a:pt x="56470" y="60000"/>
                    <a:pt x="58823" y="60000"/>
                  </a:cubicBezTo>
                  <a:cubicBezTo>
                    <a:pt x="61176" y="50000"/>
                    <a:pt x="63529" y="50000"/>
                    <a:pt x="65882" y="60000"/>
                  </a:cubicBezTo>
                  <a:cubicBezTo>
                    <a:pt x="65882" y="60000"/>
                    <a:pt x="65882" y="60000"/>
                    <a:pt x="65882" y="60000"/>
                  </a:cubicBezTo>
                  <a:cubicBezTo>
                    <a:pt x="65882" y="70000"/>
                    <a:pt x="68235" y="80000"/>
                    <a:pt x="70588" y="90000"/>
                  </a:cubicBezTo>
                  <a:cubicBezTo>
                    <a:pt x="72941" y="100000"/>
                    <a:pt x="75294" y="100000"/>
                    <a:pt x="77647" y="100000"/>
                  </a:cubicBezTo>
                  <a:cubicBezTo>
                    <a:pt x="89411" y="110000"/>
                    <a:pt x="103529" y="100000"/>
                    <a:pt x="115294" y="90000"/>
                  </a:cubicBezTo>
                  <a:cubicBezTo>
                    <a:pt x="117647" y="90000"/>
                    <a:pt x="120000" y="80000"/>
                    <a:pt x="120000" y="60000"/>
                  </a:cubicBezTo>
                  <a:cubicBezTo>
                    <a:pt x="117647" y="50000"/>
                    <a:pt x="115294" y="40000"/>
                    <a:pt x="112941" y="40000"/>
                  </a:cubicBezTo>
                  <a:cubicBezTo>
                    <a:pt x="101176" y="50000"/>
                    <a:pt x="89411" y="6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5294" y="40000"/>
                    <a:pt x="75294" y="40000"/>
                    <a:pt x="75294" y="30000"/>
                  </a:cubicBezTo>
                  <a:cubicBezTo>
                    <a:pt x="70588" y="0"/>
                    <a:pt x="61176" y="0"/>
                    <a:pt x="54117" y="10000"/>
                  </a:cubicBezTo>
                  <a:cubicBezTo>
                    <a:pt x="51764" y="10000"/>
                    <a:pt x="49411" y="20000"/>
                    <a:pt x="47058" y="30000"/>
                  </a:cubicBezTo>
                  <a:cubicBezTo>
                    <a:pt x="44705" y="30000"/>
                    <a:pt x="42352" y="40000"/>
                    <a:pt x="42352" y="40000"/>
                  </a:cubicBezTo>
                  <a:cubicBezTo>
                    <a:pt x="40000" y="50000"/>
                    <a:pt x="35294" y="50000"/>
                    <a:pt x="35294" y="50000"/>
                  </a:cubicBezTo>
                  <a:cubicBezTo>
                    <a:pt x="35294" y="50000"/>
                    <a:pt x="35294" y="40000"/>
                    <a:pt x="32941" y="40000"/>
                  </a:cubicBezTo>
                  <a:cubicBezTo>
                    <a:pt x="32941" y="40000"/>
                    <a:pt x="32941" y="40000"/>
                    <a:pt x="30588" y="30000"/>
                  </a:cubicBezTo>
                  <a:cubicBezTo>
                    <a:pt x="28235" y="30000"/>
                    <a:pt x="25882" y="30000"/>
                    <a:pt x="23529" y="30000"/>
                  </a:cubicBezTo>
                  <a:cubicBezTo>
                    <a:pt x="14117" y="30000"/>
                    <a:pt x="7058" y="50000"/>
                    <a:pt x="2352" y="80000"/>
                  </a:cubicBezTo>
                  <a:cubicBezTo>
                    <a:pt x="0" y="90000"/>
                    <a:pt x="0" y="100000"/>
                    <a:pt x="2352" y="11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8"/>
            <p:cNvSpPr/>
            <p:nvPr/>
          </p:nvSpPr>
          <p:spPr>
            <a:xfrm>
              <a:off x="6753225" y="5400675"/>
              <a:ext cx="406500" cy="92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3684" y="49411"/>
                  </a:moveTo>
                  <a:cubicBezTo>
                    <a:pt x="112105" y="49411"/>
                    <a:pt x="110526" y="42352"/>
                    <a:pt x="110526" y="42352"/>
                  </a:cubicBezTo>
                  <a:cubicBezTo>
                    <a:pt x="108947" y="42352"/>
                    <a:pt x="105789" y="35294"/>
                    <a:pt x="104210" y="35294"/>
                  </a:cubicBezTo>
                  <a:cubicBezTo>
                    <a:pt x="99473" y="35294"/>
                    <a:pt x="96315" y="42352"/>
                    <a:pt x="94736" y="56470"/>
                  </a:cubicBezTo>
                  <a:cubicBezTo>
                    <a:pt x="93157" y="56470"/>
                    <a:pt x="93157" y="56470"/>
                    <a:pt x="93157" y="56470"/>
                  </a:cubicBezTo>
                  <a:cubicBezTo>
                    <a:pt x="91578" y="63529"/>
                    <a:pt x="90000" y="63529"/>
                    <a:pt x="88421" y="63529"/>
                  </a:cubicBezTo>
                  <a:cubicBezTo>
                    <a:pt x="88421" y="63529"/>
                    <a:pt x="90000" y="56470"/>
                    <a:pt x="90000" y="49411"/>
                  </a:cubicBezTo>
                  <a:cubicBezTo>
                    <a:pt x="90000" y="35294"/>
                    <a:pt x="91578" y="21176"/>
                    <a:pt x="88421" y="7058"/>
                  </a:cubicBezTo>
                  <a:cubicBezTo>
                    <a:pt x="88421" y="0"/>
                    <a:pt x="85263" y="0"/>
                    <a:pt x="83684" y="0"/>
                  </a:cubicBezTo>
                  <a:cubicBezTo>
                    <a:pt x="48947" y="77647"/>
                    <a:pt x="48947" y="77647"/>
                    <a:pt x="48947" y="77647"/>
                  </a:cubicBezTo>
                  <a:cubicBezTo>
                    <a:pt x="52105" y="35294"/>
                    <a:pt x="52105" y="35294"/>
                    <a:pt x="52105" y="35294"/>
                  </a:cubicBezTo>
                  <a:cubicBezTo>
                    <a:pt x="52105" y="28235"/>
                    <a:pt x="52105" y="21176"/>
                    <a:pt x="50526" y="14117"/>
                  </a:cubicBezTo>
                  <a:cubicBezTo>
                    <a:pt x="48947" y="14117"/>
                    <a:pt x="48947" y="7058"/>
                    <a:pt x="47368" y="14117"/>
                  </a:cubicBezTo>
                  <a:cubicBezTo>
                    <a:pt x="37894" y="14117"/>
                    <a:pt x="28421" y="35294"/>
                    <a:pt x="22105" y="63529"/>
                  </a:cubicBezTo>
                  <a:cubicBezTo>
                    <a:pt x="22105" y="63529"/>
                    <a:pt x="22105" y="63529"/>
                    <a:pt x="22105" y="63529"/>
                  </a:cubicBezTo>
                  <a:cubicBezTo>
                    <a:pt x="22105" y="49411"/>
                    <a:pt x="22105" y="42352"/>
                    <a:pt x="22105" y="35294"/>
                  </a:cubicBezTo>
                  <a:cubicBezTo>
                    <a:pt x="22105" y="28235"/>
                    <a:pt x="20526" y="21176"/>
                    <a:pt x="20526" y="21176"/>
                  </a:cubicBezTo>
                  <a:cubicBezTo>
                    <a:pt x="18947" y="14117"/>
                    <a:pt x="17368" y="14117"/>
                    <a:pt x="15789" y="21176"/>
                  </a:cubicBezTo>
                  <a:cubicBezTo>
                    <a:pt x="11052" y="28235"/>
                    <a:pt x="6315" y="49411"/>
                    <a:pt x="1578" y="63529"/>
                  </a:cubicBezTo>
                  <a:cubicBezTo>
                    <a:pt x="0" y="70588"/>
                    <a:pt x="0" y="84705"/>
                    <a:pt x="1578" y="91764"/>
                  </a:cubicBezTo>
                  <a:cubicBezTo>
                    <a:pt x="3157" y="98823"/>
                    <a:pt x="6315" y="98823"/>
                    <a:pt x="7894" y="91764"/>
                  </a:cubicBezTo>
                  <a:cubicBezTo>
                    <a:pt x="9473" y="84705"/>
                    <a:pt x="11052" y="77647"/>
                    <a:pt x="12631" y="70588"/>
                  </a:cubicBezTo>
                  <a:cubicBezTo>
                    <a:pt x="12631" y="70588"/>
                    <a:pt x="12631" y="77647"/>
                    <a:pt x="12631" y="77647"/>
                  </a:cubicBezTo>
                  <a:cubicBezTo>
                    <a:pt x="12631" y="84705"/>
                    <a:pt x="12631" y="91764"/>
                    <a:pt x="14210" y="91764"/>
                  </a:cubicBezTo>
                  <a:cubicBezTo>
                    <a:pt x="15789" y="98823"/>
                    <a:pt x="18947" y="112941"/>
                    <a:pt x="26842" y="84705"/>
                  </a:cubicBezTo>
                  <a:cubicBezTo>
                    <a:pt x="31578" y="70588"/>
                    <a:pt x="36315" y="56470"/>
                    <a:pt x="42631" y="49411"/>
                  </a:cubicBezTo>
                  <a:cubicBezTo>
                    <a:pt x="39473" y="84705"/>
                    <a:pt x="39473" y="84705"/>
                    <a:pt x="39473" y="84705"/>
                  </a:cubicBezTo>
                  <a:cubicBezTo>
                    <a:pt x="39473" y="91764"/>
                    <a:pt x="39473" y="105882"/>
                    <a:pt x="41052" y="112941"/>
                  </a:cubicBezTo>
                  <a:cubicBezTo>
                    <a:pt x="42631" y="120000"/>
                    <a:pt x="42631" y="120000"/>
                    <a:pt x="45789" y="120000"/>
                  </a:cubicBezTo>
                  <a:cubicBezTo>
                    <a:pt x="45789" y="120000"/>
                    <a:pt x="47368" y="120000"/>
                    <a:pt x="48947" y="120000"/>
                  </a:cubicBezTo>
                  <a:cubicBezTo>
                    <a:pt x="82105" y="49411"/>
                    <a:pt x="82105" y="49411"/>
                    <a:pt x="82105" y="49411"/>
                  </a:cubicBezTo>
                  <a:cubicBezTo>
                    <a:pt x="80526" y="56470"/>
                    <a:pt x="80526" y="70588"/>
                    <a:pt x="82105" y="77647"/>
                  </a:cubicBezTo>
                  <a:cubicBezTo>
                    <a:pt x="83684" y="91764"/>
                    <a:pt x="85263" y="91764"/>
                    <a:pt x="86842" y="98823"/>
                  </a:cubicBezTo>
                  <a:cubicBezTo>
                    <a:pt x="90000" y="98823"/>
                    <a:pt x="94736" y="98823"/>
                    <a:pt x="96315" y="91764"/>
                  </a:cubicBezTo>
                  <a:cubicBezTo>
                    <a:pt x="97894" y="84705"/>
                    <a:pt x="97894" y="84705"/>
                    <a:pt x="99473" y="84705"/>
                  </a:cubicBezTo>
                  <a:cubicBezTo>
                    <a:pt x="101052" y="77647"/>
                    <a:pt x="102631" y="70588"/>
                    <a:pt x="104210" y="70588"/>
                  </a:cubicBezTo>
                  <a:cubicBezTo>
                    <a:pt x="104210" y="70588"/>
                    <a:pt x="105789" y="77647"/>
                    <a:pt x="107368" y="77647"/>
                  </a:cubicBezTo>
                  <a:cubicBezTo>
                    <a:pt x="110526" y="84705"/>
                    <a:pt x="115263" y="91764"/>
                    <a:pt x="118421" y="70588"/>
                  </a:cubicBezTo>
                  <a:cubicBezTo>
                    <a:pt x="120000" y="63529"/>
                    <a:pt x="120000" y="56470"/>
                    <a:pt x="118421" y="49411"/>
                  </a:cubicBezTo>
                  <a:cubicBezTo>
                    <a:pt x="116842" y="42352"/>
                    <a:pt x="115263" y="42352"/>
                    <a:pt x="113684" y="4941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8"/>
            <p:cNvSpPr/>
            <p:nvPr/>
          </p:nvSpPr>
          <p:spPr>
            <a:xfrm>
              <a:off x="7326313" y="4976813"/>
              <a:ext cx="165000" cy="611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1290" y="5263"/>
                  </a:moveTo>
                  <a:cubicBezTo>
                    <a:pt x="73548" y="5263"/>
                    <a:pt x="73548" y="5263"/>
                    <a:pt x="73548" y="5263"/>
                  </a:cubicBezTo>
                  <a:cubicBezTo>
                    <a:pt x="65806" y="2105"/>
                    <a:pt x="54193" y="0"/>
                    <a:pt x="38709" y="0"/>
                  </a:cubicBezTo>
                  <a:cubicBezTo>
                    <a:pt x="15483" y="0"/>
                    <a:pt x="0" y="4210"/>
                    <a:pt x="0" y="10526"/>
                  </a:cubicBezTo>
                  <a:cubicBezTo>
                    <a:pt x="0" y="91578"/>
                    <a:pt x="0" y="91578"/>
                    <a:pt x="0" y="91578"/>
                  </a:cubicBezTo>
                  <a:cubicBezTo>
                    <a:pt x="0" y="91578"/>
                    <a:pt x="0" y="92631"/>
                    <a:pt x="0" y="92631"/>
                  </a:cubicBezTo>
                  <a:cubicBezTo>
                    <a:pt x="30967" y="117894"/>
                    <a:pt x="30967" y="117894"/>
                    <a:pt x="30967" y="117894"/>
                  </a:cubicBezTo>
                  <a:cubicBezTo>
                    <a:pt x="30967" y="118947"/>
                    <a:pt x="34838" y="119999"/>
                    <a:pt x="38709" y="119999"/>
                  </a:cubicBezTo>
                  <a:cubicBezTo>
                    <a:pt x="42580" y="119999"/>
                    <a:pt x="46451" y="118947"/>
                    <a:pt x="46451" y="117894"/>
                  </a:cubicBezTo>
                  <a:cubicBezTo>
                    <a:pt x="77419" y="92631"/>
                    <a:pt x="77419" y="92631"/>
                    <a:pt x="77419" y="92631"/>
                  </a:cubicBezTo>
                  <a:cubicBezTo>
                    <a:pt x="77419" y="92631"/>
                    <a:pt x="81290" y="91578"/>
                    <a:pt x="81290" y="91578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92903" y="10526"/>
                    <a:pt x="100645" y="12631"/>
                    <a:pt x="100645" y="15789"/>
                  </a:cubicBezTo>
                  <a:cubicBezTo>
                    <a:pt x="100645" y="57894"/>
                    <a:pt x="100645" y="57894"/>
                    <a:pt x="100645" y="57894"/>
                  </a:cubicBezTo>
                  <a:cubicBezTo>
                    <a:pt x="100645" y="59999"/>
                    <a:pt x="104516" y="61052"/>
                    <a:pt x="112258" y="61052"/>
                  </a:cubicBezTo>
                  <a:cubicBezTo>
                    <a:pt x="116129" y="61052"/>
                    <a:pt x="120000" y="59999"/>
                    <a:pt x="120000" y="57894"/>
                  </a:cubicBezTo>
                  <a:cubicBezTo>
                    <a:pt x="120000" y="15789"/>
                    <a:pt x="120000" y="15789"/>
                    <a:pt x="120000" y="15789"/>
                  </a:cubicBezTo>
                  <a:cubicBezTo>
                    <a:pt x="120000" y="10526"/>
                    <a:pt x="100645" y="5263"/>
                    <a:pt x="81290" y="5263"/>
                  </a:cubicBezTo>
                  <a:close/>
                  <a:moveTo>
                    <a:pt x="38709" y="108421"/>
                  </a:moveTo>
                  <a:cubicBezTo>
                    <a:pt x="19354" y="91578"/>
                    <a:pt x="19354" y="91578"/>
                    <a:pt x="19354" y="91578"/>
                  </a:cubicBezTo>
                  <a:cubicBezTo>
                    <a:pt x="58064" y="91578"/>
                    <a:pt x="58064" y="91578"/>
                    <a:pt x="58064" y="91578"/>
                  </a:cubicBezTo>
                  <a:lnTo>
                    <a:pt x="38709" y="108421"/>
                  </a:lnTo>
                  <a:close/>
                  <a:moveTo>
                    <a:pt x="61935" y="86315"/>
                  </a:moveTo>
                  <a:cubicBezTo>
                    <a:pt x="19354" y="86315"/>
                    <a:pt x="19354" y="86315"/>
                    <a:pt x="19354" y="86315"/>
                  </a:cubicBezTo>
                  <a:cubicBezTo>
                    <a:pt x="19354" y="52631"/>
                    <a:pt x="19354" y="52631"/>
                    <a:pt x="19354" y="52631"/>
                  </a:cubicBezTo>
                  <a:cubicBezTo>
                    <a:pt x="61935" y="52631"/>
                    <a:pt x="61935" y="52631"/>
                    <a:pt x="61935" y="52631"/>
                  </a:cubicBezTo>
                  <a:lnTo>
                    <a:pt x="61935" y="86315"/>
                  </a:lnTo>
                  <a:close/>
                  <a:moveTo>
                    <a:pt x="61935" y="47368"/>
                  </a:moveTo>
                  <a:cubicBezTo>
                    <a:pt x="19354" y="47368"/>
                    <a:pt x="19354" y="47368"/>
                    <a:pt x="19354" y="47368"/>
                  </a:cubicBezTo>
                  <a:cubicBezTo>
                    <a:pt x="19354" y="10526"/>
                    <a:pt x="19354" y="10526"/>
                    <a:pt x="19354" y="10526"/>
                  </a:cubicBezTo>
                  <a:cubicBezTo>
                    <a:pt x="19354" y="7368"/>
                    <a:pt x="27096" y="5263"/>
                    <a:pt x="38709" y="5263"/>
                  </a:cubicBezTo>
                  <a:cubicBezTo>
                    <a:pt x="50322" y="5263"/>
                    <a:pt x="61935" y="7368"/>
                    <a:pt x="61935" y="10526"/>
                  </a:cubicBezTo>
                  <a:lnTo>
                    <a:pt x="61935" y="4736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8"/>
            <p:cNvSpPr/>
            <p:nvPr/>
          </p:nvSpPr>
          <p:spPr>
            <a:xfrm>
              <a:off x="7556500" y="3984625"/>
              <a:ext cx="282600" cy="638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7169" y="29243"/>
                  </a:moveTo>
                  <a:cubicBezTo>
                    <a:pt x="58867" y="34285"/>
                    <a:pt x="58867" y="34285"/>
                    <a:pt x="58867" y="34285"/>
                  </a:cubicBezTo>
                  <a:cubicBezTo>
                    <a:pt x="58867" y="34285"/>
                    <a:pt x="58867" y="34285"/>
                    <a:pt x="56603" y="34285"/>
                  </a:cubicBezTo>
                  <a:cubicBezTo>
                    <a:pt x="49811" y="34285"/>
                    <a:pt x="43018" y="35294"/>
                    <a:pt x="38490" y="38319"/>
                  </a:cubicBezTo>
                  <a:cubicBezTo>
                    <a:pt x="33962" y="40336"/>
                    <a:pt x="29433" y="44369"/>
                    <a:pt x="31698" y="47394"/>
                  </a:cubicBezTo>
                  <a:cubicBezTo>
                    <a:pt x="31698" y="51428"/>
                    <a:pt x="36226" y="54453"/>
                    <a:pt x="40754" y="56470"/>
                  </a:cubicBezTo>
                  <a:cubicBezTo>
                    <a:pt x="56603" y="61512"/>
                    <a:pt x="56603" y="61512"/>
                    <a:pt x="56603" y="61512"/>
                  </a:cubicBezTo>
                  <a:cubicBezTo>
                    <a:pt x="49811" y="62521"/>
                    <a:pt x="43018" y="63529"/>
                    <a:pt x="38490" y="66554"/>
                  </a:cubicBezTo>
                  <a:cubicBezTo>
                    <a:pt x="33962" y="68571"/>
                    <a:pt x="29433" y="72605"/>
                    <a:pt x="31698" y="75630"/>
                  </a:cubicBezTo>
                  <a:cubicBezTo>
                    <a:pt x="31698" y="78655"/>
                    <a:pt x="36226" y="81680"/>
                    <a:pt x="40754" y="84705"/>
                  </a:cubicBezTo>
                  <a:cubicBezTo>
                    <a:pt x="52075" y="88739"/>
                    <a:pt x="52075" y="88739"/>
                    <a:pt x="52075" y="88739"/>
                  </a:cubicBezTo>
                  <a:cubicBezTo>
                    <a:pt x="47547" y="88739"/>
                    <a:pt x="43018" y="90756"/>
                    <a:pt x="38490" y="91764"/>
                  </a:cubicBezTo>
                  <a:cubicBezTo>
                    <a:pt x="33962" y="94789"/>
                    <a:pt x="31698" y="97815"/>
                    <a:pt x="31698" y="100840"/>
                  </a:cubicBezTo>
                  <a:cubicBezTo>
                    <a:pt x="33962" y="103865"/>
                    <a:pt x="36226" y="106890"/>
                    <a:pt x="40754" y="108907"/>
                  </a:cubicBezTo>
                  <a:cubicBezTo>
                    <a:pt x="61132" y="116974"/>
                    <a:pt x="61132" y="116974"/>
                    <a:pt x="61132" y="116974"/>
                  </a:cubicBezTo>
                  <a:cubicBezTo>
                    <a:pt x="67924" y="118991"/>
                    <a:pt x="72452" y="120000"/>
                    <a:pt x="79245" y="120000"/>
                  </a:cubicBezTo>
                  <a:cubicBezTo>
                    <a:pt x="88301" y="120000"/>
                    <a:pt x="95094" y="117983"/>
                    <a:pt x="99622" y="115966"/>
                  </a:cubicBezTo>
                  <a:cubicBezTo>
                    <a:pt x="108679" y="110924"/>
                    <a:pt x="108679" y="102857"/>
                    <a:pt x="97358" y="98823"/>
                  </a:cubicBezTo>
                  <a:cubicBezTo>
                    <a:pt x="86037" y="94789"/>
                    <a:pt x="86037" y="94789"/>
                    <a:pt x="86037" y="94789"/>
                  </a:cubicBezTo>
                  <a:cubicBezTo>
                    <a:pt x="92830" y="93781"/>
                    <a:pt x="97358" y="92773"/>
                    <a:pt x="101886" y="90756"/>
                  </a:cubicBezTo>
                  <a:cubicBezTo>
                    <a:pt x="106415" y="87731"/>
                    <a:pt x="108679" y="84705"/>
                    <a:pt x="108679" y="81680"/>
                  </a:cubicBezTo>
                  <a:cubicBezTo>
                    <a:pt x="108679" y="77647"/>
                    <a:pt x="104150" y="74621"/>
                    <a:pt x="99622" y="72605"/>
                  </a:cubicBezTo>
                  <a:cubicBezTo>
                    <a:pt x="92830" y="70588"/>
                    <a:pt x="92830" y="70588"/>
                    <a:pt x="92830" y="70588"/>
                  </a:cubicBezTo>
                  <a:cubicBezTo>
                    <a:pt x="99622" y="70588"/>
                    <a:pt x="106415" y="68571"/>
                    <a:pt x="110943" y="66554"/>
                  </a:cubicBezTo>
                  <a:cubicBezTo>
                    <a:pt x="120000" y="60504"/>
                    <a:pt x="120000" y="52436"/>
                    <a:pt x="108679" y="48403"/>
                  </a:cubicBezTo>
                  <a:cubicBezTo>
                    <a:pt x="79245" y="37310"/>
                    <a:pt x="79245" y="37310"/>
                    <a:pt x="79245" y="37310"/>
                  </a:cubicBezTo>
                  <a:cubicBezTo>
                    <a:pt x="74716" y="35294"/>
                    <a:pt x="67924" y="34285"/>
                    <a:pt x="61132" y="34285"/>
                  </a:cubicBezTo>
                  <a:cubicBezTo>
                    <a:pt x="61132" y="29243"/>
                    <a:pt x="61132" y="29243"/>
                    <a:pt x="61132" y="29243"/>
                  </a:cubicBezTo>
                  <a:cubicBezTo>
                    <a:pt x="31698" y="25210"/>
                    <a:pt x="31698" y="25210"/>
                    <a:pt x="31698" y="25210"/>
                  </a:cubicBezTo>
                  <a:cubicBezTo>
                    <a:pt x="20377" y="23193"/>
                    <a:pt x="13584" y="18151"/>
                    <a:pt x="18113" y="13109"/>
                  </a:cubicBezTo>
                  <a:cubicBezTo>
                    <a:pt x="20377" y="8067"/>
                    <a:pt x="31698" y="6050"/>
                    <a:pt x="43018" y="7058"/>
                  </a:cubicBezTo>
                  <a:cubicBezTo>
                    <a:pt x="61132" y="9075"/>
                    <a:pt x="61132" y="9075"/>
                    <a:pt x="61132" y="9075"/>
                  </a:cubicBezTo>
                  <a:cubicBezTo>
                    <a:pt x="61132" y="4033"/>
                    <a:pt x="61132" y="4033"/>
                    <a:pt x="61132" y="4033"/>
                  </a:cubicBezTo>
                  <a:cubicBezTo>
                    <a:pt x="45283" y="2016"/>
                    <a:pt x="45283" y="2016"/>
                    <a:pt x="45283" y="2016"/>
                  </a:cubicBezTo>
                  <a:cubicBezTo>
                    <a:pt x="29433" y="0"/>
                    <a:pt x="11320" y="4033"/>
                    <a:pt x="6792" y="12100"/>
                  </a:cubicBezTo>
                  <a:cubicBezTo>
                    <a:pt x="0" y="19159"/>
                    <a:pt x="11320" y="27226"/>
                    <a:pt x="27169" y="29243"/>
                  </a:cubicBezTo>
                  <a:close/>
                  <a:moveTo>
                    <a:pt x="90566" y="102857"/>
                  </a:moveTo>
                  <a:cubicBezTo>
                    <a:pt x="97358" y="104873"/>
                    <a:pt x="97358" y="109915"/>
                    <a:pt x="90566" y="111932"/>
                  </a:cubicBezTo>
                  <a:cubicBezTo>
                    <a:pt x="86037" y="114957"/>
                    <a:pt x="76981" y="115966"/>
                    <a:pt x="70188" y="112941"/>
                  </a:cubicBezTo>
                  <a:cubicBezTo>
                    <a:pt x="49811" y="104873"/>
                    <a:pt x="49811" y="104873"/>
                    <a:pt x="49811" y="104873"/>
                  </a:cubicBezTo>
                  <a:cubicBezTo>
                    <a:pt x="45283" y="103865"/>
                    <a:pt x="45283" y="102857"/>
                    <a:pt x="43018" y="100840"/>
                  </a:cubicBezTo>
                  <a:cubicBezTo>
                    <a:pt x="43018" y="98823"/>
                    <a:pt x="45283" y="96806"/>
                    <a:pt x="47547" y="95798"/>
                  </a:cubicBezTo>
                  <a:cubicBezTo>
                    <a:pt x="54339" y="92773"/>
                    <a:pt x="63396" y="92773"/>
                    <a:pt x="70188" y="94789"/>
                  </a:cubicBezTo>
                  <a:lnTo>
                    <a:pt x="90566" y="102857"/>
                  </a:lnTo>
                  <a:close/>
                  <a:moveTo>
                    <a:pt x="97358" y="81680"/>
                  </a:moveTo>
                  <a:cubicBezTo>
                    <a:pt x="97358" y="83697"/>
                    <a:pt x="95094" y="85714"/>
                    <a:pt x="92830" y="87731"/>
                  </a:cubicBezTo>
                  <a:cubicBezTo>
                    <a:pt x="90566" y="88739"/>
                    <a:pt x="86037" y="89747"/>
                    <a:pt x="81509" y="89747"/>
                  </a:cubicBezTo>
                  <a:cubicBezTo>
                    <a:pt x="76981" y="90756"/>
                    <a:pt x="72452" y="89747"/>
                    <a:pt x="67924" y="88739"/>
                  </a:cubicBezTo>
                  <a:cubicBezTo>
                    <a:pt x="47547" y="80672"/>
                    <a:pt x="47547" y="80672"/>
                    <a:pt x="47547" y="80672"/>
                  </a:cubicBezTo>
                  <a:cubicBezTo>
                    <a:pt x="45283" y="78655"/>
                    <a:pt x="43018" y="77647"/>
                    <a:pt x="43018" y="75630"/>
                  </a:cubicBezTo>
                  <a:cubicBezTo>
                    <a:pt x="43018" y="73613"/>
                    <a:pt x="43018" y="71596"/>
                    <a:pt x="47547" y="69579"/>
                  </a:cubicBezTo>
                  <a:cubicBezTo>
                    <a:pt x="49811" y="67563"/>
                    <a:pt x="54339" y="66554"/>
                    <a:pt x="58867" y="66554"/>
                  </a:cubicBezTo>
                  <a:cubicBezTo>
                    <a:pt x="58867" y="66554"/>
                    <a:pt x="58867" y="66554"/>
                    <a:pt x="58867" y="66554"/>
                  </a:cubicBezTo>
                  <a:cubicBezTo>
                    <a:pt x="63396" y="66554"/>
                    <a:pt x="67924" y="67563"/>
                    <a:pt x="70188" y="68571"/>
                  </a:cubicBezTo>
                  <a:cubicBezTo>
                    <a:pt x="90566" y="76638"/>
                    <a:pt x="90566" y="76638"/>
                    <a:pt x="90566" y="76638"/>
                  </a:cubicBezTo>
                  <a:cubicBezTo>
                    <a:pt x="95094" y="77647"/>
                    <a:pt x="97358" y="79663"/>
                    <a:pt x="97358" y="81680"/>
                  </a:cubicBezTo>
                  <a:close/>
                  <a:moveTo>
                    <a:pt x="70188" y="40336"/>
                  </a:moveTo>
                  <a:cubicBezTo>
                    <a:pt x="99622" y="52436"/>
                    <a:pt x="99622" y="52436"/>
                    <a:pt x="99622" y="52436"/>
                  </a:cubicBezTo>
                  <a:cubicBezTo>
                    <a:pt x="108679" y="54453"/>
                    <a:pt x="108679" y="59495"/>
                    <a:pt x="101886" y="62521"/>
                  </a:cubicBezTo>
                  <a:cubicBezTo>
                    <a:pt x="95094" y="66554"/>
                    <a:pt x="86037" y="66554"/>
                    <a:pt x="76981" y="63529"/>
                  </a:cubicBezTo>
                  <a:cubicBezTo>
                    <a:pt x="47547" y="52436"/>
                    <a:pt x="47547" y="52436"/>
                    <a:pt x="47547" y="52436"/>
                  </a:cubicBezTo>
                  <a:cubicBezTo>
                    <a:pt x="45283" y="51428"/>
                    <a:pt x="43018" y="49411"/>
                    <a:pt x="43018" y="47394"/>
                  </a:cubicBezTo>
                  <a:cubicBezTo>
                    <a:pt x="43018" y="45378"/>
                    <a:pt x="43018" y="43361"/>
                    <a:pt x="47547" y="41344"/>
                  </a:cubicBezTo>
                  <a:cubicBezTo>
                    <a:pt x="49811" y="40336"/>
                    <a:pt x="54339" y="39327"/>
                    <a:pt x="58867" y="39327"/>
                  </a:cubicBezTo>
                  <a:cubicBezTo>
                    <a:pt x="63396" y="38319"/>
                    <a:pt x="67924" y="39327"/>
                    <a:pt x="70188" y="40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8"/>
            <p:cNvSpPr/>
            <p:nvPr/>
          </p:nvSpPr>
          <p:spPr>
            <a:xfrm>
              <a:off x="7732713" y="4075113"/>
              <a:ext cx="662100" cy="1927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38774"/>
                  </a:moveTo>
                  <a:cubicBezTo>
                    <a:pt x="30000" y="52479"/>
                    <a:pt x="30000" y="52479"/>
                    <a:pt x="30000" y="52479"/>
                  </a:cubicBezTo>
                  <a:cubicBezTo>
                    <a:pt x="30000" y="57493"/>
                    <a:pt x="30000" y="57493"/>
                    <a:pt x="30000" y="57493"/>
                  </a:cubicBezTo>
                  <a:cubicBezTo>
                    <a:pt x="13548" y="57493"/>
                    <a:pt x="13548" y="57493"/>
                    <a:pt x="13548" y="57493"/>
                  </a:cubicBezTo>
                  <a:cubicBezTo>
                    <a:pt x="12580" y="57493"/>
                    <a:pt x="11612" y="57827"/>
                    <a:pt x="11612" y="58161"/>
                  </a:cubicBezTo>
                  <a:cubicBezTo>
                    <a:pt x="11612" y="120000"/>
                    <a:pt x="11612" y="120000"/>
                    <a:pt x="11612" y="120000"/>
                  </a:cubicBezTo>
                  <a:cubicBezTo>
                    <a:pt x="16451" y="120000"/>
                    <a:pt x="16451" y="120000"/>
                    <a:pt x="16451" y="120000"/>
                  </a:cubicBezTo>
                  <a:cubicBezTo>
                    <a:pt x="16451" y="75208"/>
                    <a:pt x="16451" y="75208"/>
                    <a:pt x="16451" y="75208"/>
                  </a:cubicBezTo>
                  <a:cubicBezTo>
                    <a:pt x="115161" y="75208"/>
                    <a:pt x="115161" y="75208"/>
                    <a:pt x="115161" y="75208"/>
                  </a:cubicBezTo>
                  <a:cubicBezTo>
                    <a:pt x="115161" y="120000"/>
                    <a:pt x="115161" y="120000"/>
                    <a:pt x="115161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8161"/>
                    <a:pt x="120000" y="58161"/>
                    <a:pt x="120000" y="58161"/>
                  </a:cubicBezTo>
                  <a:cubicBezTo>
                    <a:pt x="120000" y="57827"/>
                    <a:pt x="119032" y="57493"/>
                    <a:pt x="117096" y="57493"/>
                  </a:cubicBezTo>
                  <a:cubicBezTo>
                    <a:pt x="104516" y="57493"/>
                    <a:pt x="104516" y="57493"/>
                    <a:pt x="104516" y="57493"/>
                  </a:cubicBezTo>
                  <a:cubicBezTo>
                    <a:pt x="104516" y="45459"/>
                    <a:pt x="104516" y="45459"/>
                    <a:pt x="104516" y="45459"/>
                  </a:cubicBezTo>
                  <a:cubicBezTo>
                    <a:pt x="117096" y="32089"/>
                    <a:pt x="117096" y="32089"/>
                    <a:pt x="117096" y="32089"/>
                  </a:cubicBezTo>
                  <a:cubicBezTo>
                    <a:pt x="118064" y="31086"/>
                    <a:pt x="118064" y="29749"/>
                    <a:pt x="117096" y="28412"/>
                  </a:cubicBezTo>
                  <a:cubicBezTo>
                    <a:pt x="94838" y="668"/>
                    <a:pt x="94838" y="668"/>
                    <a:pt x="94838" y="668"/>
                  </a:cubicBezTo>
                  <a:cubicBezTo>
                    <a:pt x="93870" y="334"/>
                    <a:pt x="92903" y="0"/>
                    <a:pt x="91935" y="0"/>
                  </a:cubicBezTo>
                  <a:cubicBezTo>
                    <a:pt x="91935" y="0"/>
                    <a:pt x="84193" y="334"/>
                    <a:pt x="79354" y="2339"/>
                  </a:cubicBezTo>
                  <a:cubicBezTo>
                    <a:pt x="76451" y="4011"/>
                    <a:pt x="74516" y="6350"/>
                    <a:pt x="75483" y="9025"/>
                  </a:cubicBezTo>
                  <a:cubicBezTo>
                    <a:pt x="78387" y="16044"/>
                    <a:pt x="84193" y="23064"/>
                    <a:pt x="84193" y="23398"/>
                  </a:cubicBezTo>
                  <a:cubicBezTo>
                    <a:pt x="85161" y="23732"/>
                    <a:pt x="86129" y="24066"/>
                    <a:pt x="87096" y="23732"/>
                  </a:cubicBezTo>
                  <a:cubicBezTo>
                    <a:pt x="89032" y="23732"/>
                    <a:pt x="89032" y="23398"/>
                    <a:pt x="89032" y="22729"/>
                  </a:cubicBezTo>
                  <a:cubicBezTo>
                    <a:pt x="89032" y="22729"/>
                    <a:pt x="83225" y="15710"/>
                    <a:pt x="80322" y="8690"/>
                  </a:cubicBezTo>
                  <a:cubicBezTo>
                    <a:pt x="79354" y="6350"/>
                    <a:pt x="80322" y="4679"/>
                    <a:pt x="83225" y="3676"/>
                  </a:cubicBezTo>
                  <a:cubicBezTo>
                    <a:pt x="86129" y="2674"/>
                    <a:pt x="89032" y="2005"/>
                    <a:pt x="90967" y="2005"/>
                  </a:cubicBezTo>
                  <a:cubicBezTo>
                    <a:pt x="112258" y="28746"/>
                    <a:pt x="112258" y="28746"/>
                    <a:pt x="112258" y="28746"/>
                  </a:cubicBezTo>
                  <a:cubicBezTo>
                    <a:pt x="113225" y="29749"/>
                    <a:pt x="113225" y="30752"/>
                    <a:pt x="112258" y="31754"/>
                  </a:cubicBezTo>
                  <a:cubicBezTo>
                    <a:pt x="99677" y="45125"/>
                    <a:pt x="99677" y="45125"/>
                    <a:pt x="99677" y="45125"/>
                  </a:cubicBezTo>
                  <a:cubicBezTo>
                    <a:pt x="99677" y="45125"/>
                    <a:pt x="99677" y="45459"/>
                    <a:pt x="99677" y="45459"/>
                  </a:cubicBezTo>
                  <a:cubicBezTo>
                    <a:pt x="99677" y="57493"/>
                    <a:pt x="99677" y="57493"/>
                    <a:pt x="99677" y="57493"/>
                  </a:cubicBezTo>
                  <a:cubicBezTo>
                    <a:pt x="34838" y="57493"/>
                    <a:pt x="34838" y="57493"/>
                    <a:pt x="34838" y="57493"/>
                  </a:cubicBezTo>
                  <a:cubicBezTo>
                    <a:pt x="34838" y="52144"/>
                    <a:pt x="34838" y="52144"/>
                    <a:pt x="34838" y="52144"/>
                  </a:cubicBezTo>
                  <a:cubicBezTo>
                    <a:pt x="34838" y="52144"/>
                    <a:pt x="34838" y="51810"/>
                    <a:pt x="34838" y="51810"/>
                  </a:cubicBezTo>
                  <a:cubicBezTo>
                    <a:pt x="8709" y="39777"/>
                    <a:pt x="8709" y="39777"/>
                    <a:pt x="8709" y="39777"/>
                  </a:cubicBezTo>
                  <a:cubicBezTo>
                    <a:pt x="5806" y="39777"/>
                    <a:pt x="2903" y="39442"/>
                    <a:pt x="0" y="38774"/>
                  </a:cubicBezTo>
                  <a:close/>
                  <a:moveTo>
                    <a:pt x="115161" y="59164"/>
                  </a:moveTo>
                  <a:cubicBezTo>
                    <a:pt x="115161" y="73537"/>
                    <a:pt x="115161" y="73537"/>
                    <a:pt x="115161" y="73537"/>
                  </a:cubicBezTo>
                  <a:cubicBezTo>
                    <a:pt x="16451" y="73537"/>
                    <a:pt x="16451" y="73537"/>
                    <a:pt x="16451" y="73537"/>
                  </a:cubicBezTo>
                  <a:cubicBezTo>
                    <a:pt x="16451" y="59164"/>
                    <a:pt x="16451" y="59164"/>
                    <a:pt x="16451" y="59164"/>
                  </a:cubicBezTo>
                  <a:lnTo>
                    <a:pt x="115161" y="59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8"/>
            <p:cNvSpPr/>
            <p:nvPr/>
          </p:nvSpPr>
          <p:spPr>
            <a:xfrm>
              <a:off x="7886700" y="5111750"/>
              <a:ext cx="65100" cy="58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120000"/>
                  </a:moveTo>
                  <a:cubicBezTo>
                    <a:pt x="90000" y="120000"/>
                    <a:pt x="120000" y="98181"/>
                    <a:pt x="120000" y="54545"/>
                  </a:cubicBezTo>
                  <a:cubicBezTo>
                    <a:pt x="120000" y="21818"/>
                    <a:pt x="90000" y="0"/>
                    <a:pt x="60000" y="0"/>
                  </a:cubicBezTo>
                  <a:cubicBezTo>
                    <a:pt x="30000" y="0"/>
                    <a:pt x="0" y="21818"/>
                    <a:pt x="0" y="54545"/>
                  </a:cubicBezTo>
                  <a:cubicBezTo>
                    <a:pt x="0" y="98181"/>
                    <a:pt x="30000" y="120000"/>
                    <a:pt x="60000" y="120000"/>
                  </a:cubicBezTo>
                  <a:close/>
                  <a:moveTo>
                    <a:pt x="60000" y="54545"/>
                  </a:moveTo>
                  <a:cubicBezTo>
                    <a:pt x="70000" y="54545"/>
                    <a:pt x="70000" y="54545"/>
                    <a:pt x="70000" y="54545"/>
                  </a:cubicBezTo>
                  <a:cubicBezTo>
                    <a:pt x="70000" y="65454"/>
                    <a:pt x="70000" y="65454"/>
                    <a:pt x="60000" y="65454"/>
                  </a:cubicBezTo>
                  <a:cubicBezTo>
                    <a:pt x="60000" y="65454"/>
                    <a:pt x="50000" y="65454"/>
                    <a:pt x="50000" y="54545"/>
                  </a:cubicBezTo>
                  <a:cubicBezTo>
                    <a:pt x="50000" y="54545"/>
                    <a:pt x="60000" y="54545"/>
                    <a:pt x="60000" y="54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7" name="Google Shape;207;p8"/>
          <p:cNvGrpSpPr/>
          <p:nvPr/>
        </p:nvGrpSpPr>
        <p:grpSpPr>
          <a:xfrm rot="10800000">
            <a:off x="6518888" y="-12"/>
            <a:ext cx="1551087" cy="2468625"/>
            <a:chOff x="715963" y="3538538"/>
            <a:chExt cx="1551087" cy="2468625"/>
          </a:xfrm>
        </p:grpSpPr>
        <p:sp>
          <p:nvSpPr>
            <p:cNvPr id="208" name="Google Shape;208;p8"/>
            <p:cNvSpPr/>
            <p:nvPr/>
          </p:nvSpPr>
          <p:spPr>
            <a:xfrm>
              <a:off x="785813" y="4429125"/>
              <a:ext cx="15900" cy="33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40000" y="120000"/>
                  </a:cubicBezTo>
                  <a:cubicBezTo>
                    <a:pt x="8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80000" y="0"/>
                    <a:pt x="4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8"/>
            <p:cNvSpPr/>
            <p:nvPr/>
          </p:nvSpPr>
          <p:spPr>
            <a:xfrm>
              <a:off x="817563" y="4429125"/>
              <a:ext cx="15900" cy="33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80000" y="120000"/>
                  </a:cubicBezTo>
                  <a:cubicBezTo>
                    <a:pt x="12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120000" y="0"/>
                    <a:pt x="8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8"/>
            <p:cNvSpPr/>
            <p:nvPr/>
          </p:nvSpPr>
          <p:spPr>
            <a:xfrm>
              <a:off x="715963" y="4392613"/>
              <a:ext cx="187200" cy="401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3142" y="24000"/>
                  </a:moveTo>
                  <a:cubicBezTo>
                    <a:pt x="99428" y="24000"/>
                    <a:pt x="99428" y="24000"/>
                    <a:pt x="99428" y="24000"/>
                  </a:cubicBezTo>
                  <a:cubicBezTo>
                    <a:pt x="99428" y="3200"/>
                    <a:pt x="99428" y="3200"/>
                    <a:pt x="99428" y="3200"/>
                  </a:cubicBezTo>
                  <a:cubicBezTo>
                    <a:pt x="99428" y="1600"/>
                    <a:pt x="96000" y="0"/>
                    <a:pt x="92571" y="0"/>
                  </a:cubicBezTo>
                  <a:cubicBezTo>
                    <a:pt x="27428" y="0"/>
                    <a:pt x="27428" y="0"/>
                    <a:pt x="27428" y="0"/>
                  </a:cubicBezTo>
                  <a:cubicBezTo>
                    <a:pt x="24000" y="0"/>
                    <a:pt x="20571" y="1600"/>
                    <a:pt x="20571" y="3200"/>
                  </a:cubicBezTo>
                  <a:cubicBezTo>
                    <a:pt x="20571" y="24000"/>
                    <a:pt x="20571" y="24000"/>
                    <a:pt x="20571" y="24000"/>
                  </a:cubicBezTo>
                  <a:cubicBezTo>
                    <a:pt x="6857" y="24000"/>
                    <a:pt x="6857" y="24000"/>
                    <a:pt x="6857" y="24000"/>
                  </a:cubicBezTo>
                  <a:cubicBezTo>
                    <a:pt x="3428" y="24000"/>
                    <a:pt x="0" y="25600"/>
                    <a:pt x="0" y="28800"/>
                  </a:cubicBezTo>
                  <a:cubicBezTo>
                    <a:pt x="0" y="97600"/>
                    <a:pt x="0" y="97600"/>
                    <a:pt x="0" y="97600"/>
                  </a:cubicBezTo>
                  <a:cubicBezTo>
                    <a:pt x="0" y="110400"/>
                    <a:pt x="20571" y="120000"/>
                    <a:pt x="48000" y="120000"/>
                  </a:cubicBezTo>
                  <a:cubicBezTo>
                    <a:pt x="72000" y="120000"/>
                    <a:pt x="72000" y="120000"/>
                    <a:pt x="72000" y="120000"/>
                  </a:cubicBezTo>
                  <a:cubicBezTo>
                    <a:pt x="99428" y="120000"/>
                    <a:pt x="120000" y="110400"/>
                    <a:pt x="120000" y="97600"/>
                  </a:cubicBezTo>
                  <a:cubicBezTo>
                    <a:pt x="120000" y="28800"/>
                    <a:pt x="120000" y="28800"/>
                    <a:pt x="120000" y="28800"/>
                  </a:cubicBezTo>
                  <a:cubicBezTo>
                    <a:pt x="120000" y="25600"/>
                    <a:pt x="116571" y="24000"/>
                    <a:pt x="113142" y="24000"/>
                  </a:cubicBezTo>
                  <a:close/>
                  <a:moveTo>
                    <a:pt x="37714" y="8000"/>
                  </a:moveTo>
                  <a:cubicBezTo>
                    <a:pt x="82285" y="8000"/>
                    <a:pt x="82285" y="8000"/>
                    <a:pt x="82285" y="8000"/>
                  </a:cubicBezTo>
                  <a:cubicBezTo>
                    <a:pt x="82285" y="24000"/>
                    <a:pt x="82285" y="24000"/>
                    <a:pt x="82285" y="24000"/>
                  </a:cubicBezTo>
                  <a:cubicBezTo>
                    <a:pt x="37714" y="24000"/>
                    <a:pt x="37714" y="24000"/>
                    <a:pt x="37714" y="24000"/>
                  </a:cubicBezTo>
                  <a:lnTo>
                    <a:pt x="37714" y="8000"/>
                  </a:lnTo>
                  <a:close/>
                  <a:moveTo>
                    <a:pt x="72000" y="113600"/>
                  </a:moveTo>
                  <a:cubicBezTo>
                    <a:pt x="48000" y="113600"/>
                    <a:pt x="48000" y="113600"/>
                    <a:pt x="48000" y="113600"/>
                  </a:cubicBezTo>
                  <a:cubicBezTo>
                    <a:pt x="30857" y="113600"/>
                    <a:pt x="17142" y="105600"/>
                    <a:pt x="17142" y="97600"/>
                  </a:cubicBezTo>
                  <a:cubicBezTo>
                    <a:pt x="17142" y="32000"/>
                    <a:pt x="17142" y="32000"/>
                    <a:pt x="17142" y="32000"/>
                  </a:cubicBezTo>
                  <a:cubicBezTo>
                    <a:pt x="27428" y="32000"/>
                    <a:pt x="27428" y="32000"/>
                    <a:pt x="27428" y="32000"/>
                  </a:cubicBezTo>
                  <a:cubicBezTo>
                    <a:pt x="92571" y="32000"/>
                    <a:pt x="92571" y="32000"/>
                    <a:pt x="92571" y="32000"/>
                  </a:cubicBezTo>
                  <a:cubicBezTo>
                    <a:pt x="102857" y="32000"/>
                    <a:pt x="102857" y="32000"/>
                    <a:pt x="102857" y="32000"/>
                  </a:cubicBezTo>
                  <a:cubicBezTo>
                    <a:pt x="102857" y="97600"/>
                    <a:pt x="102857" y="97600"/>
                    <a:pt x="102857" y="97600"/>
                  </a:cubicBezTo>
                  <a:cubicBezTo>
                    <a:pt x="102857" y="105600"/>
                    <a:pt x="89142" y="113600"/>
                    <a:pt x="72000" y="113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8"/>
            <p:cNvSpPr/>
            <p:nvPr/>
          </p:nvSpPr>
          <p:spPr>
            <a:xfrm>
              <a:off x="758825" y="4521200"/>
              <a:ext cx="101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7368" y="0"/>
                  </a:moveTo>
                  <a:cubicBezTo>
                    <a:pt x="12631" y="0"/>
                    <a:pt x="12631" y="0"/>
                    <a:pt x="12631" y="0"/>
                  </a:cubicBezTo>
                  <a:cubicBezTo>
                    <a:pt x="6315" y="0"/>
                    <a:pt x="0" y="24000"/>
                    <a:pt x="0" y="72000"/>
                  </a:cubicBezTo>
                  <a:cubicBezTo>
                    <a:pt x="0" y="96000"/>
                    <a:pt x="6315" y="120000"/>
                    <a:pt x="12631" y="120000"/>
                  </a:cubicBezTo>
                  <a:cubicBezTo>
                    <a:pt x="107368" y="120000"/>
                    <a:pt x="107368" y="120000"/>
                    <a:pt x="107368" y="120000"/>
                  </a:cubicBezTo>
                  <a:cubicBezTo>
                    <a:pt x="113684" y="120000"/>
                    <a:pt x="120000" y="96000"/>
                    <a:pt x="120000" y="72000"/>
                  </a:cubicBezTo>
                  <a:cubicBezTo>
                    <a:pt x="120000" y="24000"/>
                    <a:pt x="113684" y="0"/>
                    <a:pt x="1073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12;p8"/>
            <p:cNvSpPr/>
            <p:nvPr/>
          </p:nvSpPr>
          <p:spPr>
            <a:xfrm>
              <a:off x="1293813" y="4230688"/>
              <a:ext cx="523800" cy="371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448" y="120000"/>
                  </a:moveTo>
                  <a:cubicBezTo>
                    <a:pt x="105306" y="120000"/>
                    <a:pt x="105306" y="120000"/>
                    <a:pt x="105306" y="120000"/>
                  </a:cubicBezTo>
                  <a:cubicBezTo>
                    <a:pt x="105306" y="116521"/>
                    <a:pt x="106530" y="113043"/>
                    <a:pt x="107755" y="111304"/>
                  </a:cubicBezTo>
                  <a:cubicBezTo>
                    <a:pt x="105306" y="111304"/>
                    <a:pt x="105306" y="111304"/>
                    <a:pt x="105306" y="111304"/>
                  </a:cubicBezTo>
                  <a:cubicBezTo>
                    <a:pt x="105306" y="8695"/>
                    <a:pt x="105306" y="8695"/>
                    <a:pt x="105306" y="8695"/>
                  </a:cubicBezTo>
                  <a:cubicBezTo>
                    <a:pt x="115102" y="8695"/>
                    <a:pt x="115102" y="8695"/>
                    <a:pt x="115102" y="8695"/>
                  </a:cubicBezTo>
                  <a:cubicBezTo>
                    <a:pt x="115102" y="102608"/>
                    <a:pt x="115102" y="102608"/>
                    <a:pt x="115102" y="102608"/>
                  </a:cubicBezTo>
                  <a:cubicBezTo>
                    <a:pt x="116326" y="102608"/>
                    <a:pt x="118775" y="100869"/>
                    <a:pt x="119999" y="100869"/>
                  </a:cubicBezTo>
                  <a:cubicBezTo>
                    <a:pt x="119999" y="3478"/>
                    <a:pt x="119999" y="3478"/>
                    <a:pt x="119999" y="3478"/>
                  </a:cubicBezTo>
                  <a:cubicBezTo>
                    <a:pt x="119999" y="1739"/>
                    <a:pt x="118775" y="0"/>
                    <a:pt x="117551" y="0"/>
                  </a:cubicBezTo>
                  <a:cubicBezTo>
                    <a:pt x="101632" y="0"/>
                    <a:pt x="101632" y="0"/>
                    <a:pt x="101632" y="0"/>
                  </a:cubicBezTo>
                  <a:cubicBezTo>
                    <a:pt x="100408" y="0"/>
                    <a:pt x="99183" y="1739"/>
                    <a:pt x="99183" y="3478"/>
                  </a:cubicBezTo>
                  <a:cubicBezTo>
                    <a:pt x="99183" y="111304"/>
                    <a:pt x="99183" y="111304"/>
                    <a:pt x="99183" y="111304"/>
                  </a:cubicBezTo>
                  <a:cubicBezTo>
                    <a:pt x="89387" y="111304"/>
                    <a:pt x="89387" y="111304"/>
                    <a:pt x="89387" y="111304"/>
                  </a:cubicBezTo>
                  <a:cubicBezTo>
                    <a:pt x="89387" y="55652"/>
                    <a:pt x="89387" y="55652"/>
                    <a:pt x="89387" y="55652"/>
                  </a:cubicBezTo>
                  <a:cubicBezTo>
                    <a:pt x="89387" y="53913"/>
                    <a:pt x="88163" y="52173"/>
                    <a:pt x="85714" y="52173"/>
                  </a:cubicBezTo>
                  <a:cubicBezTo>
                    <a:pt x="69795" y="52173"/>
                    <a:pt x="69795" y="52173"/>
                    <a:pt x="69795" y="52173"/>
                  </a:cubicBezTo>
                  <a:cubicBezTo>
                    <a:pt x="68571" y="52173"/>
                    <a:pt x="67346" y="53913"/>
                    <a:pt x="67346" y="55652"/>
                  </a:cubicBezTo>
                  <a:cubicBezTo>
                    <a:pt x="67346" y="111304"/>
                    <a:pt x="67346" y="111304"/>
                    <a:pt x="67346" y="111304"/>
                  </a:cubicBezTo>
                  <a:cubicBezTo>
                    <a:pt x="57551" y="111304"/>
                    <a:pt x="57551" y="111304"/>
                    <a:pt x="57551" y="111304"/>
                  </a:cubicBezTo>
                  <a:cubicBezTo>
                    <a:pt x="57551" y="41739"/>
                    <a:pt x="57551" y="41739"/>
                    <a:pt x="57551" y="41739"/>
                  </a:cubicBezTo>
                  <a:cubicBezTo>
                    <a:pt x="57551" y="38260"/>
                    <a:pt x="56326" y="36521"/>
                    <a:pt x="55102" y="36521"/>
                  </a:cubicBezTo>
                  <a:cubicBezTo>
                    <a:pt x="39183" y="36521"/>
                    <a:pt x="39183" y="36521"/>
                    <a:pt x="39183" y="36521"/>
                  </a:cubicBezTo>
                  <a:cubicBezTo>
                    <a:pt x="37959" y="36521"/>
                    <a:pt x="35510" y="38260"/>
                    <a:pt x="35510" y="41739"/>
                  </a:cubicBezTo>
                  <a:cubicBezTo>
                    <a:pt x="35510" y="111304"/>
                    <a:pt x="35510" y="111304"/>
                    <a:pt x="35510" y="111304"/>
                  </a:cubicBezTo>
                  <a:cubicBezTo>
                    <a:pt x="25714" y="111304"/>
                    <a:pt x="25714" y="111304"/>
                    <a:pt x="25714" y="111304"/>
                  </a:cubicBezTo>
                  <a:cubicBezTo>
                    <a:pt x="25714" y="78260"/>
                    <a:pt x="25714" y="78260"/>
                    <a:pt x="25714" y="78260"/>
                  </a:cubicBezTo>
                  <a:cubicBezTo>
                    <a:pt x="25714" y="76521"/>
                    <a:pt x="24489" y="74782"/>
                    <a:pt x="23265" y="74782"/>
                  </a:cubicBezTo>
                  <a:cubicBezTo>
                    <a:pt x="7346" y="74782"/>
                    <a:pt x="7346" y="74782"/>
                    <a:pt x="7346" y="74782"/>
                  </a:cubicBezTo>
                  <a:cubicBezTo>
                    <a:pt x="6122" y="74782"/>
                    <a:pt x="4897" y="76521"/>
                    <a:pt x="4897" y="78260"/>
                  </a:cubicBezTo>
                  <a:cubicBezTo>
                    <a:pt x="4897" y="111304"/>
                    <a:pt x="4897" y="111304"/>
                    <a:pt x="4897" y="111304"/>
                  </a:cubicBezTo>
                  <a:cubicBezTo>
                    <a:pt x="2448" y="111304"/>
                    <a:pt x="2448" y="111304"/>
                    <a:pt x="2448" y="111304"/>
                  </a:cubicBezTo>
                  <a:cubicBezTo>
                    <a:pt x="1224" y="111304"/>
                    <a:pt x="0" y="113043"/>
                    <a:pt x="0" y="114782"/>
                  </a:cubicBezTo>
                  <a:cubicBezTo>
                    <a:pt x="0" y="118260"/>
                    <a:pt x="1224" y="120000"/>
                    <a:pt x="2448" y="120000"/>
                  </a:cubicBezTo>
                  <a:close/>
                  <a:moveTo>
                    <a:pt x="73469" y="60869"/>
                  </a:moveTo>
                  <a:cubicBezTo>
                    <a:pt x="83265" y="60869"/>
                    <a:pt x="83265" y="60869"/>
                    <a:pt x="83265" y="60869"/>
                  </a:cubicBezTo>
                  <a:cubicBezTo>
                    <a:pt x="83265" y="111304"/>
                    <a:pt x="83265" y="111304"/>
                    <a:pt x="83265" y="111304"/>
                  </a:cubicBezTo>
                  <a:cubicBezTo>
                    <a:pt x="73469" y="111304"/>
                    <a:pt x="73469" y="111304"/>
                    <a:pt x="73469" y="111304"/>
                  </a:cubicBezTo>
                  <a:lnTo>
                    <a:pt x="73469" y="60869"/>
                  </a:lnTo>
                  <a:close/>
                  <a:moveTo>
                    <a:pt x="41632" y="45217"/>
                  </a:moveTo>
                  <a:cubicBezTo>
                    <a:pt x="51428" y="45217"/>
                    <a:pt x="51428" y="45217"/>
                    <a:pt x="51428" y="45217"/>
                  </a:cubicBezTo>
                  <a:cubicBezTo>
                    <a:pt x="51428" y="111304"/>
                    <a:pt x="51428" y="111304"/>
                    <a:pt x="51428" y="111304"/>
                  </a:cubicBezTo>
                  <a:cubicBezTo>
                    <a:pt x="41632" y="111304"/>
                    <a:pt x="41632" y="111304"/>
                    <a:pt x="41632" y="111304"/>
                  </a:cubicBezTo>
                  <a:lnTo>
                    <a:pt x="41632" y="45217"/>
                  </a:lnTo>
                  <a:close/>
                  <a:moveTo>
                    <a:pt x="11020" y="83478"/>
                  </a:moveTo>
                  <a:cubicBezTo>
                    <a:pt x="20816" y="83478"/>
                    <a:pt x="20816" y="83478"/>
                    <a:pt x="20816" y="83478"/>
                  </a:cubicBezTo>
                  <a:cubicBezTo>
                    <a:pt x="20816" y="111304"/>
                    <a:pt x="20816" y="111304"/>
                    <a:pt x="20816" y="111304"/>
                  </a:cubicBezTo>
                  <a:cubicBezTo>
                    <a:pt x="11020" y="111304"/>
                    <a:pt x="11020" y="111304"/>
                    <a:pt x="11020" y="111304"/>
                  </a:cubicBezTo>
                  <a:lnTo>
                    <a:pt x="11020" y="834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8"/>
            <p:cNvSpPr/>
            <p:nvPr/>
          </p:nvSpPr>
          <p:spPr>
            <a:xfrm>
              <a:off x="1106488" y="3538538"/>
              <a:ext cx="936600" cy="1255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2971" y="117948"/>
                  </a:moveTo>
                  <a:cubicBezTo>
                    <a:pt x="3428" y="117948"/>
                    <a:pt x="3428" y="117948"/>
                    <a:pt x="3428" y="117948"/>
                  </a:cubicBezTo>
                  <a:cubicBezTo>
                    <a:pt x="3428" y="2564"/>
                    <a:pt x="3428" y="2564"/>
                    <a:pt x="3428" y="2564"/>
                  </a:cubicBezTo>
                  <a:cubicBezTo>
                    <a:pt x="75428" y="2564"/>
                    <a:pt x="75428" y="2564"/>
                    <a:pt x="75428" y="2564"/>
                  </a:cubicBezTo>
                  <a:cubicBezTo>
                    <a:pt x="75428" y="31794"/>
                    <a:pt x="75428" y="31794"/>
                    <a:pt x="75428" y="31794"/>
                  </a:cubicBezTo>
                  <a:cubicBezTo>
                    <a:pt x="75428" y="32820"/>
                    <a:pt x="76114" y="33333"/>
                    <a:pt x="76800" y="33333"/>
                  </a:cubicBezTo>
                  <a:cubicBezTo>
                    <a:pt x="116571" y="33333"/>
                    <a:pt x="116571" y="33333"/>
                    <a:pt x="116571" y="33333"/>
                  </a:cubicBezTo>
                  <a:cubicBezTo>
                    <a:pt x="116571" y="92307"/>
                    <a:pt x="116571" y="92307"/>
                    <a:pt x="116571" y="92307"/>
                  </a:cubicBezTo>
                  <a:cubicBezTo>
                    <a:pt x="117257" y="92820"/>
                    <a:pt x="117257" y="94358"/>
                    <a:pt x="117257" y="95384"/>
                  </a:cubicBezTo>
                  <a:cubicBezTo>
                    <a:pt x="117257" y="97435"/>
                    <a:pt x="117257" y="97435"/>
                    <a:pt x="117257" y="97435"/>
                  </a:cubicBezTo>
                  <a:cubicBezTo>
                    <a:pt x="117942" y="97435"/>
                    <a:pt x="118628" y="96923"/>
                    <a:pt x="119999" y="96410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314" y="31794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78171" y="512"/>
                    <a:pt x="78171" y="512"/>
                    <a:pt x="78171" y="512"/>
                  </a:cubicBezTo>
                  <a:cubicBezTo>
                    <a:pt x="78171" y="512"/>
                    <a:pt x="78171" y="512"/>
                    <a:pt x="78171" y="0"/>
                  </a:cubicBezTo>
                  <a:cubicBezTo>
                    <a:pt x="78171" y="0"/>
                    <a:pt x="78171" y="0"/>
                    <a:pt x="78171" y="0"/>
                  </a:cubicBezTo>
                  <a:cubicBezTo>
                    <a:pt x="78171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6800" y="0"/>
                  </a:cubicBezTo>
                  <a:cubicBezTo>
                    <a:pt x="2057" y="0"/>
                    <a:pt x="2057" y="0"/>
                    <a:pt x="2057" y="0"/>
                  </a:cubicBezTo>
                  <a:cubicBezTo>
                    <a:pt x="685" y="0"/>
                    <a:pt x="0" y="512"/>
                    <a:pt x="0" y="1538"/>
                  </a:cubicBezTo>
                  <a:cubicBezTo>
                    <a:pt x="0" y="118974"/>
                    <a:pt x="0" y="118974"/>
                    <a:pt x="0" y="118974"/>
                  </a:cubicBezTo>
                  <a:cubicBezTo>
                    <a:pt x="0" y="119487"/>
                    <a:pt x="685" y="120000"/>
                    <a:pt x="2057" y="120000"/>
                  </a:cubicBezTo>
                  <a:cubicBezTo>
                    <a:pt x="82971" y="120000"/>
                    <a:pt x="82971" y="120000"/>
                    <a:pt x="82971" y="120000"/>
                  </a:cubicBezTo>
                  <a:lnTo>
                    <a:pt x="82971" y="117948"/>
                  </a:lnTo>
                  <a:close/>
                  <a:moveTo>
                    <a:pt x="78857" y="4102"/>
                  </a:moveTo>
                  <a:cubicBezTo>
                    <a:pt x="113828" y="30769"/>
                    <a:pt x="113828" y="30769"/>
                    <a:pt x="113828" y="30769"/>
                  </a:cubicBezTo>
                  <a:cubicBezTo>
                    <a:pt x="78857" y="30769"/>
                    <a:pt x="78857" y="30769"/>
                    <a:pt x="78857" y="30769"/>
                  </a:cubicBezTo>
                  <a:lnTo>
                    <a:pt x="78857" y="41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8"/>
            <p:cNvSpPr/>
            <p:nvPr/>
          </p:nvSpPr>
          <p:spPr>
            <a:xfrm>
              <a:off x="1293813" y="3748088"/>
              <a:ext cx="2508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8"/>
            <p:cNvSpPr/>
            <p:nvPr/>
          </p:nvSpPr>
          <p:spPr>
            <a:xfrm>
              <a:off x="1293813" y="3919538"/>
              <a:ext cx="2508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6000"/>
                    <a:pt x="120000" y="48000"/>
                  </a:cubicBezTo>
                  <a:cubicBezTo>
                    <a:pt x="120000" y="24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24000"/>
                    <a:pt x="0" y="48000"/>
                  </a:cubicBezTo>
                  <a:cubicBezTo>
                    <a:pt x="0" y="96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8"/>
            <p:cNvSpPr/>
            <p:nvPr/>
          </p:nvSpPr>
          <p:spPr>
            <a:xfrm>
              <a:off x="1325563" y="4048125"/>
              <a:ext cx="480900" cy="301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7333" y="64285"/>
                  </a:moveTo>
                  <a:cubicBezTo>
                    <a:pt x="74666" y="64285"/>
                    <a:pt x="72000" y="66428"/>
                    <a:pt x="70666" y="68571"/>
                  </a:cubicBezTo>
                  <a:cubicBezTo>
                    <a:pt x="52000" y="59999"/>
                    <a:pt x="52000" y="59999"/>
                    <a:pt x="52000" y="59999"/>
                  </a:cubicBezTo>
                  <a:cubicBezTo>
                    <a:pt x="52000" y="51428"/>
                    <a:pt x="48000" y="44999"/>
                    <a:pt x="42666" y="44999"/>
                  </a:cubicBezTo>
                  <a:cubicBezTo>
                    <a:pt x="38666" y="44999"/>
                    <a:pt x="34666" y="51428"/>
                    <a:pt x="34666" y="59999"/>
                  </a:cubicBezTo>
                  <a:cubicBezTo>
                    <a:pt x="34666" y="62142"/>
                    <a:pt x="34666" y="62142"/>
                    <a:pt x="34666" y="64285"/>
                  </a:cubicBezTo>
                  <a:cubicBezTo>
                    <a:pt x="13333" y="92142"/>
                    <a:pt x="13333" y="92142"/>
                    <a:pt x="13333" y="92142"/>
                  </a:cubicBezTo>
                  <a:cubicBezTo>
                    <a:pt x="12000" y="92142"/>
                    <a:pt x="10666" y="92142"/>
                    <a:pt x="9333" y="92142"/>
                  </a:cubicBezTo>
                  <a:cubicBezTo>
                    <a:pt x="4000" y="92142"/>
                    <a:pt x="0" y="98571"/>
                    <a:pt x="0" y="104999"/>
                  </a:cubicBezTo>
                  <a:cubicBezTo>
                    <a:pt x="0" y="113571"/>
                    <a:pt x="4000" y="119999"/>
                    <a:pt x="9333" y="119999"/>
                  </a:cubicBezTo>
                  <a:cubicBezTo>
                    <a:pt x="13333" y="119999"/>
                    <a:pt x="17333" y="113571"/>
                    <a:pt x="17333" y="104999"/>
                  </a:cubicBezTo>
                  <a:cubicBezTo>
                    <a:pt x="17333" y="102857"/>
                    <a:pt x="17333" y="102857"/>
                    <a:pt x="17333" y="100714"/>
                  </a:cubicBezTo>
                  <a:cubicBezTo>
                    <a:pt x="38666" y="72857"/>
                    <a:pt x="38666" y="72857"/>
                    <a:pt x="38666" y="72857"/>
                  </a:cubicBezTo>
                  <a:cubicBezTo>
                    <a:pt x="40000" y="72857"/>
                    <a:pt x="41333" y="75000"/>
                    <a:pt x="42666" y="75000"/>
                  </a:cubicBezTo>
                  <a:cubicBezTo>
                    <a:pt x="45333" y="75000"/>
                    <a:pt x="48000" y="72857"/>
                    <a:pt x="49333" y="68571"/>
                  </a:cubicBezTo>
                  <a:cubicBezTo>
                    <a:pt x="68000" y="79285"/>
                    <a:pt x="68000" y="79285"/>
                    <a:pt x="68000" y="79285"/>
                  </a:cubicBezTo>
                  <a:cubicBezTo>
                    <a:pt x="68000" y="85714"/>
                    <a:pt x="72000" y="92142"/>
                    <a:pt x="77333" y="92142"/>
                  </a:cubicBezTo>
                  <a:cubicBezTo>
                    <a:pt x="82666" y="92142"/>
                    <a:pt x="86666" y="85714"/>
                    <a:pt x="86666" y="77142"/>
                  </a:cubicBezTo>
                  <a:cubicBezTo>
                    <a:pt x="86666" y="75000"/>
                    <a:pt x="85333" y="72857"/>
                    <a:pt x="85333" y="70714"/>
                  </a:cubicBezTo>
                  <a:cubicBezTo>
                    <a:pt x="108000" y="27857"/>
                    <a:pt x="108000" y="27857"/>
                    <a:pt x="108000" y="27857"/>
                  </a:cubicBezTo>
                  <a:cubicBezTo>
                    <a:pt x="109333" y="27857"/>
                    <a:pt x="110666" y="27857"/>
                    <a:pt x="112000" y="27857"/>
                  </a:cubicBezTo>
                  <a:cubicBezTo>
                    <a:pt x="116000" y="27857"/>
                    <a:pt x="120000" y="21428"/>
                    <a:pt x="120000" y="12857"/>
                  </a:cubicBezTo>
                  <a:cubicBezTo>
                    <a:pt x="120000" y="6428"/>
                    <a:pt x="116000" y="0"/>
                    <a:pt x="112000" y="0"/>
                  </a:cubicBezTo>
                  <a:cubicBezTo>
                    <a:pt x="106666" y="0"/>
                    <a:pt x="102666" y="6428"/>
                    <a:pt x="102666" y="12857"/>
                  </a:cubicBezTo>
                  <a:cubicBezTo>
                    <a:pt x="102666" y="17142"/>
                    <a:pt x="102666" y="19285"/>
                    <a:pt x="104000" y="21428"/>
                  </a:cubicBezTo>
                  <a:cubicBezTo>
                    <a:pt x="80000" y="64285"/>
                    <a:pt x="80000" y="64285"/>
                    <a:pt x="80000" y="64285"/>
                  </a:cubicBezTo>
                  <a:cubicBezTo>
                    <a:pt x="78666" y="64285"/>
                    <a:pt x="78666" y="64285"/>
                    <a:pt x="77333" y="64285"/>
                  </a:cubicBezTo>
                  <a:close/>
                  <a:moveTo>
                    <a:pt x="9333" y="109285"/>
                  </a:moveTo>
                  <a:cubicBezTo>
                    <a:pt x="8000" y="109285"/>
                    <a:pt x="6666" y="107142"/>
                    <a:pt x="6666" y="104999"/>
                  </a:cubicBezTo>
                  <a:cubicBezTo>
                    <a:pt x="6666" y="102857"/>
                    <a:pt x="8000" y="100714"/>
                    <a:pt x="9333" y="100714"/>
                  </a:cubicBezTo>
                  <a:cubicBezTo>
                    <a:pt x="10666" y="100714"/>
                    <a:pt x="10666" y="102857"/>
                    <a:pt x="10666" y="104999"/>
                  </a:cubicBezTo>
                  <a:cubicBezTo>
                    <a:pt x="10666" y="107142"/>
                    <a:pt x="10666" y="109285"/>
                    <a:pt x="9333" y="109285"/>
                  </a:cubicBezTo>
                  <a:close/>
                  <a:moveTo>
                    <a:pt x="42666" y="64285"/>
                  </a:moveTo>
                  <a:cubicBezTo>
                    <a:pt x="41333" y="64285"/>
                    <a:pt x="40000" y="62142"/>
                    <a:pt x="40000" y="59999"/>
                  </a:cubicBezTo>
                  <a:cubicBezTo>
                    <a:pt x="40000" y="57857"/>
                    <a:pt x="41333" y="55714"/>
                    <a:pt x="42666" y="55714"/>
                  </a:cubicBezTo>
                  <a:cubicBezTo>
                    <a:pt x="44000" y="55714"/>
                    <a:pt x="45333" y="57857"/>
                    <a:pt x="45333" y="59999"/>
                  </a:cubicBezTo>
                  <a:cubicBezTo>
                    <a:pt x="45333" y="62142"/>
                    <a:pt x="44000" y="64285"/>
                    <a:pt x="42666" y="64285"/>
                  </a:cubicBezTo>
                  <a:close/>
                  <a:moveTo>
                    <a:pt x="77333" y="81428"/>
                  </a:moveTo>
                  <a:cubicBezTo>
                    <a:pt x="76000" y="81428"/>
                    <a:pt x="74666" y="79285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5000"/>
                  </a:cubicBezTo>
                  <a:cubicBezTo>
                    <a:pt x="76000" y="75000"/>
                    <a:pt x="76000" y="75000"/>
                    <a:pt x="77333" y="75000"/>
                  </a:cubicBezTo>
                  <a:cubicBezTo>
                    <a:pt x="78666" y="75000"/>
                    <a:pt x="80000" y="75000"/>
                    <a:pt x="80000" y="77142"/>
                  </a:cubicBezTo>
                  <a:cubicBezTo>
                    <a:pt x="80000" y="79285"/>
                    <a:pt x="78666" y="81428"/>
                    <a:pt x="77333" y="81428"/>
                  </a:cubicBezTo>
                  <a:close/>
                  <a:moveTo>
                    <a:pt x="112000" y="10714"/>
                  </a:moveTo>
                  <a:cubicBezTo>
                    <a:pt x="113333" y="10714"/>
                    <a:pt x="113333" y="10714"/>
                    <a:pt x="113333" y="12857"/>
                  </a:cubicBezTo>
                  <a:cubicBezTo>
                    <a:pt x="113333" y="14999"/>
                    <a:pt x="113333" y="17142"/>
                    <a:pt x="112000" y="17142"/>
                  </a:cubicBezTo>
                  <a:cubicBezTo>
                    <a:pt x="109333" y="17142"/>
                    <a:pt x="109333" y="14999"/>
                    <a:pt x="109333" y="12857"/>
                  </a:cubicBezTo>
                  <a:cubicBezTo>
                    <a:pt x="109333" y="10714"/>
                    <a:pt x="109333" y="10714"/>
                    <a:pt x="112000" y="107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8"/>
            <p:cNvSpPr/>
            <p:nvPr/>
          </p:nvSpPr>
          <p:spPr>
            <a:xfrm>
              <a:off x="1293813" y="3833813"/>
              <a:ext cx="2508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18;p8"/>
            <p:cNvSpPr/>
            <p:nvPr/>
          </p:nvSpPr>
          <p:spPr>
            <a:xfrm>
              <a:off x="1555750" y="4462463"/>
              <a:ext cx="711300" cy="1544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9774" y="62500"/>
                  </a:moveTo>
                  <a:cubicBezTo>
                    <a:pt x="32481" y="64583"/>
                    <a:pt x="36090" y="66250"/>
                    <a:pt x="41503" y="67916"/>
                  </a:cubicBezTo>
                  <a:cubicBezTo>
                    <a:pt x="41503" y="76250"/>
                    <a:pt x="41503" y="76250"/>
                    <a:pt x="41503" y="76250"/>
                  </a:cubicBezTo>
                  <a:cubicBezTo>
                    <a:pt x="31578" y="76250"/>
                    <a:pt x="31578" y="76250"/>
                    <a:pt x="31578" y="76250"/>
                  </a:cubicBezTo>
                  <a:cubicBezTo>
                    <a:pt x="30676" y="76250"/>
                    <a:pt x="29774" y="77083"/>
                    <a:pt x="29774" y="77500"/>
                  </a:cubicBezTo>
                  <a:cubicBezTo>
                    <a:pt x="29774" y="89166"/>
                    <a:pt x="29774" y="89166"/>
                    <a:pt x="29774" y="89166"/>
                  </a:cubicBezTo>
                  <a:cubicBezTo>
                    <a:pt x="29774" y="120000"/>
                    <a:pt x="29774" y="120000"/>
                    <a:pt x="29774" y="120000"/>
                  </a:cubicBezTo>
                  <a:cubicBezTo>
                    <a:pt x="34285" y="120000"/>
                    <a:pt x="34285" y="120000"/>
                    <a:pt x="34285" y="120000"/>
                  </a:cubicBezTo>
                  <a:cubicBezTo>
                    <a:pt x="34285" y="90000"/>
                    <a:pt x="34285" y="90000"/>
                    <a:pt x="34285" y="90000"/>
                  </a:cubicBezTo>
                  <a:cubicBezTo>
                    <a:pt x="110977" y="90000"/>
                    <a:pt x="110977" y="90000"/>
                    <a:pt x="110977" y="90000"/>
                  </a:cubicBezTo>
                  <a:cubicBezTo>
                    <a:pt x="110977" y="120000"/>
                    <a:pt x="110977" y="120000"/>
                    <a:pt x="110977" y="120000"/>
                  </a:cubicBezTo>
                  <a:cubicBezTo>
                    <a:pt x="115488" y="120000"/>
                    <a:pt x="115488" y="120000"/>
                    <a:pt x="115488" y="120000"/>
                  </a:cubicBezTo>
                  <a:cubicBezTo>
                    <a:pt x="115488" y="89166"/>
                    <a:pt x="115488" y="89166"/>
                    <a:pt x="115488" y="89166"/>
                  </a:cubicBezTo>
                  <a:cubicBezTo>
                    <a:pt x="115488" y="77500"/>
                    <a:pt x="115488" y="77500"/>
                    <a:pt x="115488" y="77500"/>
                  </a:cubicBezTo>
                  <a:cubicBezTo>
                    <a:pt x="115488" y="77083"/>
                    <a:pt x="114586" y="76250"/>
                    <a:pt x="112781" y="76250"/>
                  </a:cubicBezTo>
                  <a:cubicBezTo>
                    <a:pt x="103759" y="76250"/>
                    <a:pt x="103759" y="76250"/>
                    <a:pt x="103759" y="76250"/>
                  </a:cubicBezTo>
                  <a:cubicBezTo>
                    <a:pt x="103759" y="67500"/>
                    <a:pt x="103759" y="67500"/>
                    <a:pt x="103759" y="67500"/>
                  </a:cubicBezTo>
                  <a:cubicBezTo>
                    <a:pt x="113684" y="64166"/>
                    <a:pt x="120000" y="59166"/>
                    <a:pt x="120000" y="53333"/>
                  </a:cubicBezTo>
                  <a:cubicBezTo>
                    <a:pt x="120000" y="21666"/>
                    <a:pt x="120000" y="21666"/>
                    <a:pt x="120000" y="21666"/>
                  </a:cubicBezTo>
                  <a:cubicBezTo>
                    <a:pt x="120000" y="18333"/>
                    <a:pt x="114586" y="15833"/>
                    <a:pt x="107368" y="15833"/>
                  </a:cubicBezTo>
                  <a:cubicBezTo>
                    <a:pt x="104661" y="15833"/>
                    <a:pt x="101954" y="16250"/>
                    <a:pt x="99248" y="17083"/>
                  </a:cubicBezTo>
                  <a:cubicBezTo>
                    <a:pt x="99248" y="12083"/>
                    <a:pt x="99248" y="12083"/>
                    <a:pt x="99248" y="12083"/>
                  </a:cubicBezTo>
                  <a:cubicBezTo>
                    <a:pt x="99248" y="8750"/>
                    <a:pt x="93834" y="6250"/>
                    <a:pt x="86616" y="6250"/>
                  </a:cubicBezTo>
                  <a:cubicBezTo>
                    <a:pt x="83909" y="6250"/>
                    <a:pt x="81203" y="6666"/>
                    <a:pt x="78496" y="7500"/>
                  </a:cubicBezTo>
                  <a:cubicBezTo>
                    <a:pt x="78496" y="5833"/>
                    <a:pt x="78496" y="5833"/>
                    <a:pt x="78496" y="5833"/>
                  </a:cubicBezTo>
                  <a:cubicBezTo>
                    <a:pt x="78496" y="2500"/>
                    <a:pt x="73082" y="0"/>
                    <a:pt x="65864" y="0"/>
                  </a:cubicBezTo>
                  <a:cubicBezTo>
                    <a:pt x="59548" y="0"/>
                    <a:pt x="54135" y="2500"/>
                    <a:pt x="54135" y="5833"/>
                  </a:cubicBezTo>
                  <a:cubicBezTo>
                    <a:pt x="54135" y="7500"/>
                    <a:pt x="54135" y="7500"/>
                    <a:pt x="54135" y="7500"/>
                  </a:cubicBezTo>
                  <a:cubicBezTo>
                    <a:pt x="51428" y="6666"/>
                    <a:pt x="48721" y="6250"/>
                    <a:pt x="45112" y="6250"/>
                  </a:cubicBezTo>
                  <a:cubicBezTo>
                    <a:pt x="38796" y="6250"/>
                    <a:pt x="33383" y="8750"/>
                    <a:pt x="33383" y="12083"/>
                  </a:cubicBezTo>
                  <a:cubicBezTo>
                    <a:pt x="33383" y="41250"/>
                    <a:pt x="33383" y="41250"/>
                    <a:pt x="33383" y="41250"/>
                  </a:cubicBezTo>
                  <a:cubicBezTo>
                    <a:pt x="18947" y="33333"/>
                    <a:pt x="18947" y="33333"/>
                    <a:pt x="18947" y="33333"/>
                  </a:cubicBezTo>
                  <a:cubicBezTo>
                    <a:pt x="18947" y="33333"/>
                    <a:pt x="18045" y="33333"/>
                    <a:pt x="18045" y="33333"/>
                  </a:cubicBezTo>
                  <a:cubicBezTo>
                    <a:pt x="14436" y="31666"/>
                    <a:pt x="8120" y="31666"/>
                    <a:pt x="4511" y="33333"/>
                  </a:cubicBezTo>
                  <a:cubicBezTo>
                    <a:pt x="902" y="35000"/>
                    <a:pt x="0" y="37500"/>
                    <a:pt x="2706" y="39583"/>
                  </a:cubicBezTo>
                  <a:cubicBezTo>
                    <a:pt x="4511" y="40833"/>
                    <a:pt x="18045" y="54166"/>
                    <a:pt x="29774" y="62500"/>
                  </a:cubicBezTo>
                  <a:close/>
                  <a:moveTo>
                    <a:pt x="110977" y="78333"/>
                  </a:moveTo>
                  <a:cubicBezTo>
                    <a:pt x="110977" y="88333"/>
                    <a:pt x="110977" y="88333"/>
                    <a:pt x="110977" y="88333"/>
                  </a:cubicBezTo>
                  <a:cubicBezTo>
                    <a:pt x="34285" y="88333"/>
                    <a:pt x="34285" y="88333"/>
                    <a:pt x="34285" y="88333"/>
                  </a:cubicBezTo>
                  <a:cubicBezTo>
                    <a:pt x="34285" y="78333"/>
                    <a:pt x="34285" y="78333"/>
                    <a:pt x="34285" y="78333"/>
                  </a:cubicBezTo>
                  <a:lnTo>
                    <a:pt x="110977" y="78333"/>
                  </a:lnTo>
                  <a:close/>
                  <a:moveTo>
                    <a:pt x="7218" y="35000"/>
                  </a:moveTo>
                  <a:cubicBezTo>
                    <a:pt x="9022" y="33750"/>
                    <a:pt x="12631" y="33750"/>
                    <a:pt x="15338" y="34583"/>
                  </a:cubicBezTo>
                  <a:cubicBezTo>
                    <a:pt x="33383" y="44583"/>
                    <a:pt x="33383" y="44583"/>
                    <a:pt x="33383" y="44583"/>
                  </a:cubicBezTo>
                  <a:cubicBezTo>
                    <a:pt x="34285" y="45000"/>
                    <a:pt x="35187" y="45000"/>
                    <a:pt x="36090" y="45000"/>
                  </a:cubicBezTo>
                  <a:cubicBezTo>
                    <a:pt x="36992" y="44583"/>
                    <a:pt x="36992" y="44166"/>
                    <a:pt x="36992" y="43750"/>
                  </a:cubicBezTo>
                  <a:cubicBezTo>
                    <a:pt x="36992" y="12083"/>
                    <a:pt x="36992" y="12083"/>
                    <a:pt x="36992" y="12083"/>
                  </a:cubicBezTo>
                  <a:cubicBezTo>
                    <a:pt x="36992" y="10416"/>
                    <a:pt x="40601" y="8750"/>
                    <a:pt x="44210" y="8333"/>
                  </a:cubicBezTo>
                  <a:cubicBezTo>
                    <a:pt x="49624" y="7916"/>
                    <a:pt x="54135" y="10000"/>
                    <a:pt x="54135" y="12083"/>
                  </a:cubicBezTo>
                  <a:cubicBezTo>
                    <a:pt x="54135" y="29583"/>
                    <a:pt x="54135" y="29583"/>
                    <a:pt x="54135" y="29583"/>
                  </a:cubicBezTo>
                  <a:cubicBezTo>
                    <a:pt x="54135" y="30000"/>
                    <a:pt x="55037" y="30416"/>
                    <a:pt x="55939" y="30416"/>
                  </a:cubicBezTo>
                  <a:cubicBezTo>
                    <a:pt x="55939" y="30416"/>
                    <a:pt x="55939" y="30416"/>
                    <a:pt x="55939" y="30416"/>
                  </a:cubicBezTo>
                  <a:cubicBezTo>
                    <a:pt x="56842" y="30416"/>
                    <a:pt x="57744" y="30000"/>
                    <a:pt x="57744" y="29583"/>
                  </a:cubicBezTo>
                  <a:cubicBezTo>
                    <a:pt x="57744" y="12083"/>
                    <a:pt x="57744" y="12083"/>
                    <a:pt x="57744" y="12083"/>
                  </a:cubicBezTo>
                  <a:cubicBezTo>
                    <a:pt x="57744" y="5833"/>
                    <a:pt x="57744" y="5833"/>
                    <a:pt x="57744" y="5833"/>
                  </a:cubicBezTo>
                  <a:cubicBezTo>
                    <a:pt x="57744" y="3750"/>
                    <a:pt x="61353" y="2083"/>
                    <a:pt x="64962" y="2083"/>
                  </a:cubicBezTo>
                  <a:cubicBezTo>
                    <a:pt x="70375" y="1666"/>
                    <a:pt x="73984" y="3333"/>
                    <a:pt x="73984" y="5833"/>
                  </a:cubicBezTo>
                  <a:cubicBezTo>
                    <a:pt x="73984" y="12083"/>
                    <a:pt x="73984" y="12083"/>
                    <a:pt x="73984" y="12083"/>
                  </a:cubicBezTo>
                  <a:cubicBezTo>
                    <a:pt x="73984" y="29583"/>
                    <a:pt x="73984" y="29583"/>
                    <a:pt x="73984" y="29583"/>
                  </a:cubicBezTo>
                  <a:cubicBezTo>
                    <a:pt x="73984" y="30000"/>
                    <a:pt x="75789" y="30416"/>
                    <a:pt x="76691" y="30416"/>
                  </a:cubicBezTo>
                  <a:cubicBezTo>
                    <a:pt x="76691" y="30416"/>
                    <a:pt x="76691" y="30416"/>
                    <a:pt x="76691" y="30416"/>
                  </a:cubicBezTo>
                  <a:cubicBezTo>
                    <a:pt x="77593" y="30416"/>
                    <a:pt x="78496" y="30000"/>
                    <a:pt x="78496" y="29583"/>
                  </a:cubicBezTo>
                  <a:cubicBezTo>
                    <a:pt x="78496" y="12083"/>
                    <a:pt x="78496" y="12083"/>
                    <a:pt x="78496" y="12083"/>
                  </a:cubicBezTo>
                  <a:cubicBezTo>
                    <a:pt x="78496" y="10416"/>
                    <a:pt x="82105" y="8750"/>
                    <a:pt x="85714" y="8333"/>
                  </a:cubicBezTo>
                  <a:cubicBezTo>
                    <a:pt x="91127" y="7916"/>
                    <a:pt x="94736" y="10000"/>
                    <a:pt x="94736" y="12083"/>
                  </a:cubicBezTo>
                  <a:cubicBezTo>
                    <a:pt x="94736" y="21666"/>
                    <a:pt x="94736" y="21666"/>
                    <a:pt x="94736" y="21666"/>
                  </a:cubicBezTo>
                  <a:cubicBezTo>
                    <a:pt x="94736" y="34166"/>
                    <a:pt x="94736" y="34166"/>
                    <a:pt x="94736" y="34166"/>
                  </a:cubicBezTo>
                  <a:cubicBezTo>
                    <a:pt x="94736" y="34583"/>
                    <a:pt x="95639" y="35416"/>
                    <a:pt x="97443" y="35416"/>
                  </a:cubicBezTo>
                  <a:cubicBezTo>
                    <a:pt x="97443" y="35416"/>
                    <a:pt x="97443" y="35416"/>
                    <a:pt x="97443" y="35416"/>
                  </a:cubicBezTo>
                  <a:cubicBezTo>
                    <a:pt x="98345" y="35416"/>
                    <a:pt x="99248" y="34583"/>
                    <a:pt x="99248" y="34166"/>
                  </a:cubicBezTo>
                  <a:cubicBezTo>
                    <a:pt x="99248" y="21666"/>
                    <a:pt x="99248" y="21666"/>
                    <a:pt x="99248" y="21666"/>
                  </a:cubicBezTo>
                  <a:cubicBezTo>
                    <a:pt x="99248" y="20000"/>
                    <a:pt x="101954" y="17916"/>
                    <a:pt x="106466" y="17916"/>
                  </a:cubicBezTo>
                  <a:cubicBezTo>
                    <a:pt x="110977" y="17500"/>
                    <a:pt x="115488" y="19166"/>
                    <a:pt x="115488" y="21666"/>
                  </a:cubicBezTo>
                  <a:cubicBezTo>
                    <a:pt x="115488" y="53333"/>
                    <a:pt x="115488" y="53333"/>
                    <a:pt x="115488" y="53333"/>
                  </a:cubicBezTo>
                  <a:cubicBezTo>
                    <a:pt x="115488" y="58750"/>
                    <a:pt x="110075" y="63333"/>
                    <a:pt x="100150" y="65833"/>
                  </a:cubicBezTo>
                  <a:cubicBezTo>
                    <a:pt x="100150" y="66250"/>
                    <a:pt x="99248" y="66666"/>
                    <a:pt x="99248" y="67083"/>
                  </a:cubicBezTo>
                  <a:cubicBezTo>
                    <a:pt x="99248" y="76250"/>
                    <a:pt x="99248" y="76250"/>
                    <a:pt x="99248" y="76250"/>
                  </a:cubicBezTo>
                  <a:cubicBezTo>
                    <a:pt x="46015" y="76250"/>
                    <a:pt x="46015" y="76250"/>
                    <a:pt x="46015" y="76250"/>
                  </a:cubicBezTo>
                  <a:cubicBezTo>
                    <a:pt x="46015" y="67083"/>
                    <a:pt x="46015" y="67083"/>
                    <a:pt x="46015" y="67083"/>
                  </a:cubicBezTo>
                  <a:cubicBezTo>
                    <a:pt x="46015" y="66666"/>
                    <a:pt x="45112" y="66666"/>
                    <a:pt x="44210" y="66250"/>
                  </a:cubicBezTo>
                  <a:cubicBezTo>
                    <a:pt x="39699" y="65000"/>
                    <a:pt x="36090" y="63333"/>
                    <a:pt x="33383" y="61250"/>
                  </a:cubicBezTo>
                  <a:cubicBezTo>
                    <a:pt x="21654" y="52916"/>
                    <a:pt x="7218" y="38750"/>
                    <a:pt x="7218" y="38750"/>
                  </a:cubicBezTo>
                  <a:cubicBezTo>
                    <a:pt x="6315" y="38750"/>
                    <a:pt x="6315" y="38750"/>
                    <a:pt x="6315" y="38333"/>
                  </a:cubicBezTo>
                  <a:cubicBezTo>
                    <a:pt x="4511" y="37500"/>
                    <a:pt x="5413" y="35833"/>
                    <a:pt x="7218" y="35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half" type="blank">
  <p:cSld name="BLANK"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0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10"/>
          <p:cNvSpPr/>
          <p:nvPr/>
        </p:nvSpPr>
        <p:spPr>
          <a:xfrm>
            <a:off x="0" y="0"/>
            <a:ext cx="4566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10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A5B0FE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657350"/>
            <a:ext cx="5138700" cy="31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A5B0FE"/>
              </a:buClr>
              <a:buSzPts val="2400"/>
              <a:buFont typeface="Barlow Light"/>
              <a:buChar char="▹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2400"/>
              <a:buFont typeface="Barlow Light"/>
              <a:buChar char="￭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2400"/>
              <a:buFont typeface="Barlow Light"/>
              <a:buChar char="⬝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Char char="●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Char char="○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Char char="■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Char char="●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Char char="○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Char char="■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6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3"/>
          <p:cNvSpPr txBox="1">
            <a:spLocks noGrp="1"/>
          </p:cNvSpPr>
          <p:nvPr>
            <p:ph type="ctrTitle"/>
          </p:nvPr>
        </p:nvSpPr>
        <p:spPr>
          <a:xfrm>
            <a:off x="2122525" y="1991825"/>
            <a:ext cx="4899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CU Library Management System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32"/>
          <p:cNvSpPr/>
          <p:nvPr/>
        </p:nvSpPr>
        <p:spPr>
          <a:xfrm>
            <a:off x="4830313" y="183582"/>
            <a:ext cx="485967" cy="975135"/>
          </a:xfrm>
          <a:custGeom>
            <a:avLst/>
            <a:gdLst/>
            <a:ahLst/>
            <a:cxnLst/>
            <a:rect l="l" t="t" r="r" b="b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rgbClr val="A5B0F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32"/>
          <p:cNvSpPr txBox="1">
            <a:spLocks noGrp="1"/>
          </p:cNvSpPr>
          <p:nvPr>
            <p:ph type="body" idx="4294967295"/>
          </p:nvPr>
        </p:nvSpPr>
        <p:spPr>
          <a:xfrm>
            <a:off x="485850" y="671150"/>
            <a:ext cx="3609600" cy="37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rPr>
              <a:t>UX Compatibility</a:t>
            </a:r>
            <a:endParaRPr dirty="0">
              <a:solidFill>
                <a:srgbClr val="A5B0FE"/>
              </a:solidFill>
              <a:latin typeface="Miriam Libre"/>
              <a:ea typeface="Miriam Libre"/>
              <a:cs typeface="Miriam Libre"/>
              <a:sym typeface="Miriam Libre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dirty="0" smtClean="0"/>
              <a:t>This project is front end is designed with Bootstrap  which makes the application view compatible in any Device</a:t>
            </a:r>
            <a:endParaRPr sz="1800" dirty="0"/>
          </a:p>
        </p:txBody>
      </p:sp>
      <p:sp>
        <p:nvSpPr>
          <p:cNvPr id="432" name="Google Shape;432;p32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14" name="Google Shape;461;p34"/>
          <p:cNvSpPr/>
          <p:nvPr/>
        </p:nvSpPr>
        <p:spPr>
          <a:xfrm>
            <a:off x="6144707" y="183582"/>
            <a:ext cx="1058280" cy="1496675"/>
          </a:xfrm>
          <a:custGeom>
            <a:avLst/>
            <a:gdLst/>
            <a:ahLst/>
            <a:cxnLst/>
            <a:rect l="l" t="t" r="r" b="b"/>
            <a:pathLst>
              <a:path w="60958" h="86210" extrusionOk="0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rgbClr val="A5B0F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475;p35"/>
          <p:cNvSpPr/>
          <p:nvPr/>
        </p:nvSpPr>
        <p:spPr>
          <a:xfrm>
            <a:off x="5194073" y="2542550"/>
            <a:ext cx="3312261" cy="2578633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rgbClr val="A5B0F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445;p33"/>
          <p:cNvSpPr/>
          <p:nvPr/>
        </p:nvSpPr>
        <p:spPr>
          <a:xfrm>
            <a:off x="8027583" y="236513"/>
            <a:ext cx="463373" cy="975135"/>
          </a:xfrm>
          <a:custGeom>
            <a:avLst/>
            <a:gdLst/>
            <a:ahLst/>
            <a:cxnLst/>
            <a:rect l="l" t="t" r="r" b="b"/>
            <a:pathLst>
              <a:path w="25999" h="54713" extrusionOk="0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rgbClr val="A5B0F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37"/>
          <p:cNvSpPr txBox="1">
            <a:spLocks noGrp="1"/>
          </p:cNvSpPr>
          <p:nvPr>
            <p:ph type="title"/>
          </p:nvPr>
        </p:nvSpPr>
        <p:spPr>
          <a:xfrm>
            <a:off x="457200" y="257366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CREDITS</a:t>
            </a:r>
            <a:endParaRPr dirty="0"/>
          </a:p>
        </p:txBody>
      </p:sp>
      <p:sp>
        <p:nvSpPr>
          <p:cNvPr id="492" name="Google Shape;492;p37"/>
          <p:cNvSpPr txBox="1">
            <a:spLocks noGrp="1"/>
          </p:cNvSpPr>
          <p:nvPr>
            <p:ph type="body" idx="1"/>
          </p:nvPr>
        </p:nvSpPr>
        <p:spPr>
          <a:xfrm>
            <a:off x="457200" y="1114766"/>
            <a:ext cx="5138700" cy="40287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dirty="0" smtClean="0"/>
              <a:t>Thanks </a:t>
            </a:r>
            <a:r>
              <a:rPr lang="en" sz="2400" dirty="0"/>
              <a:t>to all the people who made and released these awesome resources for free:</a:t>
            </a:r>
            <a:endParaRPr sz="2400" dirty="0"/>
          </a:p>
          <a:p>
            <a:pPr marL="45720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▹"/>
            </a:pPr>
            <a:r>
              <a:rPr lang="en-US" sz="2400" dirty="0" err="1" smtClean="0"/>
              <a:t>Mehedi</a:t>
            </a:r>
            <a:r>
              <a:rPr lang="en-US" sz="2400" dirty="0" smtClean="0"/>
              <a:t> </a:t>
            </a:r>
            <a:r>
              <a:rPr lang="en-US" sz="2400" dirty="0" err="1" smtClean="0"/>
              <a:t>Hasan</a:t>
            </a:r>
            <a:r>
              <a:rPr lang="en-US" sz="2400" dirty="0" smtClean="0"/>
              <a:t> </a:t>
            </a:r>
            <a:r>
              <a:rPr lang="en-US" sz="2400" dirty="0" err="1" smtClean="0"/>
              <a:t>Sabuz</a:t>
            </a:r>
            <a:endParaRPr sz="2400" dirty="0" smtClean="0">
              <a:solidFill>
                <a:srgbClr val="6463BD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▹"/>
            </a:pPr>
            <a:r>
              <a:rPr lang="en" sz="2400" dirty="0" smtClean="0"/>
              <a:t>Mofizul Islam Manik</a:t>
            </a:r>
          </a:p>
          <a:p>
            <a:pPr>
              <a:lnSpc>
                <a:spcPct val="115000"/>
              </a:lnSpc>
              <a:spcBef>
                <a:spcPts val="0"/>
              </a:spcBef>
            </a:pPr>
            <a:r>
              <a:rPr lang="en" dirty="0" smtClean="0"/>
              <a:t>Rubel Patwary</a:t>
            </a:r>
          </a:p>
          <a:p>
            <a:pPr marL="7620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" dirty="0" smtClean="0"/>
              <a:t>And finally special thanks to  Our Honorable Teacher Mr. Richard Philip Sir</a:t>
            </a:r>
            <a:endParaRPr lang="en" dirty="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▹"/>
            </a:pPr>
            <a:endParaRPr sz="2400" dirty="0">
              <a:solidFill>
                <a:srgbClr val="6463BD"/>
              </a:solidFill>
            </a:endParaRPr>
          </a:p>
        </p:txBody>
      </p:sp>
      <p:sp>
        <p:nvSpPr>
          <p:cNvPr id="493" name="Google Shape;493;p37"/>
          <p:cNvSpPr txBox="1">
            <a:spLocks noGrp="1"/>
          </p:cNvSpPr>
          <p:nvPr>
            <p:ph type="sldNum" idx="12"/>
          </p:nvPr>
        </p:nvSpPr>
        <p:spPr>
          <a:xfrm>
            <a:off x="8808000" y="2208279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36"/>
          <p:cNvSpPr txBox="1">
            <a:spLocks noGrp="1"/>
          </p:cNvSpPr>
          <p:nvPr>
            <p:ph type="ctrTitle" idx="4294967295"/>
          </p:nvPr>
        </p:nvSpPr>
        <p:spPr>
          <a:xfrm>
            <a:off x="685800" y="440350"/>
            <a:ext cx="4863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THANKS!</a:t>
            </a:r>
            <a:endParaRPr sz="6000"/>
          </a:p>
        </p:txBody>
      </p:sp>
      <p:sp>
        <p:nvSpPr>
          <p:cNvPr id="484" name="Google Shape;484;p36"/>
          <p:cNvSpPr txBox="1">
            <a:spLocks noGrp="1"/>
          </p:cNvSpPr>
          <p:nvPr>
            <p:ph type="subTitle" idx="4294967295"/>
          </p:nvPr>
        </p:nvSpPr>
        <p:spPr>
          <a:xfrm>
            <a:off x="685800" y="1639925"/>
            <a:ext cx="4863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 b="1" dirty="0"/>
              <a:t>Any questions?</a:t>
            </a:r>
            <a:endParaRPr sz="3600" b="1" dirty="0"/>
          </a:p>
        </p:txBody>
      </p:sp>
      <p:sp>
        <p:nvSpPr>
          <p:cNvPr id="485" name="Google Shape;485;p36"/>
          <p:cNvSpPr txBox="1">
            <a:spLocks noGrp="1"/>
          </p:cNvSpPr>
          <p:nvPr>
            <p:ph type="body" idx="4294967295"/>
          </p:nvPr>
        </p:nvSpPr>
        <p:spPr>
          <a:xfrm>
            <a:off x="685800" y="2464406"/>
            <a:ext cx="4863900" cy="246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You can find me at: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 smtClean="0"/>
              <a:t>Shobuj.akash1@gmail.com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 smtClean="0"/>
              <a:t>shobuj@wetogether-bd.com</a:t>
            </a:r>
            <a:endParaRPr dirty="0"/>
          </a:p>
        </p:txBody>
      </p:sp>
      <p:sp>
        <p:nvSpPr>
          <p:cNvPr id="486" name="Google Shape;486;p36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/>
        </a:solidFill>
        <a:effectLst/>
      </p:bgPr>
    </p:bg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5"/>
          <p:cNvSpPr txBox="1">
            <a:spLocks noGrp="1"/>
          </p:cNvSpPr>
          <p:nvPr>
            <p:ph type="ctrTitle" idx="4294967295"/>
          </p:nvPr>
        </p:nvSpPr>
        <p:spPr>
          <a:xfrm>
            <a:off x="685800" y="440350"/>
            <a:ext cx="32973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 smtClean="0">
                <a:solidFill>
                  <a:schemeClr val="bg1"/>
                </a:solidFill>
              </a:rPr>
              <a:t>Presentation Submitted By</a:t>
            </a:r>
            <a:endParaRPr sz="3200" b="1" dirty="0">
              <a:solidFill>
                <a:schemeClr val="bg1"/>
              </a:solidFill>
            </a:endParaRPr>
          </a:p>
        </p:txBody>
      </p:sp>
      <p:sp>
        <p:nvSpPr>
          <p:cNvPr id="255" name="Google Shape;255;p15"/>
          <p:cNvSpPr txBox="1">
            <a:spLocks noGrp="1"/>
          </p:cNvSpPr>
          <p:nvPr>
            <p:ph type="subTitle" idx="4294967295"/>
          </p:nvPr>
        </p:nvSpPr>
        <p:spPr>
          <a:xfrm>
            <a:off x="685800" y="1639975"/>
            <a:ext cx="3577856" cy="315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3000" dirty="0" err="1" smtClean="0">
                <a:solidFill>
                  <a:srgbClr val="A5B0FE"/>
                </a:solidFill>
              </a:rPr>
              <a:t>Mehedi</a:t>
            </a:r>
            <a:r>
              <a:rPr lang="en-US" sz="3000" dirty="0" smtClean="0">
                <a:solidFill>
                  <a:srgbClr val="A5B0FE"/>
                </a:solidFill>
              </a:rPr>
              <a:t> </a:t>
            </a:r>
            <a:r>
              <a:rPr lang="en-US" sz="3000" dirty="0" err="1" smtClean="0">
                <a:solidFill>
                  <a:srgbClr val="A5B0FE"/>
                </a:solidFill>
              </a:rPr>
              <a:t>Hasan</a:t>
            </a:r>
            <a:r>
              <a:rPr lang="en-US" sz="3000" dirty="0" smtClean="0">
                <a:solidFill>
                  <a:srgbClr val="A5B0FE"/>
                </a:solidFill>
              </a:rPr>
              <a:t> </a:t>
            </a:r>
            <a:r>
              <a:rPr lang="en-US" sz="3000" dirty="0" err="1" smtClean="0">
                <a:solidFill>
                  <a:srgbClr val="A5B0FE"/>
                </a:solidFill>
              </a:rPr>
              <a:t>Sabuz</a:t>
            </a:r>
            <a:endParaRPr lang="en-US" sz="3000" dirty="0" smtClean="0">
              <a:solidFill>
                <a:srgbClr val="A5B0FE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3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Roll : 171442577</a:t>
            </a:r>
            <a:endParaRPr sz="3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dirty="0"/>
              <a:t>44</a:t>
            </a:r>
            <a:r>
              <a:rPr lang="en" baseline="30000" dirty="0"/>
              <a:t>th</a:t>
            </a:r>
            <a:r>
              <a:rPr lang="en" dirty="0"/>
              <a:t> Batch (Evening</a:t>
            </a:r>
            <a:r>
              <a:rPr lang="en" dirty="0" smtClean="0"/>
              <a:t>)</a:t>
            </a:r>
            <a:endParaRPr lang="en" dirty="0" smtClean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 smtClean="0"/>
              <a:t>Depertment of CSE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 smtClean="0"/>
              <a:t>City University, 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 smtClean="0"/>
              <a:t>Dhaka-1215, Bangladesh</a:t>
            </a:r>
            <a:endParaRPr lang="en" dirty="0" smtClean="0"/>
          </a:p>
        </p:txBody>
      </p:sp>
      <p:sp>
        <p:nvSpPr>
          <p:cNvPr id="256" name="Google Shape;256;p15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 dirty="0"/>
          </a:p>
        </p:txBody>
      </p:sp>
      <p:sp>
        <p:nvSpPr>
          <p:cNvPr id="5" name="Google Shape;254;p15"/>
          <p:cNvSpPr txBox="1">
            <a:spLocks/>
          </p:cNvSpPr>
          <p:nvPr/>
        </p:nvSpPr>
        <p:spPr>
          <a:xfrm>
            <a:off x="5230144" y="440350"/>
            <a:ext cx="32973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r>
              <a:rPr lang="en-US" sz="3200" b="1" dirty="0" smtClean="0">
                <a:solidFill>
                  <a:schemeClr val="bg1"/>
                </a:solidFill>
              </a:rPr>
              <a:t>Presentation Submitted To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6" name="Google Shape;255;p15"/>
          <p:cNvSpPr txBox="1">
            <a:spLocks/>
          </p:cNvSpPr>
          <p:nvPr/>
        </p:nvSpPr>
        <p:spPr>
          <a:xfrm>
            <a:off x="5230144" y="1639975"/>
            <a:ext cx="3577856" cy="31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5B0FE"/>
              </a:buClr>
              <a:buSzPts val="2400"/>
              <a:buFont typeface="Barlow Light"/>
              <a:buChar char="▹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2400"/>
              <a:buFont typeface="Barlow Light"/>
              <a:buChar char="￭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2400"/>
              <a:buFont typeface="Barlow Light"/>
              <a:buChar char="⬝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Font typeface="Barlow Light"/>
              <a:buNone/>
            </a:pPr>
            <a:r>
              <a:rPr lang="en-US" sz="3000" dirty="0" smtClean="0">
                <a:solidFill>
                  <a:srgbClr val="A5B0FE"/>
                </a:solidFill>
              </a:rPr>
              <a:t>Richard Philip</a:t>
            </a:r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smtClean="0"/>
              <a:t>Senior Lecturer</a:t>
            </a:r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smtClean="0"/>
              <a:t>Department of CSE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" dirty="0"/>
              <a:t>City University, 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" dirty="0"/>
              <a:t>Dhaka-1215, Bangladesh</a:t>
            </a:r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endParaRPr lang="en-US" b="1" dirty="0"/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4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 LITTLE INTRODUCTION of 	</a:t>
            </a:r>
            <a:r>
              <a:rPr lang="en" dirty="0"/>
              <a:t>	</a:t>
            </a:r>
            <a:r>
              <a:rPr lang="en" dirty="0" smtClean="0"/>
              <a:t>CU LMS</a:t>
            </a:r>
            <a:endParaRPr dirty="0"/>
          </a:p>
        </p:txBody>
      </p:sp>
      <p:sp>
        <p:nvSpPr>
          <p:cNvPr id="246" name="Google Shape;246;p14"/>
          <p:cNvSpPr txBox="1">
            <a:spLocks noGrp="1"/>
          </p:cNvSpPr>
          <p:nvPr>
            <p:ph type="body" idx="2"/>
          </p:nvPr>
        </p:nvSpPr>
        <p:spPr>
          <a:xfrm>
            <a:off x="3385500" y="1519900"/>
            <a:ext cx="2494200" cy="235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b="1" dirty="0" smtClean="0">
                <a:solidFill>
                  <a:srgbClr val="000000"/>
                </a:solidFill>
              </a:rPr>
              <a:t>Front End</a:t>
            </a:r>
            <a:endParaRPr sz="16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 dirty="0" smtClean="0">
                <a:solidFill>
                  <a:srgbClr val="000000"/>
                </a:solidFill>
              </a:rPr>
              <a:t>We used KISS principle into the system designing part. </a:t>
            </a:r>
            <a:r>
              <a:rPr lang="en" sz="1600" dirty="0" smtClean="0"/>
              <a:t>Which led use to create much more user </a:t>
            </a:r>
            <a:r>
              <a:rPr lang="en-US" sz="1600" dirty="0" smtClean="0"/>
              <a:t>friendly</a:t>
            </a:r>
            <a:r>
              <a:rPr lang="en" sz="1600" dirty="0" smtClean="0"/>
              <a:t> system.  </a:t>
            </a:r>
            <a:endParaRPr lang="en" sz="1600" dirty="0" smtClean="0">
              <a:solidFill>
                <a:srgbClr val="000000"/>
              </a:solidFill>
            </a:endParaRPr>
          </a:p>
        </p:txBody>
      </p:sp>
      <p:sp>
        <p:nvSpPr>
          <p:cNvPr id="247" name="Google Shape;247;p14"/>
          <p:cNvSpPr txBox="1">
            <a:spLocks noGrp="1"/>
          </p:cNvSpPr>
          <p:nvPr>
            <p:ph type="body" idx="1"/>
          </p:nvPr>
        </p:nvSpPr>
        <p:spPr>
          <a:xfrm>
            <a:off x="457200" y="1519900"/>
            <a:ext cx="2494200" cy="235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b="1" dirty="0" smtClean="0">
                <a:solidFill>
                  <a:srgbClr val="000000"/>
                </a:solidFill>
              </a:rPr>
              <a:t>Backend </a:t>
            </a:r>
            <a:br>
              <a:rPr lang="en-US" sz="1600" b="1" dirty="0" smtClean="0">
                <a:solidFill>
                  <a:srgbClr val="000000"/>
                </a:solidFill>
              </a:rPr>
            </a:br>
            <a:r>
              <a:rPr lang="en-US" sz="1600" dirty="0" smtClean="0"/>
              <a:t>Software </a:t>
            </a:r>
            <a:r>
              <a:rPr lang="en-US" sz="1600" dirty="0"/>
              <a:t>systems are built to make human tasks easier, efficient securely. So our project is mainly focused on the </a:t>
            </a:r>
            <a:r>
              <a:rPr lang="en-US" sz="1600" dirty="0" smtClean="0"/>
              <a:t>Loosely Coupled Architecture and </a:t>
            </a:r>
            <a:r>
              <a:rPr lang="en-US" sz="1600" dirty="0"/>
              <a:t>Security of the system. </a:t>
            </a:r>
            <a:endParaRPr lang="en-US" sz="1600" dirty="0" smtClean="0"/>
          </a:p>
        </p:txBody>
      </p:sp>
      <p:sp>
        <p:nvSpPr>
          <p:cNvPr id="249" name="Google Shape;249;p14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6"/>
          <p:cNvSpPr txBox="1">
            <a:spLocks noGrp="1"/>
          </p:cNvSpPr>
          <p:nvPr>
            <p:ph type="title"/>
          </p:nvPr>
        </p:nvSpPr>
        <p:spPr>
          <a:xfrm>
            <a:off x="542261" y="289263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Project Structure</a:t>
            </a:r>
            <a:endParaRPr dirty="0"/>
          </a:p>
        </p:txBody>
      </p:sp>
      <p:sp>
        <p:nvSpPr>
          <p:cNvPr id="262" name="Google Shape;262;p16"/>
          <p:cNvSpPr txBox="1">
            <a:spLocks noGrp="1"/>
          </p:cNvSpPr>
          <p:nvPr>
            <p:ph type="body" idx="1"/>
          </p:nvPr>
        </p:nvSpPr>
        <p:spPr>
          <a:xfrm>
            <a:off x="542261" y="1232048"/>
            <a:ext cx="5138700" cy="37971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indent="0" algn="just">
              <a:buNone/>
            </a:pPr>
            <a:r>
              <a:rPr lang="en-US" dirty="0"/>
              <a:t>Our Project is based on JAVA Backend. We have Used Spring Framework for this project. Through the Spring Framework We have separated the application into several layer. </a:t>
            </a:r>
            <a:endParaRPr lang="en-US" dirty="0" smtClean="0"/>
          </a:p>
          <a:p>
            <a:r>
              <a:rPr lang="en-US" dirty="0" smtClean="0"/>
              <a:t>Model</a:t>
            </a:r>
          </a:p>
          <a:p>
            <a:r>
              <a:rPr lang="en-US" dirty="0" smtClean="0"/>
              <a:t>View</a:t>
            </a:r>
          </a:p>
          <a:p>
            <a:r>
              <a:rPr lang="en-US" dirty="0" smtClean="0"/>
              <a:t>Controller</a:t>
            </a:r>
            <a:endParaRPr dirty="0"/>
          </a:p>
        </p:txBody>
      </p:sp>
      <p:sp>
        <p:nvSpPr>
          <p:cNvPr id="263" name="Google Shape;263;p16"/>
          <p:cNvSpPr txBox="1">
            <a:spLocks noGrp="1"/>
          </p:cNvSpPr>
          <p:nvPr>
            <p:ph type="sldNum" idx="12"/>
          </p:nvPr>
        </p:nvSpPr>
        <p:spPr>
          <a:xfrm>
            <a:off x="8808000" y="2208279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7"/>
          <p:cNvSpPr txBox="1">
            <a:spLocks noGrp="1"/>
          </p:cNvSpPr>
          <p:nvPr>
            <p:ph type="ctrTitle"/>
          </p:nvPr>
        </p:nvSpPr>
        <p:spPr>
          <a:xfrm>
            <a:off x="1164265" y="282634"/>
            <a:ext cx="681547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Feasibility Study</a:t>
            </a:r>
            <a:endParaRPr dirty="0"/>
          </a:p>
        </p:txBody>
      </p:sp>
      <p:sp>
        <p:nvSpPr>
          <p:cNvPr id="269" name="Google Shape;269;p17"/>
          <p:cNvSpPr txBox="1">
            <a:spLocks noGrp="1"/>
          </p:cNvSpPr>
          <p:nvPr>
            <p:ph type="subTitle" idx="1"/>
          </p:nvPr>
        </p:nvSpPr>
        <p:spPr>
          <a:xfrm>
            <a:off x="2626350" y="1442433"/>
            <a:ext cx="3891300" cy="286375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Feasibility analysis guides </a:t>
            </a:r>
            <a:r>
              <a:rPr lang="en-US" dirty="0" smtClean="0"/>
              <a:t>a </a:t>
            </a:r>
            <a:r>
              <a:rPr lang="en-US" dirty="0"/>
              <a:t>organization in determining whether or not to proceed with a project. </a:t>
            </a:r>
            <a:endParaRPr lang="en-US" dirty="0" smtClean="0"/>
          </a:p>
          <a:p>
            <a:pPr marL="0" lvl="0" indent="0"/>
            <a:r>
              <a:rPr lang="en-US" dirty="0" smtClean="0"/>
              <a:t>We have Analyzed most probable areas and documented these.</a:t>
            </a:r>
            <a:endParaRPr dirty="0"/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1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/>
            <a:r>
              <a:rPr lang="en-US" dirty="0"/>
              <a:t>Feasibility Study</a:t>
            </a:r>
            <a:endParaRPr dirty="0"/>
          </a:p>
        </p:txBody>
      </p:sp>
      <p:sp>
        <p:nvSpPr>
          <p:cNvPr id="308" name="Google Shape;308;p21"/>
          <p:cNvSpPr txBox="1">
            <a:spLocks noGrp="1"/>
          </p:cNvSpPr>
          <p:nvPr>
            <p:ph type="body" idx="1"/>
          </p:nvPr>
        </p:nvSpPr>
        <p:spPr>
          <a:xfrm>
            <a:off x="457200" y="1661574"/>
            <a:ext cx="1656300" cy="32914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b="1" dirty="0"/>
              <a:t>Economic Feasibility</a:t>
            </a:r>
            <a:endParaRPr b="1" dirty="0" smtClean="0"/>
          </a:p>
          <a:p>
            <a:pPr marL="0" lvl="0" indent="0" algn="just">
              <a:buNone/>
            </a:pPr>
            <a:r>
              <a:rPr lang="en-US" dirty="0"/>
              <a:t>As the entire system is built by a group of students and declared as open source </a:t>
            </a:r>
            <a:r>
              <a:rPr lang="en-US" dirty="0" smtClean="0"/>
              <a:t>project. But if any one require more feature then they can purchase our enterprise version. Another hand </a:t>
            </a:r>
            <a:r>
              <a:rPr lang="en-US" dirty="0"/>
              <a:t>the application uses Hardware, Bandwidth and Other Resources, so these might cost a little annually</a:t>
            </a:r>
            <a:endParaRPr dirty="0"/>
          </a:p>
        </p:txBody>
      </p:sp>
      <p:sp>
        <p:nvSpPr>
          <p:cNvPr id="309" name="Google Shape;309;p21"/>
          <p:cNvSpPr txBox="1">
            <a:spLocks noGrp="1"/>
          </p:cNvSpPr>
          <p:nvPr>
            <p:ph type="body" idx="2"/>
          </p:nvPr>
        </p:nvSpPr>
        <p:spPr>
          <a:xfrm>
            <a:off x="2198350" y="1661575"/>
            <a:ext cx="1656300" cy="30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b="1" dirty="0"/>
              <a:t>Technical </a:t>
            </a:r>
            <a:r>
              <a:rPr lang="en-US" b="1" dirty="0" smtClean="0"/>
              <a:t>Feasibility</a:t>
            </a:r>
          </a:p>
          <a:p>
            <a:pPr marL="0" lvl="0" indent="0" algn="just">
              <a:buNone/>
            </a:pPr>
            <a:r>
              <a:rPr lang="en-US" dirty="0"/>
              <a:t>Our group members are specialized in deferent </a:t>
            </a:r>
            <a:r>
              <a:rPr lang="en-US" dirty="0" smtClean="0"/>
              <a:t>technologies</a:t>
            </a:r>
            <a:r>
              <a:rPr lang="en-US" dirty="0"/>
              <a:t>. So we have separated our task according to their specialization</a:t>
            </a:r>
            <a:r>
              <a:rPr lang="en-US" dirty="0" smtClean="0"/>
              <a:t>.</a:t>
            </a:r>
          </a:p>
          <a:p>
            <a:pPr marL="0" lvl="0" indent="0" algn="just">
              <a:buNone/>
            </a:pPr>
            <a:r>
              <a:rPr lang="en-US" dirty="0" smtClean="0"/>
              <a:t>On the other hand due to small architecture of the application, there </a:t>
            </a:r>
            <a:r>
              <a:rPr lang="en-US" dirty="0"/>
              <a:t>is less complexity to build the entire project.</a:t>
            </a:r>
            <a:endParaRPr dirty="0"/>
          </a:p>
        </p:txBody>
      </p:sp>
      <p:sp>
        <p:nvSpPr>
          <p:cNvPr id="310" name="Google Shape;310;p21"/>
          <p:cNvSpPr txBox="1">
            <a:spLocks noGrp="1"/>
          </p:cNvSpPr>
          <p:nvPr>
            <p:ph type="body" idx="3"/>
          </p:nvPr>
        </p:nvSpPr>
        <p:spPr>
          <a:xfrm>
            <a:off x="3939500" y="1661575"/>
            <a:ext cx="1656300" cy="30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b="1" dirty="0"/>
              <a:t>Organizational </a:t>
            </a:r>
            <a:r>
              <a:rPr lang="en-US" b="1" dirty="0" smtClean="0"/>
              <a:t>Feasibility</a:t>
            </a:r>
          </a:p>
          <a:p>
            <a:pPr marL="0" lvl="0" indent="0" algn="just">
              <a:buNone/>
            </a:pPr>
            <a:r>
              <a:rPr lang="en-US" dirty="0" smtClean="0"/>
              <a:t>The high level management </a:t>
            </a:r>
            <a:r>
              <a:rPr lang="en-US" dirty="0"/>
              <a:t>will be able to track every transaction of books and other operations so easily by this application</a:t>
            </a:r>
            <a:r>
              <a:rPr lang="en-US" dirty="0" smtClean="0"/>
              <a:t>. So the operational effectiveness will increase. </a:t>
            </a:r>
            <a:endParaRPr lang="en-US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11" name="Google Shape;311;p21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0"/>
          <p:cNvSpPr txBox="1">
            <a:spLocks noGrp="1"/>
          </p:cNvSpPr>
          <p:nvPr>
            <p:ph type="title"/>
          </p:nvPr>
        </p:nvSpPr>
        <p:spPr>
          <a:xfrm>
            <a:off x="552402" y="764658"/>
            <a:ext cx="5138700" cy="107223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Annual Operating Cost Feasibility</a:t>
            </a:r>
            <a:endParaRPr dirty="0"/>
          </a:p>
        </p:txBody>
      </p:sp>
      <p:sp>
        <p:nvSpPr>
          <p:cNvPr id="302" name="Google Shape;302;p20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6050435"/>
              </p:ext>
            </p:extLst>
          </p:nvPr>
        </p:nvGraphicFramePr>
        <p:xfrm>
          <a:off x="552402" y="1860669"/>
          <a:ext cx="4697273" cy="2173231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528632"/>
                <a:gridCol w="2899924"/>
                <a:gridCol w="1268717"/>
              </a:tblGrid>
              <a:tr h="27015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700" b="1" cap="none" spc="0" dirty="0" err="1">
                          <a:ln w="12700" cmpd="sng">
                            <a:solidFill>
                              <a:schemeClr val="accent4"/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/>
                              </a:gs>
                              <a:gs pos="4000">
                                <a:schemeClr val="accent4">
                                  <a:lumMod val="60000"/>
                                  <a:lumOff val="40000"/>
                                </a:schemeClr>
                              </a:gs>
                              <a:gs pos="87000">
                                <a:schemeClr val="accent4">
                                  <a:lumMod val="20000"/>
                                  <a:lumOff val="80000"/>
                                </a:schemeClr>
                              </a:gs>
                            </a:gsLst>
                            <a:lin ang="5400000"/>
                          </a:gradFill>
                          <a:effectLst/>
                        </a:rPr>
                        <a:t>Sl</a:t>
                      </a:r>
                      <a:endParaRPr lang="en-US" sz="1700" b="1" cap="none" spc="0" dirty="0">
                        <a:ln w="12700" cmpd="sng">
                          <a:solidFill>
                            <a:schemeClr val="accent4"/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/>
                            </a:gs>
                            <a:gs pos="4000">
                              <a:schemeClr val="accent4">
                                <a:lumMod val="60000"/>
                                <a:lumOff val="40000"/>
                              </a:schemeClr>
                            </a:gs>
                            <a:gs pos="87000">
                              <a:schemeClr val="accent4">
                                <a:lumMod val="20000"/>
                                <a:lumOff val="80000"/>
                              </a:schemeClr>
                            </a:gs>
                          </a:gsLst>
                          <a:lin ang="5400000"/>
                        </a:gra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8747" marR="10874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700" b="1" cap="none" spc="0" dirty="0">
                          <a:ln w="12700" cmpd="sng">
                            <a:solidFill>
                              <a:schemeClr val="accent4"/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/>
                              </a:gs>
                              <a:gs pos="4000">
                                <a:schemeClr val="accent4">
                                  <a:lumMod val="60000"/>
                                  <a:lumOff val="40000"/>
                                </a:schemeClr>
                              </a:gs>
                              <a:gs pos="87000">
                                <a:schemeClr val="accent4">
                                  <a:lumMod val="20000"/>
                                  <a:lumOff val="80000"/>
                                </a:schemeClr>
                              </a:gs>
                            </a:gsLst>
                            <a:lin ang="5400000"/>
                          </a:gradFill>
                          <a:effectLst/>
                        </a:rPr>
                        <a:t>Title</a:t>
                      </a:r>
                      <a:endParaRPr lang="en-US" sz="1700" b="1" cap="none" spc="0" dirty="0">
                        <a:ln w="12700" cmpd="sng">
                          <a:solidFill>
                            <a:schemeClr val="accent4"/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/>
                            </a:gs>
                            <a:gs pos="4000">
                              <a:schemeClr val="accent4">
                                <a:lumMod val="60000"/>
                                <a:lumOff val="40000"/>
                              </a:schemeClr>
                            </a:gs>
                            <a:gs pos="87000">
                              <a:schemeClr val="accent4">
                                <a:lumMod val="20000"/>
                                <a:lumOff val="80000"/>
                              </a:schemeClr>
                            </a:gs>
                          </a:gsLst>
                          <a:lin ang="5400000"/>
                        </a:gra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8747" marR="10874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700" b="1" cap="none" spc="0" dirty="0">
                          <a:ln w="12700" cmpd="sng">
                            <a:solidFill>
                              <a:schemeClr val="accent4"/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/>
                              </a:gs>
                              <a:gs pos="4000">
                                <a:schemeClr val="accent4">
                                  <a:lumMod val="60000"/>
                                  <a:lumOff val="40000"/>
                                </a:schemeClr>
                              </a:gs>
                              <a:gs pos="87000">
                                <a:schemeClr val="accent4">
                                  <a:lumMod val="20000"/>
                                  <a:lumOff val="80000"/>
                                </a:schemeClr>
                              </a:gs>
                            </a:gsLst>
                            <a:lin ang="5400000"/>
                          </a:gradFill>
                          <a:effectLst/>
                        </a:rPr>
                        <a:t>Cost</a:t>
                      </a:r>
                      <a:endParaRPr lang="en-US" sz="1700" b="1" cap="none" spc="0" dirty="0">
                        <a:ln w="12700" cmpd="sng">
                          <a:solidFill>
                            <a:schemeClr val="accent4"/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/>
                            </a:gs>
                            <a:gs pos="4000">
                              <a:schemeClr val="accent4">
                                <a:lumMod val="60000"/>
                                <a:lumOff val="40000"/>
                              </a:schemeClr>
                            </a:gs>
                            <a:gs pos="87000">
                              <a:schemeClr val="accent4">
                                <a:lumMod val="20000"/>
                                <a:lumOff val="80000"/>
                              </a:schemeClr>
                            </a:gs>
                          </a:gsLst>
                          <a:lin ang="5400000"/>
                        </a:gra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8747" marR="108747" marT="0" marB="0"/>
                </a:tc>
              </a:tr>
              <a:tr h="31717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7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1.</a:t>
                      </a:r>
                      <a:endParaRPr lang="en-US" sz="17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8747" marR="108747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7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Development costs</a:t>
                      </a:r>
                      <a:endParaRPr lang="en-US" sz="17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8747" marR="10874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700" b="0" cap="none" spc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0.0</a:t>
                      </a:r>
                      <a:endParaRPr lang="en-US" sz="1700" b="0" cap="none" spc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8747" marR="108747" marT="0" marB="0"/>
                </a:tc>
              </a:tr>
              <a:tr h="31717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7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2.</a:t>
                      </a:r>
                      <a:endParaRPr lang="en-US" sz="17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8747" marR="108747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7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Hardware Cost (Approx.)</a:t>
                      </a:r>
                      <a:endParaRPr lang="en-US" sz="17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8747" marR="10874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700" b="0" cap="none" spc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10,000</a:t>
                      </a:r>
                      <a:endParaRPr lang="en-US" sz="1700" b="0" cap="none" spc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8747" marR="108747" marT="0" marB="0"/>
                </a:tc>
              </a:tr>
              <a:tr h="31717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700" b="0" cap="none" spc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3.</a:t>
                      </a:r>
                      <a:endParaRPr lang="en-US" sz="1700" b="0" cap="none" spc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8747" marR="108747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7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Bandwidth Cost (Approx.) </a:t>
                      </a:r>
                      <a:endParaRPr lang="en-US" sz="17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8747" marR="10874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7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12,000</a:t>
                      </a:r>
                      <a:endParaRPr lang="en-US" sz="17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8747" marR="108747" marT="0" marB="0"/>
                </a:tc>
              </a:tr>
              <a:tr h="31717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700" b="0" cap="none" spc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4.</a:t>
                      </a:r>
                      <a:endParaRPr lang="en-US" sz="1700" b="0" cap="none" spc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8747" marR="108747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700" b="0" cap="none" spc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Electricity Cost (Approx.)</a:t>
                      </a:r>
                      <a:endParaRPr lang="en-US" sz="1700" b="0" cap="none" spc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8747" marR="10874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7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5,000</a:t>
                      </a:r>
                      <a:endParaRPr lang="en-US" sz="17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8747" marR="108747" marT="0" marB="0"/>
                </a:tc>
              </a:tr>
              <a:tr h="31717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700" b="0" cap="none" spc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5.</a:t>
                      </a:r>
                      <a:endParaRPr lang="en-US" sz="1700" b="0" cap="none" spc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8747" marR="108747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700" b="0" cap="none" spc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Other</a:t>
                      </a:r>
                      <a:endParaRPr lang="en-US" sz="1700" b="0" cap="none" spc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8747" marR="10874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7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3,000</a:t>
                      </a:r>
                      <a:endParaRPr lang="en-US" sz="17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8747" marR="108747" marT="0" marB="0"/>
                </a:tc>
              </a:tr>
              <a:tr h="317179">
                <a:tc gridSpan="2"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7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Total (Approx.) </a:t>
                      </a:r>
                      <a:endParaRPr lang="en-US" sz="17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8747" marR="108747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7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30,000</a:t>
                      </a:r>
                      <a:endParaRPr lang="en-US" sz="17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8747" marR="108747" marT="0" marB="0"/>
                </a:tc>
              </a:tr>
            </a:tbl>
          </a:graphicData>
        </a:graphic>
      </p:graphicFrame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37"/>
          <p:cNvSpPr txBox="1">
            <a:spLocks noGrp="1"/>
          </p:cNvSpPr>
          <p:nvPr>
            <p:ph type="title"/>
          </p:nvPr>
        </p:nvSpPr>
        <p:spPr>
          <a:xfrm>
            <a:off x="457200" y="257366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Why This Application ?</a:t>
            </a:r>
            <a:endParaRPr dirty="0"/>
          </a:p>
        </p:txBody>
      </p:sp>
      <p:sp>
        <p:nvSpPr>
          <p:cNvPr id="492" name="Google Shape;492;p37"/>
          <p:cNvSpPr txBox="1">
            <a:spLocks noGrp="1"/>
          </p:cNvSpPr>
          <p:nvPr>
            <p:ph type="body" idx="1"/>
          </p:nvPr>
        </p:nvSpPr>
        <p:spPr>
          <a:xfrm>
            <a:off x="457200" y="1114766"/>
            <a:ext cx="5138700" cy="40287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 dirty="0" smtClean="0"/>
              <a:t>There is several reasons that you might consider using this application over other Application in the market.</a:t>
            </a:r>
            <a:endParaRPr sz="2400" dirty="0"/>
          </a:p>
          <a:p>
            <a:pPr marL="45720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▹"/>
            </a:pPr>
            <a:r>
              <a:rPr lang="en-US" dirty="0" smtClean="0"/>
              <a:t>Platform Independent Application</a:t>
            </a:r>
            <a:endParaRPr sz="2400" dirty="0" smtClean="0">
              <a:solidFill>
                <a:srgbClr val="6463BD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▹"/>
            </a:pPr>
            <a:r>
              <a:rPr lang="en" sz="2400" dirty="0" smtClean="0"/>
              <a:t>Less Resource Required</a:t>
            </a:r>
          </a:p>
          <a:p>
            <a:pPr>
              <a:lnSpc>
                <a:spcPct val="115000"/>
              </a:lnSpc>
              <a:spcBef>
                <a:spcPts val="0"/>
              </a:spcBef>
            </a:pPr>
            <a:r>
              <a:rPr lang="en" dirty="0" smtClean="0"/>
              <a:t>Responsive Deisgn</a:t>
            </a:r>
          </a:p>
          <a:p>
            <a:pPr>
              <a:lnSpc>
                <a:spcPct val="115000"/>
              </a:lnSpc>
              <a:spcBef>
                <a:spcPts val="0"/>
              </a:spcBef>
            </a:pPr>
            <a:r>
              <a:rPr lang="en" dirty="0" smtClean="0"/>
              <a:t>Easy to use then any other App</a:t>
            </a:r>
          </a:p>
          <a:p>
            <a:pPr>
              <a:lnSpc>
                <a:spcPct val="115000"/>
              </a:lnSpc>
              <a:spcBef>
                <a:spcPts val="0"/>
              </a:spcBef>
            </a:pPr>
            <a:r>
              <a:rPr lang="en" dirty="0" smtClean="0"/>
              <a:t>Loosely Coupled Architecture</a:t>
            </a:r>
          </a:p>
          <a:p>
            <a:pPr>
              <a:lnSpc>
                <a:spcPct val="115000"/>
              </a:lnSpc>
              <a:spcBef>
                <a:spcPts val="0"/>
              </a:spcBef>
            </a:pPr>
            <a:r>
              <a:rPr lang="en" dirty="0" smtClean="0"/>
              <a:t>Cost Effective</a:t>
            </a: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▹"/>
            </a:pPr>
            <a:endParaRPr sz="2400" dirty="0">
              <a:solidFill>
                <a:srgbClr val="6463BD"/>
              </a:solidFill>
            </a:endParaRPr>
          </a:p>
        </p:txBody>
      </p:sp>
      <p:sp>
        <p:nvSpPr>
          <p:cNvPr id="493" name="Google Shape;493;p37"/>
          <p:cNvSpPr txBox="1">
            <a:spLocks noGrp="1"/>
          </p:cNvSpPr>
          <p:nvPr>
            <p:ph type="sldNum" idx="12"/>
          </p:nvPr>
        </p:nvSpPr>
        <p:spPr>
          <a:xfrm>
            <a:off x="8808000" y="2208279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72849125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5"/>
          <p:cNvSpPr txBox="1">
            <a:spLocks noGrp="1"/>
          </p:cNvSpPr>
          <p:nvPr>
            <p:ph type="title"/>
          </p:nvPr>
        </p:nvSpPr>
        <p:spPr>
          <a:xfrm>
            <a:off x="372140" y="176828"/>
            <a:ext cx="5138700" cy="108286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 Simple Flow of the main process</a:t>
            </a:r>
            <a:endParaRPr dirty="0"/>
          </a:p>
        </p:txBody>
      </p:sp>
      <p:sp>
        <p:nvSpPr>
          <p:cNvPr id="337" name="Google Shape;337;p25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338" name="Google Shape;338;p25"/>
          <p:cNvSpPr/>
          <p:nvPr/>
        </p:nvSpPr>
        <p:spPr>
          <a:xfrm>
            <a:off x="1512597" y="1850439"/>
            <a:ext cx="2993400" cy="2302200"/>
          </a:xfrm>
          <a:prstGeom prst="triangle">
            <a:avLst>
              <a:gd name="adj" fmla="val 50000"/>
            </a:avLst>
          </a:prstGeom>
          <a:solidFill>
            <a:srgbClr val="A5B0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25"/>
          <p:cNvSpPr txBox="1"/>
          <p:nvPr/>
        </p:nvSpPr>
        <p:spPr>
          <a:xfrm>
            <a:off x="2179325" y="2855386"/>
            <a:ext cx="1662600" cy="9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 smtClean="0">
                <a:latin typeface="Barlow Light"/>
                <a:ea typeface="Barlow Light"/>
                <a:cs typeface="Barlow Light"/>
                <a:sym typeface="Barlow Light"/>
              </a:rPr>
              <a:t>LMS Book</a:t>
            </a: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 smtClean="0">
                <a:latin typeface="Barlow Light"/>
                <a:ea typeface="Barlow Light"/>
                <a:cs typeface="Barlow Light"/>
                <a:sym typeface="Barlow Light"/>
              </a:rPr>
              <a:t>Borrowing</a:t>
            </a: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 smtClean="0">
                <a:latin typeface="Barlow Light"/>
                <a:ea typeface="Barlow Light"/>
                <a:cs typeface="Barlow Light"/>
                <a:sym typeface="Barlow Light"/>
              </a:rPr>
              <a:t>Process</a:t>
            </a: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 smtClean="0">
                <a:latin typeface="Barlow Light"/>
                <a:ea typeface="Barlow Light"/>
                <a:cs typeface="Barlow Light"/>
                <a:sym typeface="Barlow Light"/>
              </a:rPr>
              <a:t>Cycle</a:t>
            </a:r>
            <a:endParaRPr sz="1200" dirty="0">
              <a:latin typeface="Barlow Light"/>
              <a:ea typeface="Barlow Light"/>
              <a:cs typeface="Barlow Light"/>
              <a:sym typeface="Barlow Light"/>
            </a:endParaRPr>
          </a:p>
        </p:txBody>
      </p:sp>
      <p:grpSp>
        <p:nvGrpSpPr>
          <p:cNvPr id="340" name="Google Shape;340;p25"/>
          <p:cNvGrpSpPr/>
          <p:nvPr/>
        </p:nvGrpSpPr>
        <p:grpSpPr>
          <a:xfrm>
            <a:off x="2004286" y="3804228"/>
            <a:ext cx="3167565" cy="997519"/>
            <a:chOff x="3698064" y="3159723"/>
            <a:chExt cx="2750339" cy="866128"/>
          </a:xfrm>
        </p:grpSpPr>
        <p:sp>
          <p:nvSpPr>
            <p:cNvPr id="341" name="Google Shape;341;p25"/>
            <p:cNvSpPr/>
            <p:nvPr/>
          </p:nvSpPr>
          <p:spPr>
            <a:xfrm rot="10800000">
              <a:off x="3698064" y="3575617"/>
              <a:ext cx="1740900" cy="125400"/>
            </a:xfrm>
            <a:prstGeom prst="rightArrow">
              <a:avLst>
                <a:gd name="adj1" fmla="val 25514"/>
                <a:gd name="adj2" fmla="val 64322"/>
              </a:avLst>
            </a:prstGeom>
            <a:solidFill>
              <a:srgbClr val="8184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 Light"/>
                <a:ea typeface="Barlow Light"/>
                <a:cs typeface="Barlow Light"/>
                <a:sym typeface="Barlow Light"/>
              </a:endParaRPr>
            </a:p>
          </p:txBody>
        </p:sp>
        <p:sp>
          <p:nvSpPr>
            <p:cNvPr id="342" name="Google Shape;342;p25"/>
            <p:cNvSpPr txBox="1"/>
            <p:nvPr/>
          </p:nvSpPr>
          <p:spPr>
            <a:xfrm rot="620">
              <a:off x="3771608" y="3655818"/>
              <a:ext cx="1662900" cy="29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 dirty="0" smtClean="0">
                  <a:latin typeface="Barlow Light"/>
                  <a:ea typeface="Barlow Light"/>
                  <a:cs typeface="Barlow Light"/>
                  <a:sym typeface="Barlow Light"/>
                </a:rPr>
                <a:t>Request For Approval</a:t>
              </a:r>
              <a:endParaRPr sz="800" dirty="0">
                <a:latin typeface="Barlow Light"/>
                <a:ea typeface="Barlow Light"/>
                <a:cs typeface="Barlow Light"/>
                <a:sym typeface="Barlow Light"/>
              </a:endParaRPr>
            </a:p>
          </p:txBody>
        </p:sp>
        <p:sp>
          <p:nvSpPr>
            <p:cNvPr id="343" name="Google Shape;343;p25"/>
            <p:cNvSpPr/>
            <p:nvPr/>
          </p:nvSpPr>
          <p:spPr>
            <a:xfrm>
              <a:off x="5582733" y="3159723"/>
              <a:ext cx="865670" cy="866128"/>
            </a:xfrm>
            <a:prstGeom prst="ellipse">
              <a:avLst/>
            </a:prstGeom>
            <a:solidFill>
              <a:srgbClr val="6463BD"/>
            </a:solidFill>
            <a:ln>
              <a:noFill/>
            </a:ln>
            <a:effectLst>
              <a:outerShdw blurRad="57150" dist="19050" dir="5400000" algn="bl" rotWithShape="0">
                <a:srgbClr val="212121">
                  <a:alpha val="38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 smtClean="0">
                  <a:solidFill>
                    <a:srgbClr val="FFFFFF"/>
                  </a:solidFill>
                  <a:latin typeface="Barlow Light"/>
                  <a:ea typeface="Barlow Light"/>
                  <a:cs typeface="Barlow Light"/>
                  <a:sym typeface="Barlow Light"/>
                </a:rPr>
                <a:t>System</a:t>
              </a:r>
              <a:endParaRPr sz="1200" dirty="0">
                <a:solidFill>
                  <a:srgbClr val="FFFFFF"/>
                </a:solidFill>
                <a:latin typeface="Barlow Light"/>
                <a:ea typeface="Barlow Light"/>
                <a:cs typeface="Barlow Light"/>
                <a:sym typeface="Barlow Light"/>
              </a:endParaRPr>
            </a:p>
          </p:txBody>
        </p:sp>
      </p:grpSp>
      <p:grpSp>
        <p:nvGrpSpPr>
          <p:cNvPr id="344" name="Google Shape;344;p25"/>
          <p:cNvGrpSpPr/>
          <p:nvPr/>
        </p:nvGrpSpPr>
        <p:grpSpPr>
          <a:xfrm>
            <a:off x="914835" y="1853623"/>
            <a:ext cx="1250534" cy="2870775"/>
            <a:chOff x="2752114" y="1466045"/>
            <a:chExt cx="1085816" cy="2492642"/>
          </a:xfrm>
        </p:grpSpPr>
        <p:sp>
          <p:nvSpPr>
            <p:cNvPr id="345" name="Google Shape;345;p25"/>
            <p:cNvSpPr/>
            <p:nvPr/>
          </p:nvSpPr>
          <p:spPr>
            <a:xfrm rot="-3360517">
              <a:off x="2960437" y="2297046"/>
              <a:ext cx="1629676" cy="125310"/>
            </a:xfrm>
            <a:prstGeom prst="rightArrow">
              <a:avLst>
                <a:gd name="adj1" fmla="val 25514"/>
                <a:gd name="adj2" fmla="val 64322"/>
              </a:avLst>
            </a:prstGeom>
            <a:solidFill>
              <a:srgbClr val="8184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 Light"/>
                <a:ea typeface="Barlow Light"/>
                <a:cs typeface="Barlow Light"/>
                <a:sym typeface="Barlow Light"/>
              </a:endParaRPr>
            </a:p>
          </p:txBody>
        </p:sp>
        <p:sp>
          <p:nvSpPr>
            <p:cNvPr id="346" name="Google Shape;346;p25"/>
            <p:cNvSpPr txBox="1"/>
            <p:nvPr/>
          </p:nvSpPr>
          <p:spPr>
            <a:xfrm rot="-3365016">
              <a:off x="2786718" y="2151658"/>
              <a:ext cx="1664030" cy="29280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 dirty="0" smtClean="0">
                  <a:latin typeface="Barlow Light"/>
                  <a:ea typeface="Barlow Light"/>
                  <a:cs typeface="Barlow Light"/>
                  <a:sym typeface="Barlow Light"/>
                </a:rPr>
                <a:t>Send The Book</a:t>
              </a:r>
              <a:endParaRPr sz="800" dirty="0">
                <a:latin typeface="Barlow Light"/>
                <a:ea typeface="Barlow Light"/>
                <a:cs typeface="Barlow Light"/>
                <a:sym typeface="Barlow Light"/>
              </a:endParaRPr>
            </a:p>
          </p:txBody>
        </p:sp>
        <p:sp>
          <p:nvSpPr>
            <p:cNvPr id="347" name="Google Shape;347;p25"/>
            <p:cNvSpPr/>
            <p:nvPr/>
          </p:nvSpPr>
          <p:spPr>
            <a:xfrm>
              <a:off x="2752114" y="3092565"/>
              <a:ext cx="865663" cy="866122"/>
            </a:xfrm>
            <a:prstGeom prst="ellipse">
              <a:avLst/>
            </a:prstGeom>
            <a:solidFill>
              <a:srgbClr val="8184D9"/>
            </a:solidFill>
            <a:ln>
              <a:noFill/>
            </a:ln>
            <a:effectLst>
              <a:outerShdw blurRad="57150" dist="19050" dir="5400000" algn="bl" rotWithShape="0">
                <a:srgbClr val="212121">
                  <a:alpha val="38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 smtClean="0">
                  <a:solidFill>
                    <a:srgbClr val="FFFFFF"/>
                  </a:solidFill>
                  <a:latin typeface="Barlow Light"/>
                  <a:ea typeface="Barlow Light"/>
                  <a:cs typeface="Barlow Light"/>
                  <a:sym typeface="Barlow Light"/>
                </a:rPr>
                <a:t>Admin</a:t>
              </a:r>
              <a:endParaRPr sz="1200" dirty="0">
                <a:solidFill>
                  <a:srgbClr val="FFFFFF"/>
                </a:solidFill>
                <a:latin typeface="Barlow Light"/>
                <a:ea typeface="Barlow Light"/>
                <a:cs typeface="Barlow Light"/>
                <a:sym typeface="Barlow Light"/>
              </a:endParaRPr>
            </a:p>
          </p:txBody>
        </p:sp>
      </p:grpSp>
      <p:grpSp>
        <p:nvGrpSpPr>
          <p:cNvPr id="348" name="Google Shape;348;p25"/>
          <p:cNvGrpSpPr/>
          <p:nvPr/>
        </p:nvGrpSpPr>
        <p:grpSpPr>
          <a:xfrm>
            <a:off x="2534780" y="1255803"/>
            <a:ext cx="1687617" cy="2541266"/>
            <a:chOff x="4158677" y="946970"/>
            <a:chExt cx="1465326" cy="2206535"/>
          </a:xfrm>
        </p:grpSpPr>
        <p:sp>
          <p:nvSpPr>
            <p:cNvPr id="349" name="Google Shape;349;p25"/>
            <p:cNvSpPr/>
            <p:nvPr/>
          </p:nvSpPr>
          <p:spPr>
            <a:xfrm rot="3420919">
              <a:off x="4575050" y="2300047"/>
              <a:ext cx="1581515" cy="125402"/>
            </a:xfrm>
            <a:prstGeom prst="rightArrow">
              <a:avLst>
                <a:gd name="adj1" fmla="val 25514"/>
                <a:gd name="adj2" fmla="val 64322"/>
              </a:avLst>
            </a:prstGeom>
            <a:solidFill>
              <a:srgbClr val="4F4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 Light"/>
                <a:ea typeface="Barlow Light"/>
                <a:cs typeface="Barlow Light"/>
                <a:sym typeface="Barlow Light"/>
              </a:endParaRPr>
            </a:p>
          </p:txBody>
        </p:sp>
        <p:sp>
          <p:nvSpPr>
            <p:cNvPr id="350" name="Google Shape;350;p25"/>
            <p:cNvSpPr/>
            <p:nvPr/>
          </p:nvSpPr>
          <p:spPr>
            <a:xfrm>
              <a:off x="4158677" y="946970"/>
              <a:ext cx="864502" cy="864960"/>
            </a:xfrm>
            <a:prstGeom prst="ellipse">
              <a:avLst/>
            </a:prstGeom>
            <a:solidFill>
              <a:srgbClr val="4F4A9E"/>
            </a:solidFill>
            <a:ln>
              <a:noFill/>
            </a:ln>
            <a:effectLst>
              <a:outerShdw blurRad="57150" dist="19050" dir="5400000" algn="bl" rotWithShape="0">
                <a:srgbClr val="212121">
                  <a:alpha val="38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 smtClean="0">
                  <a:solidFill>
                    <a:srgbClr val="FFFFFF"/>
                  </a:solidFill>
                  <a:latin typeface="Barlow Light"/>
                  <a:ea typeface="Barlow Light"/>
                  <a:cs typeface="Barlow Light"/>
                  <a:sym typeface="Barlow Light"/>
                </a:rPr>
                <a:t>User</a:t>
              </a:r>
              <a:endParaRPr sz="1200" dirty="0">
                <a:solidFill>
                  <a:srgbClr val="FFFFFF"/>
                </a:solidFill>
                <a:latin typeface="Barlow Light"/>
                <a:ea typeface="Barlow Light"/>
                <a:cs typeface="Barlow Light"/>
                <a:sym typeface="Barlow Light"/>
              </a:endParaRPr>
            </a:p>
          </p:txBody>
        </p:sp>
        <p:sp>
          <p:nvSpPr>
            <p:cNvPr id="351" name="Google Shape;351;p25"/>
            <p:cNvSpPr txBox="1"/>
            <p:nvPr/>
          </p:nvSpPr>
          <p:spPr>
            <a:xfrm rot="3420634">
              <a:off x="4640653" y="2101762"/>
              <a:ext cx="1673878" cy="29282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 dirty="0" smtClean="0">
                  <a:latin typeface="Barlow Light"/>
                  <a:ea typeface="Barlow Light"/>
                  <a:cs typeface="Barlow Light"/>
                  <a:sym typeface="Barlow Light"/>
                </a:rPr>
                <a:t>Request Book</a:t>
              </a:r>
              <a:endParaRPr sz="800" dirty="0">
                <a:latin typeface="Barlow Light"/>
                <a:ea typeface="Barlow Light"/>
                <a:cs typeface="Barlow Light"/>
                <a:sym typeface="Barlow Light"/>
              </a:endParaRPr>
            </a:p>
          </p:txBody>
        </p:sp>
      </p:grp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oderig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455</Words>
  <Application>Microsoft Office PowerPoint</Application>
  <PresentationFormat>On-screen Show (16:9)</PresentationFormat>
  <Paragraphs>97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Miriam Libre</vt:lpstr>
      <vt:lpstr>Barlow Light</vt:lpstr>
      <vt:lpstr>Calibri</vt:lpstr>
      <vt:lpstr>Times New Roman</vt:lpstr>
      <vt:lpstr>Barlow</vt:lpstr>
      <vt:lpstr>Arial</vt:lpstr>
      <vt:lpstr>Roderigo template</vt:lpstr>
      <vt:lpstr>CU Library Management System</vt:lpstr>
      <vt:lpstr>Presentation Submitted By</vt:lpstr>
      <vt:lpstr>A LITTLE INTRODUCTION of   CU LMS</vt:lpstr>
      <vt:lpstr>Project Structure</vt:lpstr>
      <vt:lpstr>Feasibility Study</vt:lpstr>
      <vt:lpstr>Feasibility Study</vt:lpstr>
      <vt:lpstr>Annual Operating Cost Feasibility</vt:lpstr>
      <vt:lpstr>Why This Application ?</vt:lpstr>
      <vt:lpstr>A Simple Flow of the main process</vt:lpstr>
      <vt:lpstr>PowerPoint Presentation</vt:lpstr>
      <vt:lpstr>CREDITS</vt:lpstr>
      <vt:lpstr>THANKS!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 Library Management System</dc:title>
  <cp:lastModifiedBy>Agent47</cp:lastModifiedBy>
  <cp:revision>37</cp:revision>
  <dcterms:modified xsi:type="dcterms:W3CDTF">2019-07-04T18:22:24Z</dcterms:modified>
</cp:coreProperties>
</file>