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p:scale>
          <a:sx n="85" d="100"/>
          <a:sy n="85" d="100"/>
        </p:scale>
        <p:origin x="-590" y="-149"/>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6/3/2020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6/3/2020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6/3/2020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6/3/2020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6/3/2020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6/3/2020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smtClean="0"/>
              <a:t>By,</a:t>
            </a:r>
          </a:p>
          <a:p>
            <a:r>
              <a:rPr lang="en-US" dirty="0" smtClean="0"/>
              <a:t>Mimansha Agrawal</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761</Words>
  <Application>Microsoft Office PowerPoint</Application>
  <PresentationFormat>Custom</PresentationFormat>
  <Paragraphs>55</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Windows User</cp:lastModifiedBy>
  <cp:revision>5</cp:revision>
  <dcterms:created xsi:type="dcterms:W3CDTF">2020-01-05T08:05:09Z</dcterms:created>
  <dcterms:modified xsi:type="dcterms:W3CDTF">2020-06-03T10:54:16Z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