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0076BB"/>
    <a:srgbClr val="CCFFFF"/>
    <a:srgbClr val="F18C21"/>
    <a:srgbClr val="C1D82F"/>
    <a:srgbClr val="C33B31"/>
    <a:srgbClr val="005F84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437" autoAdjust="0"/>
    <p:restoredTop sz="94797" autoAdjust="0"/>
  </p:normalViewPr>
  <p:slideViewPr>
    <p:cSldViewPr>
      <p:cViewPr varScale="1">
        <p:scale>
          <a:sx n="105" d="100"/>
          <a:sy n="105" d="100"/>
        </p:scale>
        <p:origin x="1368" y="102"/>
      </p:cViewPr>
      <p:guideLst>
        <p:guide orient="horz" pos="2160"/>
        <p:guide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3090" y="258"/>
      </p:cViewPr>
      <p:guideLst>
        <p:guide orient="horz" pos="3225"/>
        <p:guide pos="2237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A9144D4-A27A-476D-AA9B-1D75906BBF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682" tIns="49338" rIns="98682" bIns="49338" numCol="1" anchor="t" anchorCtr="0" compatLnSpc="1">
            <a:prstTxWarp prst="textNoShape">
              <a:avLst/>
            </a:prstTxWarp>
          </a:bodyPr>
          <a:lstStyle>
            <a:lvl1pPr defTabSz="985838"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3CA21D82-BF3D-4E62-8A11-6659CC93C1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682" tIns="49338" rIns="98682" bIns="49338" numCol="1" anchor="t" anchorCtr="0" compatLnSpc="1">
            <a:prstTxWarp prst="textNoShape">
              <a:avLst/>
            </a:prstTxWarp>
          </a:bodyPr>
          <a:lstStyle>
            <a:lvl1pPr algn="r" defTabSz="985838"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F12D1484-265A-4C06-8EAD-CA5240CF886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682" tIns="49338" rIns="98682" bIns="49338" numCol="1" anchor="b" anchorCtr="0" compatLnSpc="1">
            <a:prstTxWarp prst="textNoShape">
              <a:avLst/>
            </a:prstTxWarp>
          </a:bodyPr>
          <a:lstStyle>
            <a:lvl1pPr defTabSz="985838"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22EAB65C-9687-421D-9B0B-832D4FB029B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682" tIns="49338" rIns="98682" bIns="49338" numCol="1" anchor="b" anchorCtr="0" compatLnSpc="1">
            <a:prstTxWarp prst="textNoShape">
              <a:avLst/>
            </a:prstTxWarp>
          </a:bodyPr>
          <a:lstStyle>
            <a:lvl1pPr algn="r" defTabSz="985838" eaLnBrk="1" hangingPunct="1">
              <a:defRPr sz="1300"/>
            </a:lvl1pPr>
          </a:lstStyle>
          <a:p>
            <a:pPr>
              <a:defRPr/>
            </a:pPr>
            <a:fld id="{47274B38-6FAC-4F1C-B4C0-042B7CCAD6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8025CB5-B776-4992-A589-CBB0208C68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682" tIns="49338" rIns="98682" bIns="49338" numCol="1" anchor="t" anchorCtr="0" compatLnSpc="1">
            <a:prstTxWarp prst="textNoShape">
              <a:avLst/>
            </a:prstTxWarp>
          </a:bodyPr>
          <a:lstStyle>
            <a:lvl1pPr defTabSz="985838"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6E87C65-86CB-471C-AE30-2296101351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682" tIns="49338" rIns="98682" bIns="49338" numCol="1" anchor="t" anchorCtr="0" compatLnSpc="1">
            <a:prstTxWarp prst="textNoShape">
              <a:avLst/>
            </a:prstTxWarp>
          </a:bodyPr>
          <a:lstStyle>
            <a:lvl1pPr algn="r" defTabSz="985838"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29A2CC0E-ECFE-4FD5-9BE7-AA335E407B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651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7F8FF05-82F8-4F82-8637-7C2C6246DC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4100"/>
            <a:ext cx="5680075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682" tIns="49338" rIns="98682" bIns="493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27C07275-20A8-463B-B464-7F5EA7FD91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682" tIns="49338" rIns="98682" bIns="49338" numCol="1" anchor="b" anchorCtr="0" compatLnSpc="1">
            <a:prstTxWarp prst="textNoShape">
              <a:avLst/>
            </a:prstTxWarp>
          </a:bodyPr>
          <a:lstStyle>
            <a:lvl1pPr defTabSz="985838"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78059858-8481-4620-A55D-34640A38E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682" tIns="49338" rIns="98682" bIns="49338" numCol="1" anchor="b" anchorCtr="0" compatLnSpc="1">
            <a:prstTxWarp prst="textNoShape">
              <a:avLst/>
            </a:prstTxWarp>
          </a:bodyPr>
          <a:lstStyle>
            <a:lvl1pPr algn="r" defTabSz="985838" eaLnBrk="1" hangingPunct="1">
              <a:defRPr sz="1300"/>
            </a:lvl1pPr>
          </a:lstStyle>
          <a:p>
            <a:pPr>
              <a:defRPr/>
            </a:pPr>
            <a:fld id="{42225A49-14BC-4AF0-9AA5-C57BBAA39C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2">
            <a:extLst>
              <a:ext uri="{FF2B5EF4-FFF2-40B4-BE49-F238E27FC236}">
                <a16:creationId xmlns:a16="http://schemas.microsoft.com/office/drawing/2014/main" id="{E932CA2C-A5B1-4E55-AD7B-A9AA27A6D3C8}"/>
              </a:ext>
            </a:extLst>
          </p:cNvPr>
          <p:cNvSpPr/>
          <p:nvPr userDrawn="1"/>
        </p:nvSpPr>
        <p:spPr>
          <a:xfrm>
            <a:off x="5486400" y="5475288"/>
            <a:ext cx="1828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9E00ACAC-CC43-4D82-86AE-41709462615C}"/>
              </a:ext>
            </a:extLst>
          </p:cNvPr>
          <p:cNvSpPr/>
          <p:nvPr userDrawn="1"/>
        </p:nvSpPr>
        <p:spPr>
          <a:xfrm>
            <a:off x="7315200" y="5475288"/>
            <a:ext cx="1828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4F06FFB6-1C98-4ABA-8D45-3F627C526846}"/>
              </a:ext>
            </a:extLst>
          </p:cNvPr>
          <p:cNvSpPr/>
          <p:nvPr userDrawn="1"/>
        </p:nvSpPr>
        <p:spPr>
          <a:xfrm>
            <a:off x="6086475" y="5715000"/>
            <a:ext cx="15271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028B74D6-FD0F-4ABB-856F-D57E0404E04C}"/>
              </a:ext>
            </a:extLst>
          </p:cNvPr>
          <p:cNvSpPr/>
          <p:nvPr userDrawn="1"/>
        </p:nvSpPr>
        <p:spPr>
          <a:xfrm>
            <a:off x="7607300" y="5715000"/>
            <a:ext cx="15271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4" y="2157911"/>
            <a:ext cx="6413635" cy="14700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sz="2250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30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023" y="3708526"/>
            <a:ext cx="4001182" cy="1415492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sz="1050" dirty="0">
                <a:latin typeface="Poppins Medium"/>
                <a:ea typeface="Poppins Medium"/>
                <a:cs typeface="Poppins Medium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400"/>
              <a:buFont typeface="Poppins Medium"/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9" name="Rectangle 1030">
            <a:extLst>
              <a:ext uri="{FF2B5EF4-FFF2-40B4-BE49-F238E27FC236}">
                <a16:creationId xmlns:a16="http://schemas.microsoft.com/office/drawing/2014/main" id="{588C1A29-A68B-4A53-B872-7616630BB1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1775" y="6462713"/>
            <a:ext cx="1289050" cy="3175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82745293-BF53-4BD2-9A64-F7D1F4319F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203887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50" y="182880"/>
            <a:ext cx="7335355" cy="100584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8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280160"/>
            <a:ext cx="4339765" cy="529805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  <a:lvl2pPr>
              <a:defRPr lang="en-US" dirty="0">
                <a:ea typeface="Poppins"/>
              </a:defRPr>
            </a:lvl2pPr>
            <a:lvl3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3pPr>
            <a:lvl5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5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Click to edit Master text styles</a:t>
            </a:r>
          </a:p>
          <a:p>
            <a:pPr marL="685766" marR="0" lvl="1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Second level</a:t>
            </a:r>
          </a:p>
          <a:p>
            <a:pPr marL="1028649" marR="0" lvl="2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</a:pPr>
            <a:r>
              <a:rPr lang="en-US" dirty="0"/>
              <a:t>Third level</a:t>
            </a:r>
          </a:p>
          <a:p>
            <a:pPr marL="1714415" marR="0" lvl="4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Fourth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802188" y="1365250"/>
            <a:ext cx="4224792" cy="4879599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noProof="0">
                <a:ea typeface="Poppins"/>
              </a:defRPr>
            </a:lvl1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endParaRPr lang="en-US" noProof="0"/>
          </a:p>
        </p:txBody>
      </p:sp>
      <p:sp>
        <p:nvSpPr>
          <p:cNvPr id="16" name="Rectangle 1030">
            <a:extLst>
              <a:ext uri="{FF2B5EF4-FFF2-40B4-BE49-F238E27FC236}">
                <a16:creationId xmlns:a16="http://schemas.microsoft.com/office/drawing/2014/main" id="{24CE6A56-F05B-42D3-AAA7-F73584CA46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9713" y="6578600"/>
            <a:ext cx="1289050" cy="277813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E4A0A669-2601-4F83-A0C0-9D4D871F2F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0014992"/>
      </p:ext>
    </p:extLst>
  </p:cSld>
  <p:clrMapOvr>
    <a:masterClrMapping/>
  </p:clrMapOvr>
  <p:transition spd="med"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E04B79-3330-4BFD-B076-B74A2A4C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50" y="182880"/>
            <a:ext cx="7335355" cy="100584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8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8804F2A-FA98-4032-B495-FDF17092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50" y="1280160"/>
            <a:ext cx="4339765" cy="529805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  <a:lvl2pPr>
              <a:defRPr lang="en-US" dirty="0">
                <a:ea typeface="Poppins"/>
              </a:defRPr>
            </a:lvl2pPr>
            <a:lvl3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3pPr>
            <a:lvl5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5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Click to edit Master text styles</a:t>
            </a:r>
          </a:p>
          <a:p>
            <a:pPr marL="685766" marR="0" lvl="1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Second level</a:t>
            </a:r>
          </a:p>
          <a:p>
            <a:pPr marL="1028649" marR="0" lvl="2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</a:pPr>
            <a:r>
              <a:rPr lang="en-US" dirty="0"/>
              <a:t>Third level</a:t>
            </a:r>
          </a:p>
          <a:p>
            <a:pPr marL="1714415" marR="0" lvl="4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Fourth level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053EB51C-3E07-C0B5-EC61-40F6CF5CDE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02188" y="1365250"/>
            <a:ext cx="4224792" cy="4879599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noProof="0">
                <a:ea typeface="Poppins"/>
              </a:defRPr>
            </a:lvl1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endParaRPr lang="en-US" noProof="0"/>
          </a:p>
        </p:txBody>
      </p:sp>
      <p:sp>
        <p:nvSpPr>
          <p:cNvPr id="25" name="Rectangle 1030">
            <a:extLst>
              <a:ext uri="{FF2B5EF4-FFF2-40B4-BE49-F238E27FC236}">
                <a16:creationId xmlns:a16="http://schemas.microsoft.com/office/drawing/2014/main" id="{B028B8E7-9074-0130-B553-69C319F647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9713" y="6578600"/>
            <a:ext cx="1289050" cy="277813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E4A0A669-2601-4F83-A0C0-9D4D871F2F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7328134"/>
      </p:ext>
    </p:extLst>
  </p:cSld>
  <p:clrMapOvr>
    <a:masterClrMapping/>
  </p:clrMapOvr>
  <p:transition spd="med"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4E500DB-AE6F-6A65-94F3-13AD2D0E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50" y="182880"/>
            <a:ext cx="7335355" cy="100584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8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CA2C17C-8164-456D-7841-4D269E4E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50" y="1280160"/>
            <a:ext cx="4339765" cy="529805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  <a:lvl2pPr>
              <a:defRPr lang="en-US" dirty="0">
                <a:ea typeface="Poppins"/>
              </a:defRPr>
            </a:lvl2pPr>
            <a:lvl3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3pPr>
            <a:lvl5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5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Click to edit Master text styles</a:t>
            </a:r>
          </a:p>
          <a:p>
            <a:pPr marL="685766" marR="0" lvl="1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Second level</a:t>
            </a:r>
          </a:p>
          <a:p>
            <a:pPr marL="1028649" marR="0" lvl="2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</a:pPr>
            <a:r>
              <a:rPr lang="en-US" dirty="0"/>
              <a:t>Third level</a:t>
            </a:r>
          </a:p>
          <a:p>
            <a:pPr marL="1714415" marR="0" lvl="4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Fourth level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F760F028-B23A-562D-90C5-291D4E03A3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02188" y="1365250"/>
            <a:ext cx="4224792" cy="4879599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noProof="0">
                <a:ea typeface="Poppins"/>
              </a:defRPr>
            </a:lvl1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endParaRPr lang="en-US" noProof="0"/>
          </a:p>
        </p:txBody>
      </p:sp>
      <p:sp>
        <p:nvSpPr>
          <p:cNvPr id="23" name="Rectangle 1030">
            <a:extLst>
              <a:ext uri="{FF2B5EF4-FFF2-40B4-BE49-F238E27FC236}">
                <a16:creationId xmlns:a16="http://schemas.microsoft.com/office/drawing/2014/main" id="{6B889DC0-E8C2-CA21-1216-A6B393AB7D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9713" y="6578600"/>
            <a:ext cx="1289050" cy="277813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E4A0A669-2601-4F83-A0C0-9D4D871F2F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6911008"/>
      </p:ext>
    </p:extLst>
  </p:cSld>
  <p:clrMapOvr>
    <a:masterClrMapping/>
  </p:clrMapOvr>
  <p:transition spd="med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Section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865" y="2624264"/>
            <a:ext cx="5293120" cy="14700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sz="2250" dirty="0">
                <a:ea typeface="Poppins"/>
              </a:defRPr>
            </a:lvl1pPr>
          </a:lstStyle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30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865" y="3621025"/>
            <a:ext cx="5306952" cy="1415492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sz="1400" b="1" dirty="0">
                <a:ea typeface="Poppins"/>
              </a:defRPr>
            </a:lvl1pPr>
          </a:lstStyle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3000"/>
              <a:buFont typeface="Poppins"/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6" name="Rectangle 1030">
            <a:extLst>
              <a:ext uri="{FF2B5EF4-FFF2-40B4-BE49-F238E27FC236}">
                <a16:creationId xmlns:a16="http://schemas.microsoft.com/office/drawing/2014/main" id="{867ECE53-B61F-4E7F-974B-833DEE063E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9713" y="6578600"/>
            <a:ext cx="1289050" cy="277813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CC4792E9-A819-4F59-B6D4-DD66DC500C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291062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BA5D10-02AA-1F54-727D-3271EA4A8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447" y="1289069"/>
            <a:ext cx="4303553" cy="4729608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  <a:lvl2pPr>
              <a:defRPr lang="en-US" dirty="0">
                <a:ea typeface="Poppins"/>
              </a:defRPr>
            </a:lvl2pPr>
            <a:lvl3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3pPr>
            <a:lvl4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4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Click to edit Master text styles</a:t>
            </a:r>
          </a:p>
          <a:p>
            <a:pPr marL="685766" marR="0" lvl="1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Second level</a:t>
            </a:r>
          </a:p>
          <a:p>
            <a:pPr marL="1028649" marR="0" lvl="2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</a:pPr>
            <a:r>
              <a:rPr lang="en-US" dirty="0"/>
              <a:t>Third level</a:t>
            </a:r>
          </a:p>
          <a:p>
            <a:pPr marL="1371532" marR="0" lvl="3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Fourth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DE0D0F-8CC5-9D55-6EE4-85BB728C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50" y="182880"/>
            <a:ext cx="7335355" cy="100584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8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8" name="Rectangle 1030">
            <a:extLst>
              <a:ext uri="{FF2B5EF4-FFF2-40B4-BE49-F238E27FC236}">
                <a16:creationId xmlns:a16="http://schemas.microsoft.com/office/drawing/2014/main" id="{1CAE3A03-B707-04FB-9405-4C8A2E1DFF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9713" y="6578600"/>
            <a:ext cx="1289050" cy="277813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F21A977A-D824-450D-BDFB-B676084326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AFCBED9-F3AA-505B-D58D-F21B8EFEB4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8523" y="1289069"/>
            <a:ext cx="4303553" cy="4729608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  <a:lvl2pPr>
              <a:defRPr lang="en-US" dirty="0">
                <a:ea typeface="Poppins"/>
              </a:defRPr>
            </a:lvl2pPr>
            <a:lvl3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3pPr>
            <a:lvl4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4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Click to edit Master text styles</a:t>
            </a:r>
          </a:p>
          <a:p>
            <a:pPr marL="685766" marR="0" lvl="1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Second level</a:t>
            </a:r>
          </a:p>
          <a:p>
            <a:pPr marL="1028649" marR="0" lvl="2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</a:pPr>
            <a:r>
              <a:rPr lang="en-US" dirty="0"/>
              <a:t>Third level</a:t>
            </a:r>
          </a:p>
          <a:p>
            <a:pPr marL="1371532" marR="0" lvl="3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0231745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50" y="182880"/>
            <a:ext cx="7296950" cy="10058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030">
            <a:extLst>
              <a:ext uri="{FF2B5EF4-FFF2-40B4-BE49-F238E27FC236}">
                <a16:creationId xmlns:a16="http://schemas.microsoft.com/office/drawing/2014/main" id="{F940263B-3BA5-45CC-BA92-427DCF7618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9713" y="6578600"/>
            <a:ext cx="1289050" cy="277813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FCE5E600-F5E4-49E4-8668-DC6F77E64B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5" name="Google Shape;29;p6">
            <a:extLst>
              <a:ext uri="{FF2B5EF4-FFF2-40B4-BE49-F238E27FC236}">
                <a16:creationId xmlns:a16="http://schemas.microsoft.com/office/drawing/2014/main" id="{2A58E3E3-87EC-B0C2-4CF2-B39F49E7F42C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2"/>
          <a:srcRect t="-36347" b="-36347"/>
          <a:stretch/>
        </p:blipFill>
        <p:spPr>
          <a:xfrm>
            <a:off x="8299263" y="6308338"/>
            <a:ext cx="676800" cy="39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111786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30">
            <a:extLst>
              <a:ext uri="{FF2B5EF4-FFF2-40B4-BE49-F238E27FC236}">
                <a16:creationId xmlns:a16="http://schemas.microsoft.com/office/drawing/2014/main" id="{A1A4DCA2-D4E4-4F39-B6A6-164748A399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9713" y="6578600"/>
            <a:ext cx="1289050" cy="277813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6D3B2E0A-DC44-4F20-A554-9CD226BF99F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2" name="Google Shape;42;p8">
            <a:extLst>
              <a:ext uri="{FF2B5EF4-FFF2-40B4-BE49-F238E27FC236}">
                <a16:creationId xmlns:a16="http://schemas.microsoft.com/office/drawing/2014/main" id="{607D85D5-0AFC-C959-F473-7BBBE2A24B4F}"/>
              </a:ext>
            </a:extLst>
          </p:cNvPr>
          <p:cNvSpPr txBox="1">
            <a:spLocks/>
          </p:cNvSpPr>
          <p:nvPr userDrawn="1"/>
        </p:nvSpPr>
        <p:spPr>
          <a:xfrm>
            <a:off x="0" y="380525"/>
            <a:ext cx="3986400" cy="424186"/>
          </a:xfrm>
          <a:prstGeom prst="rect">
            <a:avLst/>
          </a:prstGeom>
          <a:solidFill>
            <a:srgbClr val="4285F4">
              <a:lumMod val="40000"/>
              <a:lumOff val="6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34290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800"/>
              <a:buFont typeface="Poppins"/>
              <a:buNone/>
              <a:defRPr lang="en-US" altLang="en-US" sz="1350" b="1" i="0" u="none" strike="noStrike" cap="none">
                <a:solidFill>
                  <a:srgbClr val="2B292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742950" lvl="1" indent="-285750" algn="l" rtl="0" eaLnBrk="0" fontAlgn="base" hangingPunct="0">
              <a:spcBef>
                <a:spcPts val="0"/>
              </a:spcBef>
              <a:spcAft>
                <a:spcPts val="0"/>
              </a:spcAft>
              <a:buSzPts val="1400"/>
              <a:buNone/>
              <a:defRPr lang="en-US" altLang="en-US" sz="750" b="0" i="0" u="none" strike="noStrike" cap="none">
                <a:solidFill>
                  <a:srgbClr val="2B2924"/>
                </a:solidFill>
                <a:latin typeface="Poppins"/>
                <a:cs typeface="Poppins"/>
                <a:sym typeface="Arial"/>
              </a:defRPr>
            </a:lvl2pPr>
            <a:lvl3pPr marL="1143000" lvl="2" indent="-228600" algn="l" rtl="0" eaLnBrk="0" fontAlgn="base" hangingPunct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 eaLnBrk="0" fontAlgn="base" hangingPunct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 eaLnBrk="0" fontAlgn="base" hangingPunct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800"/>
              <a:buFont typeface="Poppins"/>
              <a:buNone/>
              <a:tabLst/>
              <a:defRPr/>
            </a:pPr>
            <a:endParaRPr kumimoji="0" lang="zh-TW" altLang="en-US" sz="1350" b="1" i="0" u="none" strike="noStrike" kern="0" cap="none" spc="0" normalizeH="0" baseline="0" noProof="0" dirty="0">
              <a:ln>
                <a:noFill/>
              </a:ln>
              <a:solidFill>
                <a:srgbClr val="2B2924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15" name="Google Shape;43;p8">
            <a:extLst>
              <a:ext uri="{FF2B5EF4-FFF2-40B4-BE49-F238E27FC236}">
                <a16:creationId xmlns:a16="http://schemas.microsoft.com/office/drawing/2014/main" id="{B1EF416C-F18C-BA9A-91F6-F1A1A8E063BA}"/>
              </a:ext>
            </a:extLst>
          </p:cNvPr>
          <p:cNvSpPr txBox="1">
            <a:spLocks/>
          </p:cNvSpPr>
          <p:nvPr userDrawn="1"/>
        </p:nvSpPr>
        <p:spPr>
          <a:xfrm>
            <a:off x="142950" y="1086150"/>
            <a:ext cx="4393350" cy="3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884" lvl="0" indent="-219065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  <a:defRPr lang="en-US" altLang="en-US" sz="750" b="0" i="0" u="none" strike="noStrike" cap="none">
                <a:solidFill>
                  <a:srgbClr val="2B292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685766" lvl="1" indent="-219065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  <a:defRPr lang="en-US" altLang="en-US" sz="750" b="0" i="0" u="none" strike="noStrike" cap="none">
                <a:solidFill>
                  <a:srgbClr val="2B292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028649" lvl="2" indent="-219065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  <a:defRPr sz="750">
                <a:solidFill>
                  <a:srgbClr val="2B292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371532" lvl="3" indent="-219065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  <a:defRPr sz="750">
                <a:solidFill>
                  <a:srgbClr val="2B292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1714415" lvl="4" indent="-219065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  <a:defRPr sz="750">
                <a:solidFill>
                  <a:srgbClr val="2B292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057297" lvl="5" indent="-219065" algn="l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  <a:defRPr sz="750">
                <a:solidFill>
                  <a:srgbClr val="2B292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2400180" lvl="6" indent="-219065" algn="l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  <a:defRPr sz="750">
                <a:solidFill>
                  <a:srgbClr val="2B292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2743064" lvl="7" indent="-219065" algn="l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  <a:defRPr sz="750">
                <a:solidFill>
                  <a:srgbClr val="2B292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3085946" lvl="8" indent="-219065" algn="l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  <a:defRPr sz="750">
                <a:solidFill>
                  <a:srgbClr val="2B292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884" marR="0" lvl="0" indent="-219065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  <a:tabLst/>
              <a:defRPr/>
            </a:pPr>
            <a:endParaRPr kumimoji="0" lang="zh-TW" altLang="en-US" sz="750" b="0" i="0" u="none" strike="noStrike" kern="0" cap="none" spc="0" normalizeH="0" baseline="0" noProof="0">
              <a:ln>
                <a:noFill/>
              </a:ln>
              <a:solidFill>
                <a:srgbClr val="2B2924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75074539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2">
            <a:extLst>
              <a:ext uri="{FF2B5EF4-FFF2-40B4-BE49-F238E27FC236}">
                <a16:creationId xmlns:a16="http://schemas.microsoft.com/office/drawing/2014/main" id="{A04DCF17-BD1E-3589-9088-C51624D07158}"/>
              </a:ext>
            </a:extLst>
          </p:cNvPr>
          <p:cNvSpPr/>
          <p:nvPr userDrawn="1"/>
        </p:nvSpPr>
        <p:spPr>
          <a:xfrm>
            <a:off x="5486400" y="5475288"/>
            <a:ext cx="1828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F43D3664-429B-5BF0-DA70-BC813435DB5E}"/>
              </a:ext>
            </a:extLst>
          </p:cNvPr>
          <p:cNvSpPr/>
          <p:nvPr userDrawn="1"/>
        </p:nvSpPr>
        <p:spPr>
          <a:xfrm>
            <a:off x="7315200" y="5475288"/>
            <a:ext cx="1828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526D7A25-09B2-5FB0-D062-035AEAC9FDA0}"/>
              </a:ext>
            </a:extLst>
          </p:cNvPr>
          <p:cNvSpPr/>
          <p:nvPr userDrawn="1"/>
        </p:nvSpPr>
        <p:spPr>
          <a:xfrm>
            <a:off x="6086475" y="5715000"/>
            <a:ext cx="15271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FB747708-417E-3FD7-ECB8-BC26EEB4C92F}"/>
              </a:ext>
            </a:extLst>
          </p:cNvPr>
          <p:cNvSpPr/>
          <p:nvPr userDrawn="1"/>
        </p:nvSpPr>
        <p:spPr>
          <a:xfrm>
            <a:off x="7607300" y="5715000"/>
            <a:ext cx="15271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4BBDCF4-5905-0F17-A6BE-2E629C2C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854" y="2157911"/>
            <a:ext cx="6413635" cy="14700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sz="2250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30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B442BAE-40E2-4704-1E59-627C9EC71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23" y="3708526"/>
            <a:ext cx="4001182" cy="1415492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sz="1050" dirty="0">
                <a:latin typeface="Poppins Medium"/>
                <a:ea typeface="Poppins Medium"/>
                <a:cs typeface="Poppins Medium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400"/>
              <a:buFont typeface="Poppins Medium"/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26" name="Rectangle 1030">
            <a:extLst>
              <a:ext uri="{FF2B5EF4-FFF2-40B4-BE49-F238E27FC236}">
                <a16:creationId xmlns:a16="http://schemas.microsoft.com/office/drawing/2014/main" id="{E686C0D1-EE6F-1496-9030-0699300BF1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1775" y="6462713"/>
            <a:ext cx="1289050" cy="3175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82745293-BF53-4BD2-9A64-F7D1F4319F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822676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2">
            <a:extLst>
              <a:ext uri="{FF2B5EF4-FFF2-40B4-BE49-F238E27FC236}">
                <a16:creationId xmlns:a16="http://schemas.microsoft.com/office/drawing/2014/main" id="{DAB06061-C59D-349C-D4ED-93B49A2ADA37}"/>
              </a:ext>
            </a:extLst>
          </p:cNvPr>
          <p:cNvSpPr/>
          <p:nvPr userDrawn="1"/>
        </p:nvSpPr>
        <p:spPr>
          <a:xfrm>
            <a:off x="5486400" y="5475288"/>
            <a:ext cx="1828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" name="Rectangle 33">
            <a:extLst>
              <a:ext uri="{FF2B5EF4-FFF2-40B4-BE49-F238E27FC236}">
                <a16:creationId xmlns:a16="http://schemas.microsoft.com/office/drawing/2014/main" id="{3F59765A-C9F9-4AD7-254E-A281AD87B612}"/>
              </a:ext>
            </a:extLst>
          </p:cNvPr>
          <p:cNvSpPr/>
          <p:nvPr userDrawn="1"/>
        </p:nvSpPr>
        <p:spPr>
          <a:xfrm>
            <a:off x="7315200" y="5475288"/>
            <a:ext cx="1828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A84F97D5-E34B-9630-DC5D-C4BDB87F5EE3}"/>
              </a:ext>
            </a:extLst>
          </p:cNvPr>
          <p:cNvSpPr/>
          <p:nvPr userDrawn="1"/>
        </p:nvSpPr>
        <p:spPr>
          <a:xfrm>
            <a:off x="6086475" y="5715000"/>
            <a:ext cx="15271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ED05E4F9-4D85-F564-BE98-5DED54F01F70}"/>
              </a:ext>
            </a:extLst>
          </p:cNvPr>
          <p:cNvSpPr/>
          <p:nvPr userDrawn="1"/>
        </p:nvSpPr>
        <p:spPr>
          <a:xfrm>
            <a:off x="7607300" y="5715000"/>
            <a:ext cx="15271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D9447CE-A72D-BF0C-43E0-F26E47032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854" y="2157911"/>
            <a:ext cx="6413635" cy="14700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sz="2250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30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7C58365-6D3D-6C7A-BDE0-DED16CA8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23" y="3708526"/>
            <a:ext cx="4001182" cy="1415492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sz="1050" dirty="0">
                <a:latin typeface="Poppins Medium"/>
                <a:ea typeface="Poppins Medium"/>
                <a:cs typeface="Poppins Medium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400"/>
              <a:buFont typeface="Poppins Medium"/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23" name="Rectangle 1030">
            <a:extLst>
              <a:ext uri="{FF2B5EF4-FFF2-40B4-BE49-F238E27FC236}">
                <a16:creationId xmlns:a16="http://schemas.microsoft.com/office/drawing/2014/main" id="{1F7A87AD-F3B2-8238-918E-0569BC9E7C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1775" y="6462713"/>
            <a:ext cx="1289050" cy="3175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82745293-BF53-4BD2-9A64-F7D1F4319F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889088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2">
            <a:extLst>
              <a:ext uri="{FF2B5EF4-FFF2-40B4-BE49-F238E27FC236}">
                <a16:creationId xmlns:a16="http://schemas.microsoft.com/office/drawing/2014/main" id="{99F3E19A-3E64-A899-598E-71CE328A2301}"/>
              </a:ext>
            </a:extLst>
          </p:cNvPr>
          <p:cNvSpPr/>
          <p:nvPr userDrawn="1"/>
        </p:nvSpPr>
        <p:spPr>
          <a:xfrm>
            <a:off x="5486400" y="5475288"/>
            <a:ext cx="1828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F368C0CC-817B-247C-67E0-A1947516E7BB}"/>
              </a:ext>
            </a:extLst>
          </p:cNvPr>
          <p:cNvSpPr/>
          <p:nvPr userDrawn="1"/>
        </p:nvSpPr>
        <p:spPr>
          <a:xfrm>
            <a:off x="7315200" y="5475288"/>
            <a:ext cx="1828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E9815142-ACC6-99D1-D7E5-5607B6980667}"/>
              </a:ext>
            </a:extLst>
          </p:cNvPr>
          <p:cNvSpPr/>
          <p:nvPr userDrawn="1"/>
        </p:nvSpPr>
        <p:spPr>
          <a:xfrm>
            <a:off x="6086475" y="5715000"/>
            <a:ext cx="15271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12B84168-EC10-3D22-6EB3-6C9AE4AF60D0}"/>
              </a:ext>
            </a:extLst>
          </p:cNvPr>
          <p:cNvSpPr/>
          <p:nvPr userDrawn="1"/>
        </p:nvSpPr>
        <p:spPr>
          <a:xfrm>
            <a:off x="7607300" y="5715000"/>
            <a:ext cx="15271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FB8D353-6E35-7BB8-FD59-5648E4AA9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854" y="2157911"/>
            <a:ext cx="6413635" cy="14700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sz="2250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30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A07E674-14DF-481C-1297-87C044025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23" y="3708526"/>
            <a:ext cx="4001182" cy="1415492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sz="1050" dirty="0">
                <a:latin typeface="Poppins Medium"/>
                <a:ea typeface="Poppins Medium"/>
                <a:cs typeface="Poppins Medium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400"/>
              <a:buFont typeface="Poppins Medium"/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25" name="Rectangle 1030">
            <a:extLst>
              <a:ext uri="{FF2B5EF4-FFF2-40B4-BE49-F238E27FC236}">
                <a16:creationId xmlns:a16="http://schemas.microsoft.com/office/drawing/2014/main" id="{9E725DA3-7008-B321-C97D-3135EB0C82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1775" y="6462713"/>
            <a:ext cx="1289050" cy="3175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82745293-BF53-4BD2-9A64-F7D1F4319F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02725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8447" y="1289069"/>
            <a:ext cx="8508841" cy="4729608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  <a:lvl2pPr>
              <a:defRPr lang="en-US" dirty="0">
                <a:ea typeface="Poppins"/>
              </a:defRPr>
            </a:lvl2pPr>
            <a:lvl3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3pPr>
            <a:lvl4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4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Click to edit Master text styles</a:t>
            </a:r>
          </a:p>
          <a:p>
            <a:pPr marL="685766" marR="0" lvl="1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Second level</a:t>
            </a:r>
          </a:p>
          <a:p>
            <a:pPr marL="1028649" marR="0" lvl="2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</a:pPr>
            <a:r>
              <a:rPr lang="en-US" dirty="0"/>
              <a:t>Third level</a:t>
            </a:r>
          </a:p>
          <a:p>
            <a:pPr marL="1371532" marR="0" lvl="3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50" y="182880"/>
            <a:ext cx="7335355" cy="100584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8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Rectangle 1030">
            <a:extLst>
              <a:ext uri="{FF2B5EF4-FFF2-40B4-BE49-F238E27FC236}">
                <a16:creationId xmlns:a16="http://schemas.microsoft.com/office/drawing/2014/main" id="{77A0823A-EA16-43A3-86DB-E3044A1571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9713" y="6578600"/>
            <a:ext cx="1289050" cy="277813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F21A977A-D824-450D-BDFB-B676084326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0601510"/>
      </p:ext>
    </p:extLst>
  </p:cSld>
  <p:clrMapOvr>
    <a:masterClrMapping/>
  </p:clrMapOvr>
  <p:transition spd="med"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4D36D39-3075-6ED0-4F79-1BAD24E237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447" y="1289069"/>
            <a:ext cx="8508841" cy="4729608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  <a:lvl2pPr>
              <a:defRPr lang="en-US" dirty="0">
                <a:ea typeface="Poppins"/>
              </a:defRPr>
            </a:lvl2pPr>
            <a:lvl3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3pPr>
            <a:lvl4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4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Click to edit Master text styles</a:t>
            </a:r>
          </a:p>
          <a:p>
            <a:pPr marL="685766" marR="0" lvl="1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Second level</a:t>
            </a:r>
          </a:p>
          <a:p>
            <a:pPr marL="1028649" marR="0" lvl="2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</a:pPr>
            <a:r>
              <a:rPr lang="en-US" dirty="0"/>
              <a:t>Third level</a:t>
            </a:r>
          </a:p>
          <a:p>
            <a:pPr marL="1371532" marR="0" lvl="3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Fourth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A9E06E7-F541-E9D4-CD64-06FF801A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50" y="182880"/>
            <a:ext cx="7335355" cy="100584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8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Rectangle 1030">
            <a:extLst>
              <a:ext uri="{FF2B5EF4-FFF2-40B4-BE49-F238E27FC236}">
                <a16:creationId xmlns:a16="http://schemas.microsoft.com/office/drawing/2014/main" id="{65C960AD-008A-1FBD-BFA2-112FD4DB09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9713" y="6578600"/>
            <a:ext cx="1289050" cy="277813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F21A977A-D824-450D-BDFB-B676084326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5661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439CD1A-170A-D9D1-7731-51A6528FD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447" y="1289069"/>
            <a:ext cx="8508841" cy="4729608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  <a:lvl2pPr>
              <a:defRPr lang="en-US" dirty="0">
                <a:ea typeface="Poppins"/>
              </a:defRPr>
            </a:lvl2pPr>
            <a:lvl3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3pPr>
            <a:lvl4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4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Click to edit Master text styles</a:t>
            </a:r>
          </a:p>
          <a:p>
            <a:pPr marL="685766" marR="0" lvl="1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Second level</a:t>
            </a:r>
          </a:p>
          <a:p>
            <a:pPr marL="1028649" marR="0" lvl="2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</a:pPr>
            <a:r>
              <a:rPr lang="en-US" dirty="0"/>
              <a:t>Third level</a:t>
            </a:r>
          </a:p>
          <a:p>
            <a:pPr marL="1371532" marR="0" lvl="3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642E21-F094-1917-D0B2-BDEC1FCB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50" y="182880"/>
            <a:ext cx="7335355" cy="100584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8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BC7B2017-5752-0662-BB23-4189D79695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9713" y="6578600"/>
            <a:ext cx="1289050" cy="277813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F21A977A-D824-450D-BDFB-B676084326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8333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A59FB35-BABC-7E53-DA85-DA7DC12E2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447" y="1289069"/>
            <a:ext cx="8508841" cy="4729608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  <a:lvl2pPr>
              <a:defRPr lang="en-US" dirty="0">
                <a:ea typeface="Poppins"/>
              </a:defRPr>
            </a:lvl2pPr>
            <a:lvl3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3pPr>
            <a:lvl4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4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Click to edit Master text styles</a:t>
            </a:r>
          </a:p>
          <a:p>
            <a:pPr marL="685766" marR="0" lvl="1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Second level</a:t>
            </a:r>
          </a:p>
          <a:p>
            <a:pPr marL="1028649" marR="0" lvl="2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</a:pPr>
            <a:r>
              <a:rPr lang="en-US" dirty="0"/>
              <a:t>Third level</a:t>
            </a:r>
          </a:p>
          <a:p>
            <a:pPr marL="1371532" marR="0" lvl="3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AD9FB0-0EED-E6C9-0E5E-CEB7F369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50" y="182880"/>
            <a:ext cx="7335355" cy="100584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8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1537F74-0A15-7053-3D0C-EBFD17D343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9713" y="6578600"/>
            <a:ext cx="1289050" cy="277813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F21A977A-D824-450D-BDFB-B676084326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82015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01FA490-0CB3-2F1A-B80F-B08235833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447" y="1289069"/>
            <a:ext cx="8508841" cy="4729608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  <a:lvl2pPr>
              <a:defRPr lang="en-US" dirty="0">
                <a:ea typeface="Poppins"/>
              </a:defRPr>
            </a:lvl2pPr>
            <a:lvl3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3pPr>
            <a:lvl4pPr>
              <a:defRPr lang="en-US" sz="750" b="0" i="0" u="none" strike="noStrike" cap="none" dirty="0">
                <a:solidFill>
                  <a:srgbClr val="2B2924"/>
                </a:solidFill>
                <a:latin typeface="Poppins"/>
                <a:ea typeface="Poppins"/>
                <a:cs typeface="Poppins"/>
                <a:sym typeface="Arial"/>
              </a:defRPr>
            </a:lvl4pPr>
          </a:lstStyle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Click to edit Master text styles</a:t>
            </a:r>
          </a:p>
          <a:p>
            <a:pPr marL="685766" marR="0" lvl="1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dirty="0"/>
              <a:t>Second level</a:t>
            </a:r>
          </a:p>
          <a:p>
            <a:pPr marL="1028649" marR="0" lvl="2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■"/>
            </a:pPr>
            <a:r>
              <a:rPr lang="en-US" dirty="0"/>
              <a:t>Third level</a:t>
            </a:r>
          </a:p>
          <a:p>
            <a:pPr marL="1371532" marR="0" lvl="3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6C95E1-3D47-684C-2D2B-A6971B50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50" y="182880"/>
            <a:ext cx="7335355" cy="100584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>
                <a:ea typeface="Poppins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800"/>
              <a:buFont typeface="Poppins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212D03D-5EFB-054A-7238-C4195786CD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9713" y="6578600"/>
            <a:ext cx="1289050" cy="277813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F21A977A-D824-450D-BDFB-B676084326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391783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30">
            <a:extLst>
              <a:ext uri="{FF2B5EF4-FFF2-40B4-BE49-F238E27FC236}">
                <a16:creationId xmlns:a16="http://schemas.microsoft.com/office/drawing/2014/main" id="{025B7C8C-8F46-46D6-A14D-FB0960335C90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>
          <a:xfrm>
            <a:off x="239713" y="6613525"/>
            <a:ext cx="1289050" cy="242888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BFBFBF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9B9C120-936D-4A53-92DB-38D2614025F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1033">
            <a:extLst>
              <a:ext uri="{FF2B5EF4-FFF2-40B4-BE49-F238E27FC236}">
                <a16:creationId xmlns:a16="http://schemas.microsoft.com/office/drawing/2014/main" id="{CFCFE95B-A7D3-4EE9-9E17-C1D7A76EC21F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47663" y="1277938"/>
            <a:ext cx="8499475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884" marR="0" lvl="0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●"/>
            </a:pPr>
            <a:r>
              <a:rPr lang="en-US" altLang="en-US"/>
              <a:t>Click to edit Master text styles</a:t>
            </a:r>
          </a:p>
          <a:p>
            <a:pPr marL="685766" marR="0" lvl="1" indent="-2190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000"/>
              <a:buFont typeface="Poppins"/>
              <a:buChar char="○"/>
            </a:pPr>
            <a:r>
              <a:rPr lang="en-US" altLang="en-US"/>
              <a:t>Second level</a:t>
            </a:r>
          </a:p>
        </p:txBody>
      </p:sp>
      <p:sp>
        <p:nvSpPr>
          <p:cNvPr id="1029" name="Rectangle 1032">
            <a:extLst>
              <a:ext uri="{FF2B5EF4-FFF2-40B4-BE49-F238E27FC236}">
                <a16:creationId xmlns:a16="http://schemas.microsoft.com/office/drawing/2014/main" id="{C713E412-E0DF-43E9-9B75-5AB133894B77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47663" y="182563"/>
            <a:ext cx="7424737" cy="100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924"/>
              </a:buClr>
              <a:buSzPts val="1800"/>
              <a:buFont typeface="Poppins"/>
              <a:buNone/>
            </a:pPr>
            <a:r>
              <a:rPr lang="en-US" altLang="en-US"/>
              <a:t>Click to edit Master title style</a:t>
            </a:r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24" r:id="rId1"/>
    <p:sldLayoutId id="2147489825" r:id="rId2"/>
    <p:sldLayoutId id="2147489826" r:id="rId3"/>
    <p:sldLayoutId id="2147489827" r:id="rId4"/>
    <p:sldLayoutId id="2147489828" r:id="rId5"/>
    <p:sldLayoutId id="2147489829" r:id="rId6"/>
    <p:sldLayoutId id="2147489830" r:id="rId7"/>
    <p:sldLayoutId id="2147489831" r:id="rId8"/>
    <p:sldLayoutId id="2147489832" r:id="rId9"/>
    <p:sldLayoutId id="2147489833" r:id="rId10"/>
    <p:sldLayoutId id="2147489834" r:id="rId11"/>
    <p:sldLayoutId id="2147489835" r:id="rId12"/>
    <p:sldLayoutId id="2147489836" r:id="rId13"/>
    <p:sldLayoutId id="2147489837" r:id="rId14"/>
    <p:sldLayoutId id="2147489838" r:id="rId15"/>
    <p:sldLayoutId id="2147489839" r:id="rId16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altLang="en-US" sz="1350" b="1" i="0" u="none" strike="noStrike" cap="none">
          <a:solidFill>
            <a:srgbClr val="2B2924"/>
          </a:solidFill>
          <a:latin typeface="Poppins"/>
          <a:ea typeface="+mj-ea"/>
          <a:cs typeface="Poppins"/>
          <a:sym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rgbClr val="006699"/>
        </a:buClr>
        <a:buFont typeface="Wingdings" panose="05000000000000000000" pitchFamily="2" charset="2"/>
        <a:buChar char="§"/>
        <a:defRPr lang="en-US" altLang="en-US" sz="750" b="0" i="0" u="none" strike="noStrike" cap="none">
          <a:solidFill>
            <a:srgbClr val="2B2924"/>
          </a:solidFill>
          <a:latin typeface="Poppins"/>
          <a:ea typeface="+mn-ea"/>
          <a:cs typeface="Poppins"/>
          <a:sym typeface="Arial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har char="–"/>
        <a:defRPr lang="en-US" altLang="en-US" sz="750" b="0" i="0" u="none" strike="noStrike" cap="none">
          <a:solidFill>
            <a:srgbClr val="2B2924"/>
          </a:solidFill>
          <a:latin typeface="Poppins"/>
          <a:cs typeface="Poppins"/>
          <a:sym typeface="Arial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5000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5000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5000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5000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Ferro">
      <a:dk1>
        <a:srgbClr val="000000"/>
      </a:dk1>
      <a:lt1>
        <a:srgbClr val="FFFFFF"/>
      </a:lt1>
      <a:dk2>
        <a:srgbClr val="0076BB"/>
      </a:dk2>
      <a:lt2>
        <a:srgbClr val="724C9F"/>
      </a:lt2>
      <a:accent1>
        <a:srgbClr val="90C8E7"/>
      </a:accent1>
      <a:accent2>
        <a:srgbClr val="C1D82F"/>
      </a:accent2>
      <a:accent3>
        <a:srgbClr val="C33B31"/>
      </a:accent3>
      <a:accent4>
        <a:srgbClr val="F18C21"/>
      </a:accent4>
      <a:accent5>
        <a:srgbClr val="FFB819"/>
      </a:accent5>
      <a:accent6>
        <a:srgbClr val="005F84"/>
      </a:accent6>
      <a:hlink>
        <a:srgbClr val="009999"/>
      </a:hlink>
      <a:folHlink>
        <a:srgbClr val="8C2232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15967</TotalTime>
  <Words>0</Words>
  <Application>Microsoft Office PowerPoint</Application>
  <PresentationFormat>如螢幕大小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7" baseType="lpstr">
      <vt:lpstr>Poppins</vt:lpstr>
      <vt:lpstr>Poppins Medium</vt:lpstr>
      <vt:lpstr>新細明體</vt:lpstr>
      <vt:lpstr>Arial</vt:lpstr>
      <vt:lpstr>Calibri</vt:lpstr>
      <vt:lpstr>Wingdings</vt:lpstr>
      <vt:lpstr>Custom Design</vt:lpstr>
    </vt:vector>
  </TitlesOfParts>
  <Company>Dix &amp; Eaton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Ferro Metrology service report</dc:title>
  <dc:creator>0059</dc:creator>
  <cp:lastModifiedBy>user</cp:lastModifiedBy>
  <cp:revision>1172</cp:revision>
  <cp:lastPrinted>2015-12-03T16:44:33Z</cp:lastPrinted>
  <dcterms:created xsi:type="dcterms:W3CDTF">2006-10-23T18:26:18Z</dcterms:created>
  <dcterms:modified xsi:type="dcterms:W3CDTF">2024-10-18T02:50:56Z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0x01010025C315FA1FB6E74CA5CF1DDA7B5E5A58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SharedWithUsers">
    <vt:lpwstr/>
  </property>
</Properties>
</file>