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1" r:id="rId8"/>
    <p:sldId id="268" r:id="rId9"/>
    <p:sldId id="262" r:id="rId10"/>
    <p:sldId id="269" r:id="rId11"/>
    <p:sldId id="260" r:id="rId12"/>
    <p:sldId id="263" r:id="rId13"/>
    <p:sldId id="264" r:id="rId14"/>
    <p:sldId id="267" r:id="rId15"/>
    <p:sldId id="266" r:id="rId16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A55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Folie mittels Klicken verschieben</a:t>
            </a: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31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32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32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32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71BCF7F7-7996-4734-93D7-98BDFF3BC926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33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73DAE06-6A37-48AD-A5A4-58BD5C35E9E3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863964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252000" y="2927880"/>
            <a:ext cx="863964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9280" y="10476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252000" y="292788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4679280" y="292788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173040" y="104760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440" y="104760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252000" y="292788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69" name="PlaceHolder 6"/>
          <p:cNvSpPr>
            <a:spLocks noGrp="1"/>
          </p:cNvSpPr>
          <p:nvPr>
            <p:ph type="body"/>
          </p:nvPr>
        </p:nvSpPr>
        <p:spPr>
          <a:xfrm>
            <a:off x="3173040" y="292788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70" name="PlaceHolder 7"/>
          <p:cNvSpPr>
            <a:spLocks noGrp="1"/>
          </p:cNvSpPr>
          <p:nvPr>
            <p:ph type="body"/>
          </p:nvPr>
        </p:nvSpPr>
        <p:spPr>
          <a:xfrm>
            <a:off x="6094440" y="292788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252000" y="1047600"/>
            <a:ext cx="8639640" cy="35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8639640" cy="359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4215960" cy="359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9280" y="1047600"/>
            <a:ext cx="4215960" cy="359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>
            <a:off x="250920" y="447480"/>
            <a:ext cx="8639640" cy="250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9280" y="1047600"/>
            <a:ext cx="4215960" cy="359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252000" y="292788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subTitle"/>
          </p:nvPr>
        </p:nvSpPr>
        <p:spPr>
          <a:xfrm>
            <a:off x="252000" y="1047600"/>
            <a:ext cx="8639640" cy="35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4215960" cy="359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9280" y="10476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679280" y="292788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9280" y="10476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252000" y="2927880"/>
            <a:ext cx="863964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863964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252000" y="2927880"/>
            <a:ext cx="863964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9280" y="10476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252000" y="292788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4679280" y="292788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3173040" y="104760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094440" y="104760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252000" y="292788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body"/>
          </p:nvPr>
        </p:nvSpPr>
        <p:spPr>
          <a:xfrm>
            <a:off x="3173040" y="292788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 type="body"/>
          </p:nvPr>
        </p:nvSpPr>
        <p:spPr>
          <a:xfrm>
            <a:off x="6094440" y="292788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252000" y="1047600"/>
            <a:ext cx="8639640" cy="35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8639640" cy="359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4215960" cy="359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9280" y="1047600"/>
            <a:ext cx="4215960" cy="359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8639640" cy="359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250920" y="447480"/>
            <a:ext cx="8639640" cy="250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9280" y="1047600"/>
            <a:ext cx="4215960" cy="359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252000" y="292788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4215960" cy="359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9280" y="10476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679280" y="292788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9280" y="10476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252000" y="2927880"/>
            <a:ext cx="863964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863964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252000" y="2927880"/>
            <a:ext cx="863964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9280" y="10476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252000" y="292788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4679280" y="292788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3173040" y="104760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094440" y="104760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252000" y="292788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 type="body"/>
          </p:nvPr>
        </p:nvSpPr>
        <p:spPr>
          <a:xfrm>
            <a:off x="3173040" y="292788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 type="body"/>
          </p:nvPr>
        </p:nvSpPr>
        <p:spPr>
          <a:xfrm>
            <a:off x="6094440" y="292788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4215960" cy="359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9280" y="1047600"/>
            <a:ext cx="4215960" cy="359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ubTitle"/>
          </p:nvPr>
        </p:nvSpPr>
        <p:spPr>
          <a:xfrm>
            <a:off x="250920" y="447480"/>
            <a:ext cx="8639640" cy="250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9280" y="1047600"/>
            <a:ext cx="4215960" cy="359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252000" y="292788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4215960" cy="359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9280" y="10476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9280" y="292788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9280" y="10476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252000" y="2927880"/>
            <a:ext cx="863964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rafik 34"/>
          <p:cNvPicPr/>
          <p:nvPr/>
        </p:nvPicPr>
        <p:blipFill>
          <a:blip r:embed="rId1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36" name="Grafik 35"/>
          <p:cNvPicPr/>
          <p:nvPr/>
        </p:nvPicPr>
        <p:blipFill>
          <a:blip r:embed="rId1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2" name="Picture 90"/>
          <p:cNvPicPr/>
          <p:nvPr/>
        </p:nvPicPr>
        <p:blipFill>
          <a:blip r:embed="rId15"/>
          <a:stretch/>
        </p:blipFill>
        <p:spPr>
          <a:xfrm>
            <a:off x="0" y="0"/>
            <a:ext cx="9143640" cy="5142600"/>
          </a:xfrm>
          <a:prstGeom prst="rect">
            <a:avLst/>
          </a:prstGeom>
          <a:ln>
            <a:noFill/>
          </a:ln>
        </p:spPr>
      </p:pic>
      <p:sp>
        <p:nvSpPr>
          <p:cNvPr id="3" name="Line 1"/>
          <p:cNvSpPr/>
          <p:nvPr/>
        </p:nvSpPr>
        <p:spPr>
          <a:xfrm flipH="1">
            <a:off x="-360360" y="109548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Line 2"/>
          <p:cNvSpPr/>
          <p:nvPr/>
        </p:nvSpPr>
        <p:spPr>
          <a:xfrm flipH="1">
            <a:off x="-360360" y="465984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Line 3"/>
          <p:cNvSpPr/>
          <p:nvPr/>
        </p:nvSpPr>
        <p:spPr>
          <a:xfrm flipH="1">
            <a:off x="9252360" y="109548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Line 4"/>
          <p:cNvSpPr/>
          <p:nvPr/>
        </p:nvSpPr>
        <p:spPr>
          <a:xfrm flipH="1">
            <a:off x="9252360" y="465624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Line 5"/>
          <p:cNvSpPr/>
          <p:nvPr/>
        </p:nvSpPr>
        <p:spPr>
          <a:xfrm>
            <a:off x="889236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Line 6"/>
          <p:cNvSpPr/>
          <p:nvPr/>
        </p:nvSpPr>
        <p:spPr>
          <a:xfrm>
            <a:off x="467856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Line 7"/>
          <p:cNvSpPr/>
          <p:nvPr/>
        </p:nvSpPr>
        <p:spPr>
          <a:xfrm>
            <a:off x="446400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Line 8"/>
          <p:cNvSpPr/>
          <p:nvPr/>
        </p:nvSpPr>
        <p:spPr>
          <a:xfrm>
            <a:off x="25128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Line 9"/>
          <p:cNvSpPr/>
          <p:nvPr/>
        </p:nvSpPr>
        <p:spPr>
          <a:xfrm>
            <a:off x="889236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Line 10"/>
          <p:cNvSpPr/>
          <p:nvPr/>
        </p:nvSpPr>
        <p:spPr>
          <a:xfrm>
            <a:off x="467856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Line 11"/>
          <p:cNvSpPr/>
          <p:nvPr/>
        </p:nvSpPr>
        <p:spPr>
          <a:xfrm>
            <a:off x="446400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Line 12"/>
          <p:cNvSpPr/>
          <p:nvPr/>
        </p:nvSpPr>
        <p:spPr>
          <a:xfrm>
            <a:off x="25128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" name="Grafik 23"/>
          <p:cNvPicPr/>
          <p:nvPr/>
        </p:nvPicPr>
        <p:blipFill>
          <a:blip r:embed="rId16"/>
          <a:stretch/>
        </p:blipFill>
        <p:spPr>
          <a:xfrm>
            <a:off x="7768800" y="-32400"/>
            <a:ext cx="1209240" cy="627120"/>
          </a:xfrm>
          <a:prstGeom prst="rect">
            <a:avLst/>
          </a:prstGeom>
          <a:ln>
            <a:noFill/>
          </a:ln>
        </p:spPr>
      </p:pic>
      <p:pic>
        <p:nvPicPr>
          <p:cNvPr id="16" name="Picture 98"/>
          <p:cNvPicPr/>
          <p:nvPr/>
        </p:nvPicPr>
        <p:blipFill>
          <a:blip r:embed="rId17"/>
          <a:stretch/>
        </p:blipFill>
        <p:spPr>
          <a:xfrm>
            <a:off x="-10440" y="0"/>
            <a:ext cx="9154080" cy="5148360"/>
          </a:xfrm>
          <a:prstGeom prst="rect">
            <a:avLst/>
          </a:prstGeom>
          <a:ln>
            <a:noFill/>
          </a:ln>
        </p:spPr>
      </p:pic>
      <p:sp>
        <p:nvSpPr>
          <p:cNvPr id="17" name="PlaceHolder 13"/>
          <p:cNvSpPr>
            <a:spLocks noGrp="1"/>
          </p:cNvSpPr>
          <p:nvPr>
            <p:ph type="title"/>
          </p:nvPr>
        </p:nvSpPr>
        <p:spPr>
          <a:xfrm>
            <a:off x="250920" y="2760120"/>
            <a:ext cx="8642160" cy="71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400" b="0" strike="noStrike" spc="-1">
                <a:solidFill>
                  <a:srgbClr val="FFFFFF"/>
                </a:solidFill>
                <a:latin typeface="Calibri"/>
              </a:rPr>
              <a:t>Mastertitelformat bearbeiten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Line 14"/>
          <p:cNvSpPr/>
          <p:nvPr/>
        </p:nvSpPr>
        <p:spPr>
          <a:xfrm flipH="1">
            <a:off x="-360360" y="109548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Line 15"/>
          <p:cNvSpPr/>
          <p:nvPr/>
        </p:nvSpPr>
        <p:spPr>
          <a:xfrm flipH="1">
            <a:off x="9252360" y="109548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Line 16"/>
          <p:cNvSpPr/>
          <p:nvPr/>
        </p:nvSpPr>
        <p:spPr>
          <a:xfrm>
            <a:off x="889236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Line 17"/>
          <p:cNvSpPr/>
          <p:nvPr/>
        </p:nvSpPr>
        <p:spPr>
          <a:xfrm>
            <a:off x="467856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Line 18"/>
          <p:cNvSpPr/>
          <p:nvPr/>
        </p:nvSpPr>
        <p:spPr>
          <a:xfrm>
            <a:off x="446400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Line 19"/>
          <p:cNvSpPr/>
          <p:nvPr/>
        </p:nvSpPr>
        <p:spPr>
          <a:xfrm>
            <a:off x="25128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Line 20"/>
          <p:cNvSpPr/>
          <p:nvPr/>
        </p:nvSpPr>
        <p:spPr>
          <a:xfrm>
            <a:off x="889236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Line 21"/>
          <p:cNvSpPr/>
          <p:nvPr/>
        </p:nvSpPr>
        <p:spPr>
          <a:xfrm>
            <a:off x="467856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Line 22"/>
          <p:cNvSpPr/>
          <p:nvPr/>
        </p:nvSpPr>
        <p:spPr>
          <a:xfrm>
            <a:off x="446400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Line 23"/>
          <p:cNvSpPr/>
          <p:nvPr/>
        </p:nvSpPr>
        <p:spPr>
          <a:xfrm>
            <a:off x="25128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Line 24"/>
          <p:cNvSpPr/>
          <p:nvPr/>
        </p:nvSpPr>
        <p:spPr>
          <a:xfrm flipH="1">
            <a:off x="-360360" y="465984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Line 25"/>
          <p:cNvSpPr/>
          <p:nvPr/>
        </p:nvSpPr>
        <p:spPr>
          <a:xfrm flipH="1">
            <a:off x="9252360" y="465984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0" name="Grafik 21"/>
          <p:cNvPicPr/>
          <p:nvPr/>
        </p:nvPicPr>
        <p:blipFill>
          <a:blip r:embed="rId16"/>
          <a:stretch/>
        </p:blipFill>
        <p:spPr>
          <a:xfrm>
            <a:off x="6433200" y="1458000"/>
            <a:ext cx="2648880" cy="1374480"/>
          </a:xfrm>
          <a:prstGeom prst="rect">
            <a:avLst/>
          </a:prstGeom>
          <a:ln>
            <a:noFill/>
          </a:ln>
        </p:spPr>
      </p:pic>
      <p:pic>
        <p:nvPicPr>
          <p:cNvPr id="31" name="Grafik 22"/>
          <p:cNvPicPr/>
          <p:nvPr/>
        </p:nvPicPr>
        <p:blipFill>
          <a:blip r:embed="rId18"/>
          <a:stretch/>
        </p:blipFill>
        <p:spPr>
          <a:xfrm>
            <a:off x="71640" y="1458000"/>
            <a:ext cx="3477600" cy="1374480"/>
          </a:xfrm>
          <a:prstGeom prst="rect">
            <a:avLst/>
          </a:prstGeom>
          <a:ln>
            <a:noFill/>
          </a:ln>
        </p:spPr>
      </p:pic>
      <p:pic>
        <p:nvPicPr>
          <p:cNvPr id="32" name="Grafik 31"/>
          <p:cNvPicPr/>
          <p:nvPr/>
        </p:nvPicPr>
        <p:blipFill>
          <a:blip r:embed="rId1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33" name="Grafik 32"/>
          <p:cNvPicPr/>
          <p:nvPr/>
        </p:nvPicPr>
        <p:blipFill>
          <a:blip r:embed="rId1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34" name="PlaceHolder 2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strike="noStrike" spc="-1">
                <a:solidFill>
                  <a:srgbClr val="0A558C"/>
                </a:solid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0A558C"/>
                </a:solidFill>
                <a:latin typeface="Calibri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strike="noStrike" spc="-1">
                <a:solidFill>
                  <a:srgbClr val="0A558C"/>
                </a:solidFill>
                <a:latin typeface="Calibri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0A558C"/>
                </a:solidFill>
                <a:latin typeface="Calibri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A558C"/>
                </a:solidFill>
                <a:latin typeface="Calibri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A558C"/>
                </a:solidFill>
                <a:latin typeface="Calibri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A558C"/>
                </a:solid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rafik 70"/>
          <p:cNvPicPr/>
          <p:nvPr/>
        </p:nvPicPr>
        <p:blipFill>
          <a:blip r:embed="rId1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72" name="Grafik 71"/>
          <p:cNvPicPr/>
          <p:nvPr/>
        </p:nvPicPr>
        <p:blipFill>
          <a:blip r:embed="rId1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73" name="Picture 90"/>
          <p:cNvPicPr/>
          <p:nvPr/>
        </p:nvPicPr>
        <p:blipFill>
          <a:blip r:embed="rId15"/>
          <a:stretch/>
        </p:blipFill>
        <p:spPr>
          <a:xfrm>
            <a:off x="0" y="0"/>
            <a:ext cx="9143640" cy="5142600"/>
          </a:xfrm>
          <a:prstGeom prst="rect">
            <a:avLst/>
          </a:prstGeom>
          <a:ln>
            <a:noFill/>
          </a:ln>
        </p:spPr>
      </p:pic>
      <p:sp>
        <p:nvSpPr>
          <p:cNvPr id="74" name="Line 1"/>
          <p:cNvSpPr/>
          <p:nvPr/>
        </p:nvSpPr>
        <p:spPr>
          <a:xfrm flipH="1">
            <a:off x="-360360" y="109548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Line 2"/>
          <p:cNvSpPr/>
          <p:nvPr/>
        </p:nvSpPr>
        <p:spPr>
          <a:xfrm flipH="1">
            <a:off x="-360360" y="465984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Line 3"/>
          <p:cNvSpPr/>
          <p:nvPr/>
        </p:nvSpPr>
        <p:spPr>
          <a:xfrm flipH="1">
            <a:off x="9252360" y="109548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Line 4"/>
          <p:cNvSpPr/>
          <p:nvPr/>
        </p:nvSpPr>
        <p:spPr>
          <a:xfrm flipH="1">
            <a:off x="9252360" y="465624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Line 5"/>
          <p:cNvSpPr/>
          <p:nvPr/>
        </p:nvSpPr>
        <p:spPr>
          <a:xfrm>
            <a:off x="889236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Line 6"/>
          <p:cNvSpPr/>
          <p:nvPr/>
        </p:nvSpPr>
        <p:spPr>
          <a:xfrm>
            <a:off x="467856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Line 7"/>
          <p:cNvSpPr/>
          <p:nvPr/>
        </p:nvSpPr>
        <p:spPr>
          <a:xfrm>
            <a:off x="446400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Line 8"/>
          <p:cNvSpPr/>
          <p:nvPr/>
        </p:nvSpPr>
        <p:spPr>
          <a:xfrm>
            <a:off x="25128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Line 9"/>
          <p:cNvSpPr/>
          <p:nvPr/>
        </p:nvSpPr>
        <p:spPr>
          <a:xfrm>
            <a:off x="889236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Line 10"/>
          <p:cNvSpPr/>
          <p:nvPr/>
        </p:nvSpPr>
        <p:spPr>
          <a:xfrm>
            <a:off x="467856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Line 11"/>
          <p:cNvSpPr/>
          <p:nvPr/>
        </p:nvSpPr>
        <p:spPr>
          <a:xfrm>
            <a:off x="446400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Line 12"/>
          <p:cNvSpPr/>
          <p:nvPr/>
        </p:nvSpPr>
        <p:spPr>
          <a:xfrm>
            <a:off x="25128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6" name="Grafik 23"/>
          <p:cNvPicPr/>
          <p:nvPr/>
        </p:nvPicPr>
        <p:blipFill>
          <a:blip r:embed="rId16"/>
          <a:stretch/>
        </p:blipFill>
        <p:spPr>
          <a:xfrm>
            <a:off x="7768800" y="-32400"/>
            <a:ext cx="1209240" cy="627120"/>
          </a:xfrm>
          <a:prstGeom prst="rect">
            <a:avLst/>
          </a:prstGeom>
          <a:ln>
            <a:noFill/>
          </a:ln>
        </p:spPr>
      </p:pic>
      <p:pic>
        <p:nvPicPr>
          <p:cNvPr id="87" name="Picture 98"/>
          <p:cNvPicPr/>
          <p:nvPr/>
        </p:nvPicPr>
        <p:blipFill>
          <a:blip r:embed="rId17"/>
          <a:stretch/>
        </p:blipFill>
        <p:spPr>
          <a:xfrm>
            <a:off x="0" y="0"/>
            <a:ext cx="9143640" cy="5142600"/>
          </a:xfrm>
          <a:prstGeom prst="rect">
            <a:avLst/>
          </a:prstGeom>
          <a:ln>
            <a:noFill/>
          </a:ln>
        </p:spPr>
      </p:pic>
      <p:sp>
        <p:nvSpPr>
          <p:cNvPr id="88" name="Line 13"/>
          <p:cNvSpPr/>
          <p:nvPr/>
        </p:nvSpPr>
        <p:spPr>
          <a:xfrm flipH="1">
            <a:off x="-360360" y="109548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Line 14"/>
          <p:cNvSpPr/>
          <p:nvPr/>
        </p:nvSpPr>
        <p:spPr>
          <a:xfrm flipH="1">
            <a:off x="9252360" y="109548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Line 15"/>
          <p:cNvSpPr/>
          <p:nvPr/>
        </p:nvSpPr>
        <p:spPr>
          <a:xfrm>
            <a:off x="467856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Line 16"/>
          <p:cNvSpPr/>
          <p:nvPr/>
        </p:nvSpPr>
        <p:spPr>
          <a:xfrm>
            <a:off x="446400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Line 17"/>
          <p:cNvSpPr/>
          <p:nvPr/>
        </p:nvSpPr>
        <p:spPr>
          <a:xfrm>
            <a:off x="467856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Line 18"/>
          <p:cNvSpPr/>
          <p:nvPr/>
        </p:nvSpPr>
        <p:spPr>
          <a:xfrm>
            <a:off x="446400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19"/>
          <p:cNvSpPr/>
          <p:nvPr/>
        </p:nvSpPr>
        <p:spPr>
          <a:xfrm>
            <a:off x="247320" y="492480"/>
            <a:ext cx="1044360" cy="32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400" b="0" strike="noStrike" spc="-1">
                <a:solidFill>
                  <a:srgbClr val="FFFFFF"/>
                </a:solidFill>
                <a:latin typeface="Calibri"/>
              </a:rPr>
              <a:t>Inhalt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95" name="PlaceHolder 20"/>
          <p:cNvSpPr>
            <a:spLocks noGrp="1"/>
          </p:cNvSpPr>
          <p:nvPr>
            <p:ph type="body"/>
          </p:nvPr>
        </p:nvSpPr>
        <p:spPr>
          <a:xfrm>
            <a:off x="247320" y="1050120"/>
            <a:ext cx="8644680" cy="360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strike="noStrike" spc="-1">
                <a:solidFill>
                  <a:srgbClr val="FFFFFF"/>
                </a:solidFill>
                <a:latin typeface="Calibri"/>
              </a:rPr>
              <a:t>Textmasterformat bearbeiten</a:t>
            </a:r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  <a:p>
            <a:pPr marL="864000" lvl="1" indent="-3240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FFFFFF"/>
                </a:solidFill>
                <a:latin typeface="Calibri"/>
              </a:rPr>
              <a:t>Zweite Ebene</a:t>
            </a:r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96" name="Line 21"/>
          <p:cNvSpPr/>
          <p:nvPr/>
        </p:nvSpPr>
        <p:spPr>
          <a:xfrm flipH="1">
            <a:off x="-360360" y="465984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Line 22"/>
          <p:cNvSpPr/>
          <p:nvPr/>
        </p:nvSpPr>
        <p:spPr>
          <a:xfrm flipH="1">
            <a:off x="9252360" y="465624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Line 23"/>
          <p:cNvSpPr/>
          <p:nvPr/>
        </p:nvSpPr>
        <p:spPr>
          <a:xfrm>
            <a:off x="889236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Line 24"/>
          <p:cNvSpPr/>
          <p:nvPr/>
        </p:nvSpPr>
        <p:spPr>
          <a:xfrm>
            <a:off x="25128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Line 25"/>
          <p:cNvSpPr/>
          <p:nvPr/>
        </p:nvSpPr>
        <p:spPr>
          <a:xfrm>
            <a:off x="889236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Line 26"/>
          <p:cNvSpPr/>
          <p:nvPr/>
        </p:nvSpPr>
        <p:spPr>
          <a:xfrm>
            <a:off x="25128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" name="Grafik 21"/>
          <p:cNvPicPr/>
          <p:nvPr/>
        </p:nvPicPr>
        <p:blipFill>
          <a:blip r:embed="rId16"/>
          <a:stretch/>
        </p:blipFill>
        <p:spPr>
          <a:xfrm>
            <a:off x="7768800" y="-32400"/>
            <a:ext cx="1209240" cy="627120"/>
          </a:xfrm>
          <a:prstGeom prst="rect">
            <a:avLst/>
          </a:prstGeom>
          <a:ln>
            <a:noFill/>
          </a:ln>
        </p:spPr>
      </p:pic>
      <p:pic>
        <p:nvPicPr>
          <p:cNvPr id="103" name="Grafik 102"/>
          <p:cNvPicPr/>
          <p:nvPr/>
        </p:nvPicPr>
        <p:blipFill>
          <a:blip r:embed="rId1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04" name="Grafik 103"/>
          <p:cNvPicPr/>
          <p:nvPr/>
        </p:nvPicPr>
        <p:blipFill>
          <a:blip r:embed="rId1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105" name="PlaceHolder 2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Format des Titeltextes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rafik 141"/>
          <p:cNvPicPr/>
          <p:nvPr/>
        </p:nvPicPr>
        <p:blipFill>
          <a:blip r:embed="rId1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43" name="Grafik 142"/>
          <p:cNvPicPr/>
          <p:nvPr/>
        </p:nvPicPr>
        <p:blipFill>
          <a:blip r:embed="rId1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44" name="Picture 90"/>
          <p:cNvPicPr/>
          <p:nvPr/>
        </p:nvPicPr>
        <p:blipFill>
          <a:blip r:embed="rId15"/>
          <a:stretch/>
        </p:blipFill>
        <p:spPr>
          <a:xfrm>
            <a:off x="0" y="0"/>
            <a:ext cx="9143640" cy="5142600"/>
          </a:xfrm>
          <a:prstGeom prst="rect">
            <a:avLst/>
          </a:prstGeom>
          <a:ln>
            <a:noFill/>
          </a:ln>
        </p:spPr>
      </p:pic>
      <p:sp>
        <p:nvSpPr>
          <p:cNvPr id="145" name="Line 1"/>
          <p:cNvSpPr/>
          <p:nvPr/>
        </p:nvSpPr>
        <p:spPr>
          <a:xfrm flipH="1">
            <a:off x="-360360" y="109548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Line 2"/>
          <p:cNvSpPr/>
          <p:nvPr/>
        </p:nvSpPr>
        <p:spPr>
          <a:xfrm flipH="1">
            <a:off x="-360360" y="465984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Line 3"/>
          <p:cNvSpPr/>
          <p:nvPr/>
        </p:nvSpPr>
        <p:spPr>
          <a:xfrm flipH="1">
            <a:off x="9252360" y="109548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Line 4"/>
          <p:cNvSpPr/>
          <p:nvPr/>
        </p:nvSpPr>
        <p:spPr>
          <a:xfrm flipH="1">
            <a:off x="9252360" y="465624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Line 5"/>
          <p:cNvSpPr/>
          <p:nvPr/>
        </p:nvSpPr>
        <p:spPr>
          <a:xfrm>
            <a:off x="889236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Line 6"/>
          <p:cNvSpPr/>
          <p:nvPr/>
        </p:nvSpPr>
        <p:spPr>
          <a:xfrm>
            <a:off x="467856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Line 7"/>
          <p:cNvSpPr/>
          <p:nvPr/>
        </p:nvSpPr>
        <p:spPr>
          <a:xfrm>
            <a:off x="446400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Line 8"/>
          <p:cNvSpPr/>
          <p:nvPr/>
        </p:nvSpPr>
        <p:spPr>
          <a:xfrm>
            <a:off x="25128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Line 9"/>
          <p:cNvSpPr/>
          <p:nvPr/>
        </p:nvSpPr>
        <p:spPr>
          <a:xfrm>
            <a:off x="889236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Line 10"/>
          <p:cNvSpPr/>
          <p:nvPr/>
        </p:nvSpPr>
        <p:spPr>
          <a:xfrm>
            <a:off x="467856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Line 11"/>
          <p:cNvSpPr/>
          <p:nvPr/>
        </p:nvSpPr>
        <p:spPr>
          <a:xfrm>
            <a:off x="446400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Line 12"/>
          <p:cNvSpPr/>
          <p:nvPr/>
        </p:nvSpPr>
        <p:spPr>
          <a:xfrm>
            <a:off x="25128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7" name="Grafik 23"/>
          <p:cNvPicPr/>
          <p:nvPr/>
        </p:nvPicPr>
        <p:blipFill>
          <a:blip r:embed="rId16"/>
          <a:stretch/>
        </p:blipFill>
        <p:spPr>
          <a:xfrm>
            <a:off x="7768800" y="-32400"/>
            <a:ext cx="1209240" cy="627120"/>
          </a:xfrm>
          <a:prstGeom prst="rect">
            <a:avLst/>
          </a:prstGeom>
          <a:ln>
            <a:noFill/>
          </a:ln>
        </p:spPr>
      </p:pic>
      <p:sp>
        <p:nvSpPr>
          <p:cNvPr id="158" name="PlaceHolder 13"/>
          <p:cNvSpPr>
            <a:spLocks noGrp="1"/>
          </p:cNvSpPr>
          <p:nvPr>
            <p:ph type="dt"/>
          </p:nvPr>
        </p:nvSpPr>
        <p:spPr>
          <a:xfrm>
            <a:off x="7528320" y="4767840"/>
            <a:ext cx="765000" cy="14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E77C9544-BF67-45E2-A3D7-11EE9839AF24}" type="datetime1">
              <a:rPr lang="de-DE" sz="900" b="0" strike="noStrike" spc="-1">
                <a:solidFill>
                  <a:srgbClr val="0A558C"/>
                </a:solidFill>
                <a:latin typeface="Calibri"/>
              </a:rPr>
              <a:t>28.06.2019</a:t>
            </a:fld>
            <a:endParaRPr lang="de-DE" sz="900" b="0" strike="noStrike" spc="-1">
              <a:latin typeface="Times New Roman"/>
            </a:endParaRPr>
          </a:p>
        </p:txBody>
      </p:sp>
      <p:sp>
        <p:nvSpPr>
          <p:cNvPr id="159" name="PlaceHolder 14"/>
          <p:cNvSpPr>
            <a:spLocks noGrp="1"/>
          </p:cNvSpPr>
          <p:nvPr>
            <p:ph type="ftr"/>
          </p:nvPr>
        </p:nvSpPr>
        <p:spPr>
          <a:xfrm>
            <a:off x="250920" y="4767840"/>
            <a:ext cx="6805080" cy="14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900" b="0" strike="noStrike" spc="-1">
                <a:solidFill>
                  <a:srgbClr val="0A558C"/>
                </a:solidFill>
                <a:latin typeface="Calibri"/>
              </a:rPr>
              <a:t>Infrarot-Lichtschranke, T. Hespe, M. Ingwersen, J.Poetsch, W. Richter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160" name="PlaceHolder 15"/>
          <p:cNvSpPr>
            <a:spLocks noGrp="1"/>
          </p:cNvSpPr>
          <p:nvPr>
            <p:ph type="sldNum"/>
          </p:nvPr>
        </p:nvSpPr>
        <p:spPr>
          <a:xfrm>
            <a:off x="8500320" y="4767840"/>
            <a:ext cx="391680" cy="14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CE148EA2-8534-4FA7-AA74-5EC395750CD2}" type="slidenum">
              <a:rPr lang="de-DE" sz="900" b="0" strike="noStrike" spc="-1">
                <a:solidFill>
                  <a:srgbClr val="0A558C"/>
                </a:solidFill>
                <a:latin typeface="Calibri"/>
              </a:rPr>
              <a:t>‹Nr.›</a:t>
            </a:fld>
            <a:endParaRPr lang="de-DE" sz="900" b="0" strike="noStrike" spc="-1">
              <a:latin typeface="Times New Roman"/>
            </a:endParaRPr>
          </a:p>
        </p:txBody>
      </p:sp>
      <p:sp>
        <p:nvSpPr>
          <p:cNvPr id="161" name="PlaceHolder 16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A558C"/>
                </a:solidFill>
                <a:latin typeface="Calibri"/>
              </a:rPr>
              <a:t>Titelmasterformat durch Klicken bearbeiten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17"/>
          <p:cNvSpPr>
            <a:spLocks noGrp="1"/>
          </p:cNvSpPr>
          <p:nvPr>
            <p:ph type="body"/>
          </p:nvPr>
        </p:nvSpPr>
        <p:spPr>
          <a:xfrm>
            <a:off x="252000" y="1047600"/>
            <a:ext cx="863964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strike="noStrike" spc="-1">
                <a:solidFill>
                  <a:srgbClr val="0A558C"/>
                </a:solidFill>
                <a:latin typeface="Calibri"/>
              </a:rPr>
              <a:t>Textmasterformat bearbeiten</a:t>
            </a:r>
          </a:p>
          <a:p>
            <a:pPr marL="864000" lvl="1" indent="-3240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0A558C"/>
                </a:solidFill>
                <a:latin typeface="Calibri"/>
              </a:rPr>
              <a:t>Zweite Ebene</a:t>
            </a:r>
          </a:p>
          <a:p>
            <a:pPr marL="1296000" lvl="2" indent="-2880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strike="noStrike" spc="-1">
                <a:solidFill>
                  <a:srgbClr val="0A558C"/>
                </a:solidFill>
                <a:latin typeface="Calibri"/>
              </a:rPr>
              <a:t>Dritte Ebene</a:t>
            </a:r>
          </a:p>
          <a:p>
            <a:pPr marL="1728000" lvl="3" indent="-2160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0A558C"/>
                </a:solidFill>
                <a:latin typeface="Calibri"/>
              </a:rPr>
              <a:t>Vierte Ebene</a:t>
            </a:r>
          </a:p>
          <a:p>
            <a:pPr marL="2160000" lvl="4" indent="-2160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strike="noStrike" spc="-1">
                <a:solidFill>
                  <a:srgbClr val="0A558C"/>
                </a:solidFill>
                <a:latin typeface="Calibri"/>
              </a:rPr>
              <a:t>Fünfte Ebene</a:t>
            </a:r>
          </a:p>
        </p:txBody>
      </p:sp>
      <p:pic>
        <p:nvPicPr>
          <p:cNvPr id="163" name="Grafik 162"/>
          <p:cNvPicPr/>
          <p:nvPr/>
        </p:nvPicPr>
        <p:blipFill>
          <a:blip r:embed="rId1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64" name="Grafik 163"/>
          <p:cNvPicPr/>
          <p:nvPr/>
        </p:nvPicPr>
        <p:blipFill>
          <a:blip r:embed="rId1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250920" y="2760120"/>
            <a:ext cx="8642160" cy="71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2400" b="0" strike="noStrike" spc="-1">
                <a:solidFill>
                  <a:srgbClr val="FFFFFF"/>
                </a:solidFill>
                <a:latin typeface="Calibri"/>
              </a:rPr>
              <a:t>ANS – Experiment 11  LDO integrated circuit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4" name="TextShape 2"/>
          <p:cNvSpPr txBox="1"/>
          <p:nvPr/>
        </p:nvSpPr>
        <p:spPr>
          <a:xfrm>
            <a:off x="249840" y="3615840"/>
            <a:ext cx="8642880" cy="21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de-DE" sz="1400" b="0" u="sng" strike="noStrike" spc="-1">
                <a:solidFill>
                  <a:srgbClr val="FFFFFF"/>
                </a:solidFill>
                <a:uFillTx/>
                <a:latin typeface="Calibri"/>
              </a:rPr>
              <a:t>Gruppe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de-DE" sz="1400" b="0" strike="noStrike" spc="-1">
                <a:solidFill>
                  <a:srgbClr val="FFFFFF"/>
                </a:solidFill>
                <a:latin typeface="Calibri"/>
              </a:rPr>
              <a:t>Jan Frost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de-DE" sz="1400" b="0" strike="noStrike" spc="-1">
                <a:solidFill>
                  <a:srgbClr val="FFFFFF"/>
                </a:solidFill>
                <a:latin typeface="Calibri"/>
              </a:rPr>
              <a:t>Marius Ingwersen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de-DE" sz="1400" b="0" strike="noStrike" spc="-1">
                <a:solidFill>
                  <a:srgbClr val="FFFFFF"/>
                </a:solidFill>
                <a:latin typeface="Calibri"/>
              </a:rPr>
              <a:t>Alexander Beckmann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de-DE" sz="1400" b="0" strike="noStrike" spc="-1">
                <a:solidFill>
                  <a:srgbClr val="FFFFFF"/>
                </a:solidFill>
                <a:latin typeface="Calibri"/>
              </a:rPr>
              <a:t>Jonas Poetsch</a:t>
            </a:r>
            <a:endParaRPr lang="de-DE" sz="1400" b="0" strike="noStrike" spc="-1">
              <a:latin typeface="Arial"/>
            </a:endParaRPr>
          </a:p>
        </p:txBody>
      </p:sp>
      <p:pic>
        <p:nvPicPr>
          <p:cNvPr id="325" name="Grafik 324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50920" y="592650"/>
            <a:ext cx="8639640" cy="249299"/>
          </a:xfrm>
        </p:spPr>
        <p:txBody>
          <a:bodyPr/>
          <a:lstStyle/>
          <a:p>
            <a:r>
              <a:rPr lang="de-DE" sz="1800" dirty="0" smtClean="0">
                <a:solidFill>
                  <a:srgbClr val="0A55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Messaufbau Teil2</a:t>
            </a:r>
            <a:endParaRPr lang="de-DE" sz="1800" dirty="0">
              <a:solidFill>
                <a:srgbClr val="0A558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547" y="1283273"/>
            <a:ext cx="5980386" cy="336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50920" y="592650"/>
            <a:ext cx="8639640" cy="249299"/>
          </a:xfrm>
        </p:spPr>
        <p:txBody>
          <a:bodyPr/>
          <a:lstStyle/>
          <a:p>
            <a:r>
              <a:rPr lang="de-DE" sz="1800" dirty="0" smtClean="0">
                <a:solidFill>
                  <a:srgbClr val="0A55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Vergleich der Simulation und der Messung</a:t>
            </a:r>
            <a:endParaRPr lang="de-DE" sz="1800" dirty="0">
              <a:solidFill>
                <a:srgbClr val="0A558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775" y="1292773"/>
            <a:ext cx="4755930" cy="356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3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50920" y="592650"/>
            <a:ext cx="8639640" cy="249299"/>
          </a:xfrm>
        </p:spPr>
        <p:txBody>
          <a:bodyPr/>
          <a:lstStyle/>
          <a:p>
            <a:r>
              <a:rPr lang="de-DE" sz="1800" dirty="0" smtClean="0">
                <a:solidFill>
                  <a:srgbClr val="0A55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Fazit/Reflexion</a:t>
            </a:r>
            <a:endParaRPr lang="de-DE" sz="1800" dirty="0">
              <a:solidFill>
                <a:srgbClr val="0A558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21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50920" y="592650"/>
            <a:ext cx="8639640" cy="249299"/>
          </a:xfrm>
        </p:spPr>
        <p:txBody>
          <a:bodyPr/>
          <a:lstStyle/>
          <a:p>
            <a:r>
              <a:rPr lang="de-DE" sz="1800" dirty="0" smtClean="0">
                <a:solidFill>
                  <a:srgbClr val="0A55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Quellen</a:t>
            </a:r>
            <a:endParaRPr lang="de-DE" sz="1800" dirty="0">
              <a:solidFill>
                <a:srgbClr val="0A558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82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247320" y="1050120"/>
            <a:ext cx="8644680" cy="36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360000" indent="-359640">
              <a:lnSpc>
                <a:spcPct val="100000"/>
              </a:lnSpc>
              <a:spcBef>
                <a:spcPts val="201"/>
              </a:spcBef>
              <a:buClr>
                <a:srgbClr val="FFFFFF"/>
              </a:buClr>
              <a:buFont typeface="StarSymbol"/>
              <a:buAutoNum type="arabicPlain"/>
            </a:pPr>
            <a:r>
              <a:rPr lang="de-DE" sz="1400" b="0" strike="noStrike" spc="-1" dirty="0">
                <a:solidFill>
                  <a:srgbClr val="FFFFFF"/>
                </a:solidFill>
                <a:latin typeface="Calibri"/>
              </a:rPr>
              <a:t>Einleitung</a:t>
            </a:r>
            <a:endParaRPr lang="de-DE" sz="1400" b="0" strike="noStrike" spc="-1" dirty="0">
              <a:solidFill>
                <a:srgbClr val="0A558C"/>
              </a:solidFill>
              <a:latin typeface="Calibri"/>
            </a:endParaRPr>
          </a:p>
          <a:p>
            <a:pPr marL="360000" indent="-359640">
              <a:lnSpc>
                <a:spcPct val="100000"/>
              </a:lnSpc>
              <a:spcBef>
                <a:spcPts val="201"/>
              </a:spcBef>
              <a:buClr>
                <a:srgbClr val="FFFFFF"/>
              </a:buClr>
              <a:buFont typeface="StarSymbol"/>
              <a:buAutoNum type="arabicPlain"/>
            </a:pPr>
            <a:r>
              <a:rPr lang="de-DE" sz="1400" b="0" strike="noStrike" spc="-1" dirty="0">
                <a:solidFill>
                  <a:srgbClr val="FFFFFF"/>
                </a:solidFill>
                <a:latin typeface="Calibri"/>
              </a:rPr>
              <a:t>Aufgabenstellung</a:t>
            </a:r>
            <a:endParaRPr lang="de-DE" sz="1400" b="0" strike="noStrike" spc="-1" dirty="0">
              <a:solidFill>
                <a:srgbClr val="0A558C"/>
              </a:solidFill>
              <a:latin typeface="Calibri"/>
            </a:endParaRPr>
          </a:p>
          <a:p>
            <a:pPr marL="360000" indent="-359640">
              <a:lnSpc>
                <a:spcPct val="100000"/>
              </a:lnSpc>
              <a:spcBef>
                <a:spcPts val="201"/>
              </a:spcBef>
              <a:buClr>
                <a:srgbClr val="FFFFFF"/>
              </a:buClr>
              <a:buFont typeface="StarSymbol"/>
              <a:buAutoNum type="arabicPlain"/>
            </a:pPr>
            <a:r>
              <a:rPr lang="de-DE" sz="1400" b="0" strike="noStrike" spc="-1" dirty="0">
                <a:solidFill>
                  <a:srgbClr val="FFFFFF"/>
                </a:solidFill>
                <a:latin typeface="Calibri"/>
              </a:rPr>
              <a:t>Simulation der Schaltung</a:t>
            </a:r>
            <a:endParaRPr lang="de-DE" sz="1400" b="0" strike="noStrike" spc="-1" dirty="0">
              <a:solidFill>
                <a:srgbClr val="0A558C"/>
              </a:solidFill>
              <a:latin typeface="Calibri"/>
            </a:endParaRPr>
          </a:p>
          <a:p>
            <a:pPr marL="360000" indent="-359640">
              <a:lnSpc>
                <a:spcPct val="100000"/>
              </a:lnSpc>
              <a:spcBef>
                <a:spcPts val="201"/>
              </a:spcBef>
              <a:buClr>
                <a:srgbClr val="FFFFFF"/>
              </a:buClr>
              <a:buFont typeface="StarSymbol"/>
              <a:buAutoNum type="arabicPlain"/>
            </a:pPr>
            <a:r>
              <a:rPr lang="de-DE" sz="1400" b="0" strike="noStrike" spc="-1" dirty="0">
                <a:solidFill>
                  <a:srgbClr val="FFFFFF"/>
                </a:solidFill>
                <a:latin typeface="Calibri"/>
              </a:rPr>
              <a:t>Aufbau der Schaltung</a:t>
            </a:r>
            <a:endParaRPr lang="de-DE" sz="1400" b="0" strike="noStrike" spc="-1" dirty="0">
              <a:solidFill>
                <a:srgbClr val="0A558C"/>
              </a:solidFill>
              <a:latin typeface="Calibri"/>
            </a:endParaRPr>
          </a:p>
          <a:p>
            <a:pPr marL="360000" indent="-359640">
              <a:lnSpc>
                <a:spcPct val="100000"/>
              </a:lnSpc>
              <a:spcBef>
                <a:spcPts val="201"/>
              </a:spcBef>
              <a:buClr>
                <a:srgbClr val="FFFFFF"/>
              </a:buClr>
              <a:buFont typeface="StarSymbol"/>
              <a:buAutoNum type="arabicPlain"/>
            </a:pPr>
            <a:r>
              <a:rPr lang="de-DE" sz="1400" b="0" strike="noStrike" spc="-1" dirty="0">
                <a:solidFill>
                  <a:srgbClr val="FFFFFF"/>
                </a:solidFill>
                <a:latin typeface="Calibri"/>
              </a:rPr>
              <a:t>Testen der Schaltung</a:t>
            </a:r>
            <a:endParaRPr lang="de-DE" sz="1400" b="0" strike="noStrike" spc="-1" dirty="0">
              <a:solidFill>
                <a:srgbClr val="0A558C"/>
              </a:solidFill>
              <a:latin typeface="Calibri"/>
            </a:endParaRPr>
          </a:p>
          <a:p>
            <a:pPr marL="539640" lvl="1">
              <a:spcBef>
                <a:spcPts val="1134"/>
              </a:spcBef>
              <a:buClr>
                <a:srgbClr val="FFFFFF"/>
              </a:buClr>
              <a:buFont typeface="Symbol" charset="2"/>
              <a:buChar char=""/>
            </a:pPr>
            <a:r>
              <a:rPr lang="de-DE" sz="1400" b="0" strike="noStrike" spc="-1" dirty="0">
                <a:solidFill>
                  <a:srgbClr val="FFFFFF"/>
                </a:solidFill>
                <a:latin typeface="Calibri"/>
              </a:rPr>
              <a:t> Messaufbau</a:t>
            </a:r>
            <a:endParaRPr lang="de-DE" sz="1400" b="0" strike="noStrike" spc="-1" dirty="0">
              <a:solidFill>
                <a:srgbClr val="0A558C"/>
              </a:solidFill>
              <a:latin typeface="Calibri"/>
            </a:endParaRPr>
          </a:p>
          <a:p>
            <a:pPr marL="539640" lvl="1">
              <a:spcBef>
                <a:spcPts val="1134"/>
              </a:spcBef>
              <a:buClr>
                <a:srgbClr val="FFFFFF"/>
              </a:buClr>
              <a:buFont typeface="Symbol" charset="2"/>
              <a:buChar char=""/>
            </a:pPr>
            <a:r>
              <a:rPr lang="de-DE" sz="1400" b="0" strike="noStrike" spc="-1" dirty="0">
                <a:solidFill>
                  <a:srgbClr val="FFFFFF"/>
                </a:solidFill>
                <a:latin typeface="Calibri"/>
              </a:rPr>
              <a:t> Aufnahme der Messungen</a:t>
            </a:r>
            <a:endParaRPr lang="de-DE" sz="1400" b="0" strike="noStrike" spc="-1" dirty="0">
              <a:solidFill>
                <a:srgbClr val="0A558C"/>
              </a:solidFill>
              <a:latin typeface="Calibri"/>
            </a:endParaRPr>
          </a:p>
          <a:p>
            <a:pPr marL="360000" indent="-359640">
              <a:lnSpc>
                <a:spcPct val="100000"/>
              </a:lnSpc>
              <a:spcBef>
                <a:spcPts val="201"/>
              </a:spcBef>
              <a:buClr>
                <a:srgbClr val="FFFFFF"/>
              </a:buClr>
              <a:buFont typeface="StarSymbol"/>
              <a:buAutoNum type="arabicPlain"/>
            </a:pPr>
            <a:r>
              <a:rPr lang="de-DE" sz="1400" b="0" strike="noStrike" spc="-1" dirty="0">
                <a:solidFill>
                  <a:srgbClr val="FFFFFF"/>
                </a:solidFill>
                <a:latin typeface="Calibri"/>
              </a:rPr>
              <a:t>Vergleich der Simulation und des Messaufbaus</a:t>
            </a:r>
            <a:endParaRPr lang="de-DE" sz="1400" b="0" strike="noStrike" spc="-1" dirty="0">
              <a:solidFill>
                <a:srgbClr val="0A558C"/>
              </a:solidFill>
              <a:latin typeface="Calibri"/>
            </a:endParaRPr>
          </a:p>
          <a:p>
            <a:pPr marL="360000" indent="-359640">
              <a:lnSpc>
                <a:spcPct val="100000"/>
              </a:lnSpc>
              <a:spcBef>
                <a:spcPts val="201"/>
              </a:spcBef>
              <a:buClr>
                <a:srgbClr val="FFFFFF"/>
              </a:buClr>
              <a:buFont typeface="StarSymbol"/>
              <a:buAutoNum type="arabicPlain"/>
            </a:pPr>
            <a:r>
              <a:rPr lang="de-DE" sz="1400" b="0" strike="noStrike" spc="-1" dirty="0">
                <a:solidFill>
                  <a:srgbClr val="FFFFFF"/>
                </a:solidFill>
                <a:latin typeface="Calibri"/>
              </a:rPr>
              <a:t>Fazit / Reflexion</a:t>
            </a:r>
            <a:endParaRPr lang="de-DE" sz="1400" b="0" strike="noStrike" spc="-1" dirty="0">
              <a:solidFill>
                <a:srgbClr val="0A558C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lang="de-DE" sz="1400" b="0" strike="noStrike" spc="-1" dirty="0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7528320" y="4767840"/>
            <a:ext cx="765000" cy="143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0A558C"/>
                </a:solidFill>
                <a:latin typeface="Calibri"/>
              </a:rPr>
              <a:t>02.07.2019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328" name="TextShape 2"/>
          <p:cNvSpPr txBox="1"/>
          <p:nvPr/>
        </p:nvSpPr>
        <p:spPr>
          <a:xfrm>
            <a:off x="250920" y="4767840"/>
            <a:ext cx="6805080" cy="143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900" b="0" strike="noStrike" spc="-1">
                <a:solidFill>
                  <a:srgbClr val="0A558C"/>
                </a:solidFill>
                <a:latin typeface="Calibri"/>
              </a:rPr>
              <a:t>Analoge Schaltungen – LDO integrated circuit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329" name="TextShape 3"/>
          <p:cNvSpPr txBox="1"/>
          <p:nvPr/>
        </p:nvSpPr>
        <p:spPr>
          <a:xfrm>
            <a:off x="8500320" y="4767840"/>
            <a:ext cx="391680" cy="143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E1A16E1E-341F-4834-B254-E1036F0DB154}" type="slidenum">
              <a:rPr lang="de-DE" sz="900" b="0" strike="noStrike" spc="-1">
                <a:solidFill>
                  <a:srgbClr val="0A558C"/>
                </a:solidFill>
                <a:latin typeface="Calibri"/>
              </a:rPr>
              <a:t>3</a:t>
            </a:fld>
            <a:endParaRPr lang="de-DE" sz="900" b="0" strike="noStrike" spc="-1">
              <a:latin typeface="Times New Roman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/>
          </p:nvPr>
        </p:nvSpPr>
        <p:spPr/>
        <p:txBody>
          <a:bodyPr>
            <a:normAutofit/>
          </a:bodyPr>
          <a:lstStyle/>
          <a:p>
            <a:r>
              <a:rPr lang="de-DE" sz="1800" dirty="0" smtClean="0"/>
              <a:t>Low </a:t>
            </a:r>
            <a:r>
              <a:rPr lang="de-DE" sz="1800" dirty="0" err="1" smtClean="0"/>
              <a:t>dropout</a:t>
            </a:r>
            <a:r>
              <a:rPr lang="de-DE" sz="1800" dirty="0" smtClean="0"/>
              <a:t> </a:t>
            </a:r>
            <a:r>
              <a:rPr lang="de-DE" sz="1800" dirty="0" err="1" smtClean="0"/>
              <a:t>regulator</a:t>
            </a:r>
            <a:endParaRPr lang="de-DE" sz="18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50920" y="468001"/>
            <a:ext cx="8639640" cy="498598"/>
          </a:xfrm>
        </p:spPr>
        <p:txBody>
          <a:bodyPr/>
          <a:lstStyle/>
          <a:p>
            <a:r>
              <a:rPr lang="de-DE" sz="1800" spc="-1" dirty="0">
                <a:solidFill>
                  <a:srgbClr val="0A558C"/>
                </a:solidFill>
                <a:latin typeface="Calibri"/>
              </a:rPr>
              <a:t>Einleitung</a:t>
            </a:r>
            <a:br>
              <a:rPr lang="de-DE" sz="1800" spc="-1" dirty="0">
                <a:solidFill>
                  <a:srgbClr val="0A558C"/>
                </a:solidFill>
                <a:latin typeface="Calibri"/>
              </a:rPr>
            </a:br>
            <a:endParaRPr lang="de-DE" sz="18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331" y="1753270"/>
            <a:ext cx="3549704" cy="223044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20" y="1569326"/>
            <a:ext cx="3774301" cy="2598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/>
          </p:nvPr>
        </p:nvSpPr>
        <p:spPr/>
        <p:txBody>
          <a:bodyPr>
            <a:normAutofit/>
          </a:bodyPr>
          <a:lstStyle/>
          <a:p>
            <a:r>
              <a:rPr lang="de-DE" sz="1800" dirty="0" smtClean="0"/>
              <a:t>Konstante Ausgangsspannung bei variierender Eingangsspannung</a:t>
            </a:r>
          </a:p>
          <a:p>
            <a:r>
              <a:rPr lang="en-US" sz="1800" dirty="0"/>
              <a:t>200mA output current at 5V fixed output voltage level</a:t>
            </a:r>
            <a:endParaRPr lang="de-DE" sz="120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>
                <a:solidFill>
                  <a:srgbClr val="0A55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Aufgabenstellung</a:t>
            </a:r>
            <a:endParaRPr lang="de-DE" sz="1800" dirty="0">
              <a:solidFill>
                <a:srgbClr val="0A558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66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61" y="841949"/>
            <a:ext cx="8115957" cy="3945673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>
                <a:solidFill>
                  <a:srgbClr val="0A55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Aufbau der Schaltung</a:t>
            </a:r>
            <a:endParaRPr lang="de-DE" sz="1800" dirty="0">
              <a:solidFill>
                <a:srgbClr val="0A558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53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>
                <a:solidFill>
                  <a:srgbClr val="0A55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Simulation der Schaltung</a:t>
            </a:r>
            <a:endParaRPr lang="de-DE" sz="1800" dirty="0">
              <a:solidFill>
                <a:srgbClr val="0A558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7" y="1161886"/>
            <a:ext cx="8844985" cy="346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3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50920" y="592650"/>
            <a:ext cx="8639640" cy="249299"/>
          </a:xfrm>
        </p:spPr>
        <p:txBody>
          <a:bodyPr/>
          <a:lstStyle/>
          <a:p>
            <a:r>
              <a:rPr lang="de-DE" sz="1800" dirty="0" smtClean="0">
                <a:solidFill>
                  <a:srgbClr val="0A55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Messaufbau der Schaltung</a:t>
            </a:r>
            <a:endParaRPr lang="de-DE" sz="1800" dirty="0">
              <a:solidFill>
                <a:srgbClr val="0A558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757" y="841949"/>
            <a:ext cx="2248803" cy="3997872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740" y="1195182"/>
            <a:ext cx="1851416" cy="329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1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50920" y="592650"/>
            <a:ext cx="8639640" cy="249299"/>
          </a:xfrm>
        </p:spPr>
        <p:txBody>
          <a:bodyPr/>
          <a:lstStyle/>
          <a:p>
            <a:r>
              <a:rPr lang="de-DE" sz="1800" dirty="0" smtClean="0">
                <a:solidFill>
                  <a:srgbClr val="0A55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Vergleich der Simulation und der Messung</a:t>
            </a:r>
            <a:endParaRPr lang="de-DE" sz="1800" dirty="0">
              <a:solidFill>
                <a:srgbClr val="0A558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775" y="1376856"/>
            <a:ext cx="4755930" cy="356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6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4"/>
          <p:cNvSpPr>
            <a:spLocks noGrp="1"/>
          </p:cNvSpPr>
          <p:nvPr>
            <p:ph type="title"/>
          </p:nvPr>
        </p:nvSpPr>
        <p:spPr>
          <a:xfrm>
            <a:off x="250920" y="592650"/>
            <a:ext cx="8639640" cy="249299"/>
          </a:xfrm>
        </p:spPr>
        <p:txBody>
          <a:bodyPr/>
          <a:lstStyle/>
          <a:p>
            <a:r>
              <a:rPr lang="de-DE" sz="1800" dirty="0" smtClean="0">
                <a:solidFill>
                  <a:srgbClr val="0A55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Simulation der Schaltung Teil 2</a:t>
            </a:r>
            <a:endParaRPr lang="de-DE" sz="1800" dirty="0">
              <a:solidFill>
                <a:srgbClr val="0A558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873" y="923530"/>
            <a:ext cx="7245733" cy="394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HSB_PPT-Master_16zu9_Blau-Tuerkisblau</Template>
  <TotalTime>0</TotalTime>
  <Words>100</Words>
  <Application>Microsoft Office PowerPoint</Application>
  <PresentationFormat>Bildschirmpräsentation (16:9)</PresentationFormat>
  <Paragraphs>33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13</vt:i4>
      </vt:variant>
    </vt:vector>
  </HeadingPairs>
  <TitlesOfParts>
    <vt:vector size="23" baseType="lpstr">
      <vt:lpstr>Arial</vt:lpstr>
      <vt:lpstr>Calibri</vt:lpstr>
      <vt:lpstr>DejaVu Sans</vt:lpstr>
      <vt:lpstr>StarSymbol</vt:lpstr>
      <vt:lpstr>Symbol</vt:lpstr>
      <vt:lpstr>Times New Roman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Einleitung </vt:lpstr>
      <vt:lpstr>Aufgabenstellung</vt:lpstr>
      <vt:lpstr>Aufbau der Schaltung</vt:lpstr>
      <vt:lpstr>Simulation der Schaltung</vt:lpstr>
      <vt:lpstr>Messaufbau der Schaltung</vt:lpstr>
      <vt:lpstr>Vergleich der Simulation und der Messung</vt:lpstr>
      <vt:lpstr>Simulation der Schaltung Teil 2</vt:lpstr>
      <vt:lpstr>Messaufbau Teil2</vt:lpstr>
      <vt:lpstr>Vergleich der Simulation und der Messung</vt:lpstr>
      <vt:lpstr>Fazit/Reflexion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Präsentationsvorlage: Farbe Blau-Türkisblau</dc:title>
  <dc:subject>Thema der Präsentation</dc:subject>
  <dc:creator>Windows-Benutzer</dc:creator>
  <dc:description>Optimiert für die PowerPoint-Version 2010</dc:description>
  <cp:lastModifiedBy>Windows-Benutzer</cp:lastModifiedBy>
  <cp:revision>28</cp:revision>
  <dcterms:created xsi:type="dcterms:W3CDTF">2019-06-18T13:02:13Z</dcterms:created>
  <dcterms:modified xsi:type="dcterms:W3CDTF">2019-06-28T11:40:54Z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Bildschirmpräsentation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20</vt:i4>
  </property>
  <property fmtid="{D5CDD505-2E9C-101B-9397-08002B2CF9AE}" pid="12" name="category">
    <vt:lpwstr>Vorlage</vt:lpwstr>
  </property>
</Properties>
</file>