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8"/>
  </p:notesMasterIdLst>
  <p:sldIdLst>
    <p:sldId id="256" r:id="rId4"/>
    <p:sldId id="257" r:id="rId5"/>
    <p:sldId id="258" r:id="rId6"/>
    <p:sldId id="271" r:id="rId7"/>
    <p:sldId id="259" r:id="rId8"/>
    <p:sldId id="261" r:id="rId9"/>
    <p:sldId id="268" r:id="rId10"/>
    <p:sldId id="262" r:id="rId11"/>
    <p:sldId id="269" r:id="rId12"/>
    <p:sldId id="260" r:id="rId13"/>
    <p:sldId id="263" r:id="rId14"/>
    <p:sldId id="270" r:id="rId15"/>
    <p:sldId id="267" r:id="rId16"/>
    <p:sldId id="266" r:id="rId17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A55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94660"/>
  </p:normalViewPr>
  <p:slideViewPr>
    <p:cSldViewPr snapToGrid="0">
      <p:cViewPr varScale="1">
        <p:scale>
          <a:sx n="91" d="100"/>
          <a:sy n="91" d="100"/>
        </p:scale>
        <p:origin x="792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Folie mittels Klicken verschieben</a:t>
            </a:r>
          </a:p>
        </p:txBody>
      </p:sp>
      <p:sp>
        <p:nvSpPr>
          <p:cNvPr id="31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de-DE" sz="2000" b="0" strike="noStrike" spc="-1">
                <a:latin typeface="Arial"/>
              </a:rPr>
              <a:t>Format der Notizen mittels Klicken bearbeiten</a:t>
            </a:r>
          </a:p>
        </p:txBody>
      </p:sp>
      <p:sp>
        <p:nvSpPr>
          <p:cNvPr id="31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de-DE" sz="1400" b="0" strike="noStrike" spc="-1">
                <a:latin typeface="Times New Roman"/>
              </a:rPr>
              <a:t>&lt;Kopfzeile&gt;</a:t>
            </a:r>
          </a:p>
        </p:txBody>
      </p:sp>
      <p:sp>
        <p:nvSpPr>
          <p:cNvPr id="320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de-DE" sz="1400" b="0" strike="noStrike" spc="-1">
                <a:latin typeface="Times New Roman"/>
              </a:rPr>
              <a:t>&lt;Datum/Uhrzeit&gt;</a:t>
            </a:r>
          </a:p>
        </p:txBody>
      </p:sp>
      <p:sp>
        <p:nvSpPr>
          <p:cNvPr id="321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de-DE" sz="1400" b="0" strike="noStrike" spc="-1">
                <a:latin typeface="Times New Roman"/>
              </a:rPr>
              <a:t>&lt;Fußzeile&gt;</a:t>
            </a:r>
          </a:p>
        </p:txBody>
      </p:sp>
      <p:sp>
        <p:nvSpPr>
          <p:cNvPr id="322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71BCF7F7-7996-4734-93D7-98BDFF3BC926}" type="slidenum">
              <a:rPr lang="de-DE" sz="1400" b="0" strike="noStrike" spc="-1">
                <a:latin typeface="Times New Roman"/>
              </a:rPr>
              <a:t>‹Nr.›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333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F73DAE06-6A37-48AD-A5A4-58BD5C35E9E3}" type="slidenum">
              <a:rPr lang="de-DE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de-DE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250920" y="447480"/>
            <a:ext cx="8639640" cy="53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252000" y="1047600"/>
            <a:ext cx="863964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252000" y="2927880"/>
            <a:ext cx="863964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250920" y="447480"/>
            <a:ext cx="8639640" cy="53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252000" y="1047600"/>
            <a:ext cx="421596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9280" y="1047600"/>
            <a:ext cx="421596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252000" y="2927880"/>
            <a:ext cx="421596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  <p:sp>
        <p:nvSpPr>
          <p:cNvPr id="63" name="PlaceHolder 5"/>
          <p:cNvSpPr>
            <a:spLocks noGrp="1"/>
          </p:cNvSpPr>
          <p:nvPr>
            <p:ph type="body"/>
          </p:nvPr>
        </p:nvSpPr>
        <p:spPr>
          <a:xfrm>
            <a:off x="4679280" y="2927880"/>
            <a:ext cx="421596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250920" y="447480"/>
            <a:ext cx="8639640" cy="53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252000" y="1047600"/>
            <a:ext cx="278172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3173040" y="1047600"/>
            <a:ext cx="278172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440" y="1047600"/>
            <a:ext cx="278172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252000" y="2927880"/>
            <a:ext cx="278172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  <p:sp>
        <p:nvSpPr>
          <p:cNvPr id="69" name="PlaceHolder 6"/>
          <p:cNvSpPr>
            <a:spLocks noGrp="1"/>
          </p:cNvSpPr>
          <p:nvPr>
            <p:ph type="body"/>
          </p:nvPr>
        </p:nvSpPr>
        <p:spPr>
          <a:xfrm>
            <a:off x="3173040" y="2927880"/>
            <a:ext cx="278172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  <p:sp>
        <p:nvSpPr>
          <p:cNvPr id="70" name="PlaceHolder 7"/>
          <p:cNvSpPr>
            <a:spLocks noGrp="1"/>
          </p:cNvSpPr>
          <p:nvPr>
            <p:ph type="body"/>
          </p:nvPr>
        </p:nvSpPr>
        <p:spPr>
          <a:xfrm>
            <a:off x="6094440" y="2927880"/>
            <a:ext cx="278172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250920" y="447480"/>
            <a:ext cx="8639640" cy="53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subTitle"/>
          </p:nvPr>
        </p:nvSpPr>
        <p:spPr>
          <a:xfrm>
            <a:off x="252000" y="1047600"/>
            <a:ext cx="8639640" cy="359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250920" y="447480"/>
            <a:ext cx="8639640" cy="53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252000" y="1047600"/>
            <a:ext cx="8639640" cy="359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250920" y="447480"/>
            <a:ext cx="8639640" cy="53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252000" y="1047600"/>
            <a:ext cx="4215960" cy="359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9280" y="1047600"/>
            <a:ext cx="4215960" cy="359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250920" y="447480"/>
            <a:ext cx="8639640" cy="53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ubTitle"/>
          </p:nvPr>
        </p:nvSpPr>
        <p:spPr>
          <a:xfrm>
            <a:off x="250920" y="447480"/>
            <a:ext cx="8639640" cy="2502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250920" y="447480"/>
            <a:ext cx="8639640" cy="53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252000" y="1047600"/>
            <a:ext cx="421596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679280" y="1047600"/>
            <a:ext cx="4215960" cy="359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252000" y="2927880"/>
            <a:ext cx="421596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50920" y="447480"/>
            <a:ext cx="8639640" cy="53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subTitle"/>
          </p:nvPr>
        </p:nvSpPr>
        <p:spPr>
          <a:xfrm>
            <a:off x="252000" y="1047600"/>
            <a:ext cx="8639640" cy="359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250920" y="447480"/>
            <a:ext cx="8639640" cy="53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252000" y="1047600"/>
            <a:ext cx="4215960" cy="359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679280" y="1047600"/>
            <a:ext cx="421596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4679280" y="2927880"/>
            <a:ext cx="421596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250920" y="447480"/>
            <a:ext cx="8639640" cy="53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252000" y="1047600"/>
            <a:ext cx="421596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679280" y="1047600"/>
            <a:ext cx="421596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252000" y="2927880"/>
            <a:ext cx="863964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250920" y="447480"/>
            <a:ext cx="8639640" cy="53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252000" y="1047600"/>
            <a:ext cx="863964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252000" y="2927880"/>
            <a:ext cx="863964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250920" y="447480"/>
            <a:ext cx="8639640" cy="53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252000" y="1047600"/>
            <a:ext cx="421596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679280" y="1047600"/>
            <a:ext cx="421596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252000" y="2927880"/>
            <a:ext cx="421596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 type="body"/>
          </p:nvPr>
        </p:nvSpPr>
        <p:spPr>
          <a:xfrm>
            <a:off x="4679280" y="2927880"/>
            <a:ext cx="421596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250920" y="447480"/>
            <a:ext cx="8639640" cy="53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252000" y="1047600"/>
            <a:ext cx="278172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3173040" y="1047600"/>
            <a:ext cx="278172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6094440" y="1047600"/>
            <a:ext cx="278172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  <p:sp>
        <p:nvSpPr>
          <p:cNvPr id="139" name="PlaceHolder 5"/>
          <p:cNvSpPr>
            <a:spLocks noGrp="1"/>
          </p:cNvSpPr>
          <p:nvPr>
            <p:ph type="body"/>
          </p:nvPr>
        </p:nvSpPr>
        <p:spPr>
          <a:xfrm>
            <a:off x="252000" y="2927880"/>
            <a:ext cx="278172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  <p:sp>
        <p:nvSpPr>
          <p:cNvPr id="140" name="PlaceHolder 6"/>
          <p:cNvSpPr>
            <a:spLocks noGrp="1"/>
          </p:cNvSpPr>
          <p:nvPr>
            <p:ph type="body"/>
          </p:nvPr>
        </p:nvSpPr>
        <p:spPr>
          <a:xfrm>
            <a:off x="3173040" y="2927880"/>
            <a:ext cx="278172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  <p:sp>
        <p:nvSpPr>
          <p:cNvPr id="141" name="PlaceHolder 7"/>
          <p:cNvSpPr>
            <a:spLocks noGrp="1"/>
          </p:cNvSpPr>
          <p:nvPr>
            <p:ph type="body"/>
          </p:nvPr>
        </p:nvSpPr>
        <p:spPr>
          <a:xfrm>
            <a:off x="6094440" y="2927880"/>
            <a:ext cx="278172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250920" y="447480"/>
            <a:ext cx="8639640" cy="53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subTitle"/>
          </p:nvPr>
        </p:nvSpPr>
        <p:spPr>
          <a:xfrm>
            <a:off x="252000" y="1047600"/>
            <a:ext cx="8639640" cy="359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250920" y="447480"/>
            <a:ext cx="8639640" cy="53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252000" y="1047600"/>
            <a:ext cx="8639640" cy="359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250920" y="447480"/>
            <a:ext cx="8639640" cy="53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252000" y="1047600"/>
            <a:ext cx="4215960" cy="359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4679280" y="1047600"/>
            <a:ext cx="4215960" cy="359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250920" y="447480"/>
            <a:ext cx="8639640" cy="53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250920" y="447480"/>
            <a:ext cx="8639640" cy="53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252000" y="1047600"/>
            <a:ext cx="8639640" cy="359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subTitle"/>
          </p:nvPr>
        </p:nvSpPr>
        <p:spPr>
          <a:xfrm>
            <a:off x="250920" y="447480"/>
            <a:ext cx="8639640" cy="2502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250920" y="447480"/>
            <a:ext cx="8639640" cy="53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252000" y="1047600"/>
            <a:ext cx="421596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4679280" y="1047600"/>
            <a:ext cx="4215960" cy="359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252000" y="2927880"/>
            <a:ext cx="421596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250920" y="447480"/>
            <a:ext cx="8639640" cy="53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252000" y="1047600"/>
            <a:ext cx="4215960" cy="359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9280" y="1047600"/>
            <a:ext cx="421596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679280" y="2927880"/>
            <a:ext cx="421596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250920" y="447480"/>
            <a:ext cx="8639640" cy="53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252000" y="1047600"/>
            <a:ext cx="421596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4679280" y="1047600"/>
            <a:ext cx="421596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252000" y="2927880"/>
            <a:ext cx="863964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250920" y="447480"/>
            <a:ext cx="8639640" cy="53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252000" y="1047600"/>
            <a:ext cx="863964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252000" y="2927880"/>
            <a:ext cx="863964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250920" y="447480"/>
            <a:ext cx="8639640" cy="53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252000" y="1047600"/>
            <a:ext cx="421596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4679280" y="1047600"/>
            <a:ext cx="421596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252000" y="2927880"/>
            <a:ext cx="421596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 type="body"/>
          </p:nvPr>
        </p:nvSpPr>
        <p:spPr>
          <a:xfrm>
            <a:off x="4679280" y="2927880"/>
            <a:ext cx="421596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250920" y="447480"/>
            <a:ext cx="8639640" cy="53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252000" y="1047600"/>
            <a:ext cx="278172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3173040" y="1047600"/>
            <a:ext cx="278172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6094440" y="1047600"/>
            <a:ext cx="278172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  <p:sp>
        <p:nvSpPr>
          <p:cNvPr id="198" name="PlaceHolder 5"/>
          <p:cNvSpPr>
            <a:spLocks noGrp="1"/>
          </p:cNvSpPr>
          <p:nvPr>
            <p:ph type="body"/>
          </p:nvPr>
        </p:nvSpPr>
        <p:spPr>
          <a:xfrm>
            <a:off x="252000" y="2927880"/>
            <a:ext cx="278172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  <p:sp>
        <p:nvSpPr>
          <p:cNvPr id="199" name="PlaceHolder 6"/>
          <p:cNvSpPr>
            <a:spLocks noGrp="1"/>
          </p:cNvSpPr>
          <p:nvPr>
            <p:ph type="body"/>
          </p:nvPr>
        </p:nvSpPr>
        <p:spPr>
          <a:xfrm>
            <a:off x="3173040" y="2927880"/>
            <a:ext cx="278172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  <p:sp>
        <p:nvSpPr>
          <p:cNvPr id="200" name="PlaceHolder 7"/>
          <p:cNvSpPr>
            <a:spLocks noGrp="1"/>
          </p:cNvSpPr>
          <p:nvPr>
            <p:ph type="body"/>
          </p:nvPr>
        </p:nvSpPr>
        <p:spPr>
          <a:xfrm>
            <a:off x="6094440" y="2927880"/>
            <a:ext cx="278172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250920" y="447480"/>
            <a:ext cx="8639640" cy="53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252000" y="1047600"/>
            <a:ext cx="4215960" cy="359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679280" y="1047600"/>
            <a:ext cx="4215960" cy="359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250920" y="447480"/>
            <a:ext cx="8639640" cy="53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subTitle"/>
          </p:nvPr>
        </p:nvSpPr>
        <p:spPr>
          <a:xfrm>
            <a:off x="250920" y="447480"/>
            <a:ext cx="8639640" cy="2502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250920" y="447480"/>
            <a:ext cx="8639640" cy="53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252000" y="1047600"/>
            <a:ext cx="421596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9280" y="1047600"/>
            <a:ext cx="4215960" cy="359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252000" y="2927880"/>
            <a:ext cx="421596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250920" y="447480"/>
            <a:ext cx="8639640" cy="53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252000" y="1047600"/>
            <a:ext cx="4215960" cy="359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9280" y="1047600"/>
            <a:ext cx="421596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4679280" y="2927880"/>
            <a:ext cx="421596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250920" y="447480"/>
            <a:ext cx="8639640" cy="53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252000" y="1047600"/>
            <a:ext cx="421596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9280" y="1047600"/>
            <a:ext cx="421596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252000" y="2927880"/>
            <a:ext cx="863964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6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w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rafik 34"/>
          <p:cNvPicPr/>
          <p:nvPr/>
        </p:nvPicPr>
        <p:blipFill>
          <a:blip r:embed="rId14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36" name="Grafik 35"/>
          <p:cNvPicPr/>
          <p:nvPr/>
        </p:nvPicPr>
        <p:blipFill>
          <a:blip r:embed="rId14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2" name="Picture 90"/>
          <p:cNvPicPr/>
          <p:nvPr/>
        </p:nvPicPr>
        <p:blipFill>
          <a:blip r:embed="rId15"/>
          <a:stretch/>
        </p:blipFill>
        <p:spPr>
          <a:xfrm>
            <a:off x="0" y="0"/>
            <a:ext cx="9143640" cy="5142600"/>
          </a:xfrm>
          <a:prstGeom prst="rect">
            <a:avLst/>
          </a:prstGeom>
          <a:ln>
            <a:noFill/>
          </a:ln>
        </p:spPr>
      </p:pic>
      <p:sp>
        <p:nvSpPr>
          <p:cNvPr id="3" name="Line 1"/>
          <p:cNvSpPr/>
          <p:nvPr/>
        </p:nvSpPr>
        <p:spPr>
          <a:xfrm flipH="1">
            <a:off x="-360360" y="1095480"/>
            <a:ext cx="252000" cy="3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Line 2"/>
          <p:cNvSpPr/>
          <p:nvPr/>
        </p:nvSpPr>
        <p:spPr>
          <a:xfrm flipH="1">
            <a:off x="-360360" y="4659840"/>
            <a:ext cx="252000" cy="3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Line 3"/>
          <p:cNvSpPr/>
          <p:nvPr/>
        </p:nvSpPr>
        <p:spPr>
          <a:xfrm flipH="1">
            <a:off x="9252360" y="1095480"/>
            <a:ext cx="252000" cy="3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Line 4"/>
          <p:cNvSpPr/>
          <p:nvPr/>
        </p:nvSpPr>
        <p:spPr>
          <a:xfrm flipH="1">
            <a:off x="9252360" y="4656240"/>
            <a:ext cx="252000" cy="3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Line 5"/>
          <p:cNvSpPr/>
          <p:nvPr/>
        </p:nvSpPr>
        <p:spPr>
          <a:xfrm>
            <a:off x="8892360" y="-290520"/>
            <a:ext cx="360" cy="18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Line 6"/>
          <p:cNvSpPr/>
          <p:nvPr/>
        </p:nvSpPr>
        <p:spPr>
          <a:xfrm>
            <a:off x="4678560" y="-290520"/>
            <a:ext cx="360" cy="18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Line 7"/>
          <p:cNvSpPr/>
          <p:nvPr/>
        </p:nvSpPr>
        <p:spPr>
          <a:xfrm>
            <a:off x="4464000" y="-290520"/>
            <a:ext cx="360" cy="18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Line 8"/>
          <p:cNvSpPr/>
          <p:nvPr/>
        </p:nvSpPr>
        <p:spPr>
          <a:xfrm>
            <a:off x="251280" y="-290520"/>
            <a:ext cx="360" cy="18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Line 9"/>
          <p:cNvSpPr/>
          <p:nvPr/>
        </p:nvSpPr>
        <p:spPr>
          <a:xfrm>
            <a:off x="8892360" y="5244840"/>
            <a:ext cx="360" cy="18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Line 10"/>
          <p:cNvSpPr/>
          <p:nvPr/>
        </p:nvSpPr>
        <p:spPr>
          <a:xfrm>
            <a:off x="4678560" y="5244840"/>
            <a:ext cx="360" cy="18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Line 11"/>
          <p:cNvSpPr/>
          <p:nvPr/>
        </p:nvSpPr>
        <p:spPr>
          <a:xfrm>
            <a:off x="4464000" y="5244840"/>
            <a:ext cx="360" cy="18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Line 12"/>
          <p:cNvSpPr/>
          <p:nvPr/>
        </p:nvSpPr>
        <p:spPr>
          <a:xfrm>
            <a:off x="251280" y="5244840"/>
            <a:ext cx="360" cy="18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5" name="Grafik 23"/>
          <p:cNvPicPr/>
          <p:nvPr/>
        </p:nvPicPr>
        <p:blipFill>
          <a:blip r:embed="rId16"/>
          <a:stretch/>
        </p:blipFill>
        <p:spPr>
          <a:xfrm>
            <a:off x="7768800" y="-32400"/>
            <a:ext cx="1209240" cy="627120"/>
          </a:xfrm>
          <a:prstGeom prst="rect">
            <a:avLst/>
          </a:prstGeom>
          <a:ln>
            <a:noFill/>
          </a:ln>
        </p:spPr>
      </p:pic>
      <p:pic>
        <p:nvPicPr>
          <p:cNvPr id="16" name="Picture 98"/>
          <p:cNvPicPr/>
          <p:nvPr/>
        </p:nvPicPr>
        <p:blipFill>
          <a:blip r:embed="rId17"/>
          <a:stretch/>
        </p:blipFill>
        <p:spPr>
          <a:xfrm>
            <a:off x="-10440" y="0"/>
            <a:ext cx="9154080" cy="5148360"/>
          </a:xfrm>
          <a:prstGeom prst="rect">
            <a:avLst/>
          </a:prstGeom>
          <a:ln>
            <a:noFill/>
          </a:ln>
        </p:spPr>
      </p:pic>
      <p:sp>
        <p:nvSpPr>
          <p:cNvPr id="17" name="PlaceHolder 13"/>
          <p:cNvSpPr>
            <a:spLocks noGrp="1"/>
          </p:cNvSpPr>
          <p:nvPr>
            <p:ph type="title"/>
          </p:nvPr>
        </p:nvSpPr>
        <p:spPr>
          <a:xfrm>
            <a:off x="250920" y="2760120"/>
            <a:ext cx="8642160" cy="71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400" b="0" strike="noStrike" spc="-1">
                <a:solidFill>
                  <a:srgbClr val="FFFFFF"/>
                </a:solidFill>
                <a:latin typeface="Calibri"/>
              </a:rPr>
              <a:t>Mastertitelformat bearbeiten</a:t>
            </a:r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Line 14"/>
          <p:cNvSpPr/>
          <p:nvPr/>
        </p:nvSpPr>
        <p:spPr>
          <a:xfrm flipH="1">
            <a:off x="-360360" y="1095480"/>
            <a:ext cx="252000" cy="3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" name="Line 15"/>
          <p:cNvSpPr/>
          <p:nvPr/>
        </p:nvSpPr>
        <p:spPr>
          <a:xfrm flipH="1">
            <a:off x="9252360" y="1095480"/>
            <a:ext cx="252000" cy="3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" name="Line 16"/>
          <p:cNvSpPr/>
          <p:nvPr/>
        </p:nvSpPr>
        <p:spPr>
          <a:xfrm>
            <a:off x="8892360" y="-290520"/>
            <a:ext cx="360" cy="18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" name="Line 17"/>
          <p:cNvSpPr/>
          <p:nvPr/>
        </p:nvSpPr>
        <p:spPr>
          <a:xfrm>
            <a:off x="4678560" y="-290520"/>
            <a:ext cx="360" cy="18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" name="Line 18"/>
          <p:cNvSpPr/>
          <p:nvPr/>
        </p:nvSpPr>
        <p:spPr>
          <a:xfrm>
            <a:off x="4464000" y="-290520"/>
            <a:ext cx="360" cy="18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" name="Line 19"/>
          <p:cNvSpPr/>
          <p:nvPr/>
        </p:nvSpPr>
        <p:spPr>
          <a:xfrm>
            <a:off x="251280" y="-290520"/>
            <a:ext cx="360" cy="18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" name="Line 20"/>
          <p:cNvSpPr/>
          <p:nvPr/>
        </p:nvSpPr>
        <p:spPr>
          <a:xfrm>
            <a:off x="8892360" y="5244840"/>
            <a:ext cx="360" cy="18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" name="Line 21"/>
          <p:cNvSpPr/>
          <p:nvPr/>
        </p:nvSpPr>
        <p:spPr>
          <a:xfrm>
            <a:off x="4678560" y="5244840"/>
            <a:ext cx="360" cy="18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" name="Line 22"/>
          <p:cNvSpPr/>
          <p:nvPr/>
        </p:nvSpPr>
        <p:spPr>
          <a:xfrm>
            <a:off x="4464000" y="5244840"/>
            <a:ext cx="360" cy="18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" name="Line 23"/>
          <p:cNvSpPr/>
          <p:nvPr/>
        </p:nvSpPr>
        <p:spPr>
          <a:xfrm>
            <a:off x="251280" y="5244840"/>
            <a:ext cx="360" cy="18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" name="Line 24"/>
          <p:cNvSpPr/>
          <p:nvPr/>
        </p:nvSpPr>
        <p:spPr>
          <a:xfrm flipH="1">
            <a:off x="-360360" y="4659840"/>
            <a:ext cx="252000" cy="3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" name="Line 25"/>
          <p:cNvSpPr/>
          <p:nvPr/>
        </p:nvSpPr>
        <p:spPr>
          <a:xfrm flipH="1">
            <a:off x="9252360" y="4659840"/>
            <a:ext cx="252000" cy="3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0" name="Grafik 21"/>
          <p:cNvPicPr/>
          <p:nvPr/>
        </p:nvPicPr>
        <p:blipFill>
          <a:blip r:embed="rId16"/>
          <a:stretch/>
        </p:blipFill>
        <p:spPr>
          <a:xfrm>
            <a:off x="6433200" y="1458000"/>
            <a:ext cx="2648880" cy="1374480"/>
          </a:xfrm>
          <a:prstGeom prst="rect">
            <a:avLst/>
          </a:prstGeom>
          <a:ln>
            <a:noFill/>
          </a:ln>
        </p:spPr>
      </p:pic>
      <p:pic>
        <p:nvPicPr>
          <p:cNvPr id="31" name="Grafik 22"/>
          <p:cNvPicPr/>
          <p:nvPr/>
        </p:nvPicPr>
        <p:blipFill>
          <a:blip r:embed="rId18"/>
          <a:stretch/>
        </p:blipFill>
        <p:spPr>
          <a:xfrm>
            <a:off x="71640" y="1458000"/>
            <a:ext cx="3477600" cy="1374480"/>
          </a:xfrm>
          <a:prstGeom prst="rect">
            <a:avLst/>
          </a:prstGeom>
          <a:ln>
            <a:noFill/>
          </a:ln>
        </p:spPr>
      </p:pic>
      <p:pic>
        <p:nvPicPr>
          <p:cNvPr id="32" name="Grafik 31"/>
          <p:cNvPicPr/>
          <p:nvPr/>
        </p:nvPicPr>
        <p:blipFill>
          <a:blip r:embed="rId14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33" name="Grafik 32"/>
          <p:cNvPicPr/>
          <p:nvPr/>
        </p:nvPicPr>
        <p:blipFill>
          <a:blip r:embed="rId14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sp>
        <p:nvSpPr>
          <p:cNvPr id="34" name="PlaceHolder 2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400" b="0" strike="noStrike" spc="-1">
                <a:solidFill>
                  <a:srgbClr val="0A558C"/>
                </a:solidFill>
                <a:latin typeface="Calibri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400" b="0" strike="noStrike" spc="-1">
                <a:solidFill>
                  <a:srgbClr val="0A558C"/>
                </a:solidFill>
                <a:latin typeface="Calibri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400" b="0" strike="noStrike" spc="-1">
                <a:solidFill>
                  <a:srgbClr val="0A558C"/>
                </a:solidFill>
                <a:latin typeface="Calibri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400" b="0" strike="noStrike" spc="-1">
                <a:solidFill>
                  <a:srgbClr val="0A558C"/>
                </a:solidFill>
                <a:latin typeface="Calibri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A558C"/>
                </a:solidFill>
                <a:latin typeface="Calibri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A558C"/>
                </a:solidFill>
                <a:latin typeface="Calibri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A558C"/>
                </a:solidFill>
                <a:latin typeface="Calibri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rafik 70"/>
          <p:cNvPicPr/>
          <p:nvPr/>
        </p:nvPicPr>
        <p:blipFill>
          <a:blip r:embed="rId14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72" name="Grafik 71"/>
          <p:cNvPicPr/>
          <p:nvPr/>
        </p:nvPicPr>
        <p:blipFill>
          <a:blip r:embed="rId14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73" name="Picture 90"/>
          <p:cNvPicPr/>
          <p:nvPr/>
        </p:nvPicPr>
        <p:blipFill>
          <a:blip r:embed="rId15"/>
          <a:stretch/>
        </p:blipFill>
        <p:spPr>
          <a:xfrm>
            <a:off x="0" y="0"/>
            <a:ext cx="9143640" cy="5142600"/>
          </a:xfrm>
          <a:prstGeom prst="rect">
            <a:avLst/>
          </a:prstGeom>
          <a:ln>
            <a:noFill/>
          </a:ln>
        </p:spPr>
      </p:pic>
      <p:sp>
        <p:nvSpPr>
          <p:cNvPr id="74" name="Line 1"/>
          <p:cNvSpPr/>
          <p:nvPr/>
        </p:nvSpPr>
        <p:spPr>
          <a:xfrm flipH="1">
            <a:off x="-360360" y="1095480"/>
            <a:ext cx="252000" cy="3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" name="Line 2"/>
          <p:cNvSpPr/>
          <p:nvPr/>
        </p:nvSpPr>
        <p:spPr>
          <a:xfrm flipH="1">
            <a:off x="-360360" y="4659840"/>
            <a:ext cx="252000" cy="3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" name="Line 3"/>
          <p:cNvSpPr/>
          <p:nvPr/>
        </p:nvSpPr>
        <p:spPr>
          <a:xfrm flipH="1">
            <a:off x="9252360" y="1095480"/>
            <a:ext cx="252000" cy="3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" name="Line 4"/>
          <p:cNvSpPr/>
          <p:nvPr/>
        </p:nvSpPr>
        <p:spPr>
          <a:xfrm flipH="1">
            <a:off x="9252360" y="4656240"/>
            <a:ext cx="252000" cy="3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" name="Line 5"/>
          <p:cNvSpPr/>
          <p:nvPr/>
        </p:nvSpPr>
        <p:spPr>
          <a:xfrm>
            <a:off x="8892360" y="-290520"/>
            <a:ext cx="360" cy="18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Line 6"/>
          <p:cNvSpPr/>
          <p:nvPr/>
        </p:nvSpPr>
        <p:spPr>
          <a:xfrm>
            <a:off x="4678560" y="-290520"/>
            <a:ext cx="360" cy="18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" name="Line 7"/>
          <p:cNvSpPr/>
          <p:nvPr/>
        </p:nvSpPr>
        <p:spPr>
          <a:xfrm>
            <a:off x="4464000" y="-290520"/>
            <a:ext cx="360" cy="18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Line 8"/>
          <p:cNvSpPr/>
          <p:nvPr/>
        </p:nvSpPr>
        <p:spPr>
          <a:xfrm>
            <a:off x="251280" y="-290520"/>
            <a:ext cx="360" cy="18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Line 9"/>
          <p:cNvSpPr/>
          <p:nvPr/>
        </p:nvSpPr>
        <p:spPr>
          <a:xfrm>
            <a:off x="8892360" y="5244840"/>
            <a:ext cx="360" cy="18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Line 10"/>
          <p:cNvSpPr/>
          <p:nvPr/>
        </p:nvSpPr>
        <p:spPr>
          <a:xfrm>
            <a:off x="4678560" y="5244840"/>
            <a:ext cx="360" cy="18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Line 11"/>
          <p:cNvSpPr/>
          <p:nvPr/>
        </p:nvSpPr>
        <p:spPr>
          <a:xfrm>
            <a:off x="4464000" y="5244840"/>
            <a:ext cx="360" cy="18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Line 12"/>
          <p:cNvSpPr/>
          <p:nvPr/>
        </p:nvSpPr>
        <p:spPr>
          <a:xfrm>
            <a:off x="251280" y="5244840"/>
            <a:ext cx="360" cy="18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6" name="Grafik 23"/>
          <p:cNvPicPr/>
          <p:nvPr/>
        </p:nvPicPr>
        <p:blipFill>
          <a:blip r:embed="rId16"/>
          <a:stretch/>
        </p:blipFill>
        <p:spPr>
          <a:xfrm>
            <a:off x="7768800" y="-32400"/>
            <a:ext cx="1209240" cy="627120"/>
          </a:xfrm>
          <a:prstGeom prst="rect">
            <a:avLst/>
          </a:prstGeom>
          <a:ln>
            <a:noFill/>
          </a:ln>
        </p:spPr>
      </p:pic>
      <p:pic>
        <p:nvPicPr>
          <p:cNvPr id="87" name="Picture 98"/>
          <p:cNvPicPr/>
          <p:nvPr/>
        </p:nvPicPr>
        <p:blipFill>
          <a:blip r:embed="rId17"/>
          <a:stretch/>
        </p:blipFill>
        <p:spPr>
          <a:xfrm>
            <a:off x="0" y="0"/>
            <a:ext cx="9143640" cy="5142600"/>
          </a:xfrm>
          <a:prstGeom prst="rect">
            <a:avLst/>
          </a:prstGeom>
          <a:ln>
            <a:noFill/>
          </a:ln>
        </p:spPr>
      </p:pic>
      <p:sp>
        <p:nvSpPr>
          <p:cNvPr id="88" name="Line 13"/>
          <p:cNvSpPr/>
          <p:nvPr/>
        </p:nvSpPr>
        <p:spPr>
          <a:xfrm flipH="1">
            <a:off x="-360360" y="1095480"/>
            <a:ext cx="252000" cy="3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Line 14"/>
          <p:cNvSpPr/>
          <p:nvPr/>
        </p:nvSpPr>
        <p:spPr>
          <a:xfrm flipH="1">
            <a:off x="9252360" y="1095480"/>
            <a:ext cx="252000" cy="3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" name="Line 15"/>
          <p:cNvSpPr/>
          <p:nvPr/>
        </p:nvSpPr>
        <p:spPr>
          <a:xfrm>
            <a:off x="4678560" y="-290520"/>
            <a:ext cx="360" cy="18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" name="Line 16"/>
          <p:cNvSpPr/>
          <p:nvPr/>
        </p:nvSpPr>
        <p:spPr>
          <a:xfrm>
            <a:off x="4464000" y="-290520"/>
            <a:ext cx="360" cy="18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Line 17"/>
          <p:cNvSpPr/>
          <p:nvPr/>
        </p:nvSpPr>
        <p:spPr>
          <a:xfrm>
            <a:off x="4678560" y="5244840"/>
            <a:ext cx="360" cy="18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Line 18"/>
          <p:cNvSpPr/>
          <p:nvPr/>
        </p:nvSpPr>
        <p:spPr>
          <a:xfrm>
            <a:off x="4464000" y="5244840"/>
            <a:ext cx="360" cy="18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CustomShape 19"/>
          <p:cNvSpPr/>
          <p:nvPr/>
        </p:nvSpPr>
        <p:spPr>
          <a:xfrm>
            <a:off x="247320" y="492480"/>
            <a:ext cx="1044360" cy="32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400" b="0" strike="noStrike" spc="-1">
                <a:solidFill>
                  <a:srgbClr val="FFFFFF"/>
                </a:solidFill>
                <a:latin typeface="Calibri"/>
              </a:rPr>
              <a:t>Inhalt</a:t>
            </a:r>
            <a:endParaRPr lang="de-DE" sz="2400" b="0" strike="noStrike" spc="-1">
              <a:latin typeface="Arial"/>
            </a:endParaRPr>
          </a:p>
        </p:txBody>
      </p:sp>
      <p:sp>
        <p:nvSpPr>
          <p:cNvPr id="95" name="PlaceHolder 20"/>
          <p:cNvSpPr>
            <a:spLocks noGrp="1"/>
          </p:cNvSpPr>
          <p:nvPr>
            <p:ph type="body"/>
          </p:nvPr>
        </p:nvSpPr>
        <p:spPr>
          <a:xfrm>
            <a:off x="247320" y="1050120"/>
            <a:ext cx="8644680" cy="3600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432000" indent="-324000">
              <a:lnSpc>
                <a:spcPct val="100000"/>
              </a:lnSpc>
              <a:spcBef>
                <a:spcPts val="2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400" b="0" strike="noStrike" spc="-1">
                <a:solidFill>
                  <a:srgbClr val="FFFFFF"/>
                </a:solidFill>
                <a:latin typeface="Calibri"/>
              </a:rPr>
              <a:t>Textmasterformat bearbeiten</a:t>
            </a:r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  <a:p>
            <a:pPr marL="864000" lvl="1" indent="-324000">
              <a:lnSpc>
                <a:spcPct val="100000"/>
              </a:lnSpc>
              <a:spcBef>
                <a:spcPts val="20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400" b="0" strike="noStrike" spc="-1">
                <a:solidFill>
                  <a:srgbClr val="FFFFFF"/>
                </a:solidFill>
                <a:latin typeface="Calibri"/>
              </a:rPr>
              <a:t>Zweite Ebene</a:t>
            </a:r>
            <a:endParaRPr lang="de-DE" sz="1400" b="0" strike="noStrike" spc="-1">
              <a:solidFill>
                <a:srgbClr val="0A558C"/>
              </a:solidFill>
              <a:latin typeface="Calibri"/>
            </a:endParaRPr>
          </a:p>
        </p:txBody>
      </p:sp>
      <p:sp>
        <p:nvSpPr>
          <p:cNvPr id="96" name="Line 21"/>
          <p:cNvSpPr/>
          <p:nvPr/>
        </p:nvSpPr>
        <p:spPr>
          <a:xfrm flipH="1">
            <a:off x="-360360" y="4659840"/>
            <a:ext cx="252000" cy="3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Line 22"/>
          <p:cNvSpPr/>
          <p:nvPr/>
        </p:nvSpPr>
        <p:spPr>
          <a:xfrm flipH="1">
            <a:off x="9252360" y="4656240"/>
            <a:ext cx="252000" cy="3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Line 23"/>
          <p:cNvSpPr/>
          <p:nvPr/>
        </p:nvSpPr>
        <p:spPr>
          <a:xfrm>
            <a:off x="8892360" y="-290520"/>
            <a:ext cx="360" cy="18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Line 24"/>
          <p:cNvSpPr/>
          <p:nvPr/>
        </p:nvSpPr>
        <p:spPr>
          <a:xfrm>
            <a:off x="251280" y="-290520"/>
            <a:ext cx="360" cy="18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Line 25"/>
          <p:cNvSpPr/>
          <p:nvPr/>
        </p:nvSpPr>
        <p:spPr>
          <a:xfrm>
            <a:off x="8892360" y="5244840"/>
            <a:ext cx="360" cy="18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Line 26"/>
          <p:cNvSpPr/>
          <p:nvPr/>
        </p:nvSpPr>
        <p:spPr>
          <a:xfrm>
            <a:off x="251280" y="5244840"/>
            <a:ext cx="360" cy="18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2" name="Grafik 21"/>
          <p:cNvPicPr/>
          <p:nvPr/>
        </p:nvPicPr>
        <p:blipFill>
          <a:blip r:embed="rId16"/>
          <a:stretch/>
        </p:blipFill>
        <p:spPr>
          <a:xfrm>
            <a:off x="7768800" y="-32400"/>
            <a:ext cx="1209240" cy="627120"/>
          </a:xfrm>
          <a:prstGeom prst="rect">
            <a:avLst/>
          </a:prstGeom>
          <a:ln>
            <a:noFill/>
          </a:ln>
        </p:spPr>
      </p:pic>
      <p:pic>
        <p:nvPicPr>
          <p:cNvPr id="103" name="Grafik 102"/>
          <p:cNvPicPr/>
          <p:nvPr/>
        </p:nvPicPr>
        <p:blipFill>
          <a:blip r:embed="rId14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104" name="Grafik 103"/>
          <p:cNvPicPr/>
          <p:nvPr/>
        </p:nvPicPr>
        <p:blipFill>
          <a:blip r:embed="rId14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sp>
        <p:nvSpPr>
          <p:cNvPr id="105" name="PlaceHolder 27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Format des Titeltextes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rafik 141"/>
          <p:cNvPicPr/>
          <p:nvPr/>
        </p:nvPicPr>
        <p:blipFill>
          <a:blip r:embed="rId14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143" name="Grafik 142"/>
          <p:cNvPicPr/>
          <p:nvPr/>
        </p:nvPicPr>
        <p:blipFill>
          <a:blip r:embed="rId14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144" name="Picture 90"/>
          <p:cNvPicPr/>
          <p:nvPr/>
        </p:nvPicPr>
        <p:blipFill>
          <a:blip r:embed="rId15"/>
          <a:stretch/>
        </p:blipFill>
        <p:spPr>
          <a:xfrm>
            <a:off x="0" y="0"/>
            <a:ext cx="9143640" cy="5142600"/>
          </a:xfrm>
          <a:prstGeom prst="rect">
            <a:avLst/>
          </a:prstGeom>
          <a:ln>
            <a:noFill/>
          </a:ln>
        </p:spPr>
      </p:pic>
      <p:sp>
        <p:nvSpPr>
          <p:cNvPr id="145" name="Line 1"/>
          <p:cNvSpPr/>
          <p:nvPr/>
        </p:nvSpPr>
        <p:spPr>
          <a:xfrm flipH="1">
            <a:off x="-360360" y="1095480"/>
            <a:ext cx="252000" cy="3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Line 2"/>
          <p:cNvSpPr/>
          <p:nvPr/>
        </p:nvSpPr>
        <p:spPr>
          <a:xfrm flipH="1">
            <a:off x="-360360" y="4659840"/>
            <a:ext cx="252000" cy="3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Line 3"/>
          <p:cNvSpPr/>
          <p:nvPr/>
        </p:nvSpPr>
        <p:spPr>
          <a:xfrm flipH="1">
            <a:off x="9252360" y="1095480"/>
            <a:ext cx="252000" cy="3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Line 4"/>
          <p:cNvSpPr/>
          <p:nvPr/>
        </p:nvSpPr>
        <p:spPr>
          <a:xfrm flipH="1">
            <a:off x="9252360" y="4656240"/>
            <a:ext cx="252000" cy="3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Line 5"/>
          <p:cNvSpPr/>
          <p:nvPr/>
        </p:nvSpPr>
        <p:spPr>
          <a:xfrm>
            <a:off x="8892360" y="-290520"/>
            <a:ext cx="360" cy="18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Line 6"/>
          <p:cNvSpPr/>
          <p:nvPr/>
        </p:nvSpPr>
        <p:spPr>
          <a:xfrm>
            <a:off x="4678560" y="-290520"/>
            <a:ext cx="360" cy="18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Line 7"/>
          <p:cNvSpPr/>
          <p:nvPr/>
        </p:nvSpPr>
        <p:spPr>
          <a:xfrm>
            <a:off x="4464000" y="-290520"/>
            <a:ext cx="360" cy="18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" name="Line 8"/>
          <p:cNvSpPr/>
          <p:nvPr/>
        </p:nvSpPr>
        <p:spPr>
          <a:xfrm>
            <a:off x="251280" y="-290520"/>
            <a:ext cx="360" cy="18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Line 9"/>
          <p:cNvSpPr/>
          <p:nvPr/>
        </p:nvSpPr>
        <p:spPr>
          <a:xfrm>
            <a:off x="8892360" y="5244840"/>
            <a:ext cx="360" cy="18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Line 10"/>
          <p:cNvSpPr/>
          <p:nvPr/>
        </p:nvSpPr>
        <p:spPr>
          <a:xfrm>
            <a:off x="4678560" y="5244840"/>
            <a:ext cx="360" cy="18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Line 11"/>
          <p:cNvSpPr/>
          <p:nvPr/>
        </p:nvSpPr>
        <p:spPr>
          <a:xfrm>
            <a:off x="4464000" y="5244840"/>
            <a:ext cx="360" cy="18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" name="Line 12"/>
          <p:cNvSpPr/>
          <p:nvPr/>
        </p:nvSpPr>
        <p:spPr>
          <a:xfrm>
            <a:off x="251280" y="5244840"/>
            <a:ext cx="360" cy="189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57" name="Grafik 23"/>
          <p:cNvPicPr/>
          <p:nvPr/>
        </p:nvPicPr>
        <p:blipFill>
          <a:blip r:embed="rId16"/>
          <a:stretch/>
        </p:blipFill>
        <p:spPr>
          <a:xfrm>
            <a:off x="7768800" y="-32400"/>
            <a:ext cx="1209240" cy="627120"/>
          </a:xfrm>
          <a:prstGeom prst="rect">
            <a:avLst/>
          </a:prstGeom>
          <a:ln>
            <a:noFill/>
          </a:ln>
        </p:spPr>
      </p:pic>
      <p:sp>
        <p:nvSpPr>
          <p:cNvPr id="158" name="PlaceHolder 13"/>
          <p:cNvSpPr>
            <a:spLocks noGrp="1"/>
          </p:cNvSpPr>
          <p:nvPr>
            <p:ph type="dt"/>
          </p:nvPr>
        </p:nvSpPr>
        <p:spPr>
          <a:xfrm>
            <a:off x="7528320" y="4767840"/>
            <a:ext cx="765000" cy="143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E77C9544-BF67-45E2-A3D7-11EE9839AF24}" type="datetime1">
              <a:rPr lang="de-DE" sz="900" b="0" strike="noStrike" spc="-1">
                <a:solidFill>
                  <a:srgbClr val="0A558C"/>
                </a:solidFill>
                <a:latin typeface="Calibri"/>
              </a:rPr>
              <a:t>01.07.2019</a:t>
            </a:fld>
            <a:endParaRPr lang="de-DE" sz="900" b="0" strike="noStrike" spc="-1">
              <a:latin typeface="Times New Roman"/>
            </a:endParaRPr>
          </a:p>
        </p:txBody>
      </p:sp>
      <p:sp>
        <p:nvSpPr>
          <p:cNvPr id="159" name="PlaceHolder 14"/>
          <p:cNvSpPr>
            <a:spLocks noGrp="1"/>
          </p:cNvSpPr>
          <p:nvPr>
            <p:ph type="ftr"/>
          </p:nvPr>
        </p:nvSpPr>
        <p:spPr>
          <a:xfrm>
            <a:off x="250920" y="4767840"/>
            <a:ext cx="6805080" cy="143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900" b="0" strike="noStrike" spc="-1">
                <a:solidFill>
                  <a:srgbClr val="0A558C"/>
                </a:solidFill>
                <a:latin typeface="Calibri"/>
              </a:rPr>
              <a:t>Infrarot-Lichtschranke, T. Hespe, M. Ingwersen, J.Poetsch, W. Richter</a:t>
            </a:r>
            <a:endParaRPr lang="de-DE" sz="900" b="0" strike="noStrike" spc="-1">
              <a:latin typeface="Times New Roman"/>
            </a:endParaRPr>
          </a:p>
        </p:txBody>
      </p:sp>
      <p:sp>
        <p:nvSpPr>
          <p:cNvPr id="160" name="PlaceHolder 15"/>
          <p:cNvSpPr>
            <a:spLocks noGrp="1"/>
          </p:cNvSpPr>
          <p:nvPr>
            <p:ph type="sldNum"/>
          </p:nvPr>
        </p:nvSpPr>
        <p:spPr>
          <a:xfrm>
            <a:off x="8500320" y="4767840"/>
            <a:ext cx="391680" cy="143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CE148EA2-8534-4FA7-AA74-5EC395750CD2}" type="slidenum">
              <a:rPr lang="de-DE" sz="900" b="0" strike="noStrike" spc="-1">
                <a:solidFill>
                  <a:srgbClr val="0A558C"/>
                </a:solidFill>
                <a:latin typeface="Calibri"/>
              </a:rPr>
              <a:t>‹Nr.›</a:t>
            </a:fld>
            <a:endParaRPr lang="de-DE" sz="900" b="0" strike="noStrike" spc="-1">
              <a:latin typeface="Times New Roman"/>
            </a:endParaRPr>
          </a:p>
        </p:txBody>
      </p:sp>
      <p:sp>
        <p:nvSpPr>
          <p:cNvPr id="161" name="PlaceHolder 16"/>
          <p:cNvSpPr>
            <a:spLocks noGrp="1"/>
          </p:cNvSpPr>
          <p:nvPr>
            <p:ph type="title"/>
          </p:nvPr>
        </p:nvSpPr>
        <p:spPr>
          <a:xfrm>
            <a:off x="250920" y="447480"/>
            <a:ext cx="8639640" cy="53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A558C"/>
                </a:solidFill>
                <a:latin typeface="Calibri"/>
              </a:rPr>
              <a:t>Titelmasterformat durch Klicken bearbeiten</a:t>
            </a: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PlaceHolder 17"/>
          <p:cNvSpPr>
            <a:spLocks noGrp="1"/>
          </p:cNvSpPr>
          <p:nvPr>
            <p:ph type="body"/>
          </p:nvPr>
        </p:nvSpPr>
        <p:spPr>
          <a:xfrm>
            <a:off x="252000" y="1047600"/>
            <a:ext cx="863964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432000" indent="-324000">
              <a:lnSpc>
                <a:spcPct val="100000"/>
              </a:lnSpc>
              <a:spcBef>
                <a:spcPts val="2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400" b="0" strike="noStrike" spc="-1">
                <a:solidFill>
                  <a:srgbClr val="0A558C"/>
                </a:solidFill>
                <a:latin typeface="Calibri"/>
              </a:rPr>
              <a:t>Textmasterformat bearbeiten</a:t>
            </a:r>
          </a:p>
          <a:p>
            <a:pPr marL="864000" lvl="1" indent="-324000">
              <a:lnSpc>
                <a:spcPct val="100000"/>
              </a:lnSpc>
              <a:spcBef>
                <a:spcPts val="20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400" b="0" strike="noStrike" spc="-1">
                <a:solidFill>
                  <a:srgbClr val="0A558C"/>
                </a:solidFill>
                <a:latin typeface="Calibri"/>
              </a:rPr>
              <a:t>Zweite Ebene</a:t>
            </a:r>
          </a:p>
          <a:p>
            <a:pPr marL="1296000" lvl="2" indent="-288000">
              <a:lnSpc>
                <a:spcPct val="100000"/>
              </a:lnSpc>
              <a:spcBef>
                <a:spcPts val="2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400" b="0" strike="noStrike" spc="-1">
                <a:solidFill>
                  <a:srgbClr val="0A558C"/>
                </a:solidFill>
                <a:latin typeface="Calibri"/>
              </a:rPr>
              <a:t>Dritte Ebene</a:t>
            </a:r>
          </a:p>
          <a:p>
            <a:pPr marL="1728000" lvl="3" indent="-216000">
              <a:lnSpc>
                <a:spcPct val="100000"/>
              </a:lnSpc>
              <a:spcBef>
                <a:spcPts val="20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400" b="0" strike="noStrike" spc="-1">
                <a:solidFill>
                  <a:srgbClr val="0A558C"/>
                </a:solidFill>
                <a:latin typeface="Calibri"/>
              </a:rPr>
              <a:t>Vierte Ebene</a:t>
            </a:r>
          </a:p>
          <a:p>
            <a:pPr marL="2160000" lvl="4" indent="-216000">
              <a:lnSpc>
                <a:spcPct val="100000"/>
              </a:lnSpc>
              <a:spcBef>
                <a:spcPts val="2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400" b="0" strike="noStrike" spc="-1">
                <a:solidFill>
                  <a:srgbClr val="0A558C"/>
                </a:solidFill>
                <a:latin typeface="Calibri"/>
              </a:rPr>
              <a:t>Fünfte Ebene</a:t>
            </a:r>
          </a:p>
        </p:txBody>
      </p:sp>
      <p:pic>
        <p:nvPicPr>
          <p:cNvPr id="163" name="Grafik 162"/>
          <p:cNvPicPr/>
          <p:nvPr/>
        </p:nvPicPr>
        <p:blipFill>
          <a:blip r:embed="rId14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164" name="Grafik 163"/>
          <p:cNvPicPr/>
          <p:nvPr/>
        </p:nvPicPr>
        <p:blipFill>
          <a:blip r:embed="rId14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TextShape 1"/>
          <p:cNvSpPr txBox="1"/>
          <p:nvPr/>
        </p:nvSpPr>
        <p:spPr>
          <a:xfrm>
            <a:off x="250920" y="2760120"/>
            <a:ext cx="8642160" cy="71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</a:pPr>
            <a:r>
              <a:rPr lang="de-DE" sz="2400" b="0" strike="noStrike" spc="-1">
                <a:solidFill>
                  <a:srgbClr val="FFFFFF"/>
                </a:solidFill>
                <a:latin typeface="Calibri"/>
              </a:rPr>
              <a:t>ANS – Experiment 11  LDO integrated circuit</a:t>
            </a:r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4" name="TextShape 2"/>
          <p:cNvSpPr txBox="1"/>
          <p:nvPr/>
        </p:nvSpPr>
        <p:spPr>
          <a:xfrm>
            <a:off x="249840" y="3615840"/>
            <a:ext cx="8642880" cy="21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201"/>
              </a:spcBef>
            </a:pPr>
            <a:r>
              <a:rPr lang="de-DE" sz="1400" b="0" u="sng" strike="noStrike" spc="-1">
                <a:solidFill>
                  <a:srgbClr val="FFFFFF"/>
                </a:solidFill>
                <a:uFillTx/>
                <a:latin typeface="Calibri"/>
              </a:rPr>
              <a:t>Gruppe</a:t>
            </a:r>
            <a:endParaRPr lang="de-DE" sz="1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r>
              <a:rPr lang="de-DE" sz="1400" b="0" strike="noStrike" spc="-1">
                <a:solidFill>
                  <a:srgbClr val="FFFFFF"/>
                </a:solidFill>
                <a:latin typeface="Calibri"/>
              </a:rPr>
              <a:t>Jan Frost</a:t>
            </a:r>
            <a:endParaRPr lang="de-DE" sz="1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r>
              <a:rPr lang="de-DE" sz="1400" b="0" strike="noStrike" spc="-1">
                <a:solidFill>
                  <a:srgbClr val="FFFFFF"/>
                </a:solidFill>
                <a:latin typeface="Calibri"/>
              </a:rPr>
              <a:t>Marius Ingwersen</a:t>
            </a:r>
            <a:endParaRPr lang="de-DE" sz="1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r>
              <a:rPr lang="de-DE" sz="1400" b="0" strike="noStrike" spc="-1">
                <a:solidFill>
                  <a:srgbClr val="FFFFFF"/>
                </a:solidFill>
                <a:latin typeface="Calibri"/>
              </a:rPr>
              <a:t>Alexander Beckmann</a:t>
            </a:r>
            <a:endParaRPr lang="de-DE" sz="1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r>
              <a:rPr lang="de-DE" sz="1400" b="0" strike="noStrike" spc="-1">
                <a:solidFill>
                  <a:srgbClr val="FFFFFF"/>
                </a:solidFill>
                <a:latin typeface="Calibri"/>
              </a:rPr>
              <a:t>Jonas Poetsch</a:t>
            </a:r>
            <a:endParaRPr lang="de-DE" sz="1400" b="0" strike="noStrike" spc="-1">
              <a:latin typeface="Arial"/>
            </a:endParaRPr>
          </a:p>
        </p:txBody>
      </p:sp>
      <p:pic>
        <p:nvPicPr>
          <p:cNvPr id="325" name="Grafik 324"/>
          <p:cNvPicPr/>
          <p:nvPr/>
        </p:nvPicPr>
        <p:blipFill>
          <a:blip r:embed="rId3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4"/>
          <p:cNvSpPr>
            <a:spLocks noGrp="1"/>
          </p:cNvSpPr>
          <p:nvPr>
            <p:ph type="title"/>
          </p:nvPr>
        </p:nvSpPr>
        <p:spPr>
          <a:xfrm>
            <a:off x="250920" y="592650"/>
            <a:ext cx="8639640" cy="249299"/>
          </a:xfrm>
        </p:spPr>
        <p:txBody>
          <a:bodyPr/>
          <a:lstStyle/>
          <a:p>
            <a:r>
              <a:rPr lang="de-DE" sz="1800" dirty="0" smtClean="0">
                <a:solidFill>
                  <a:srgbClr val="0A558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Simulation der Schaltung - Lastregelung</a:t>
            </a:r>
            <a:endParaRPr lang="de-DE" sz="1800" dirty="0">
              <a:solidFill>
                <a:srgbClr val="0A558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65" y="1015069"/>
            <a:ext cx="859155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31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174" y="1167659"/>
            <a:ext cx="5980386" cy="3363967"/>
          </a:xfrm>
          <a:prstGeom prst="rect">
            <a:avLst/>
          </a:prstGeom>
        </p:spPr>
      </p:pic>
      <p:sp>
        <p:nvSpPr>
          <p:cNvPr id="4" name="Textplatzhalter 3"/>
          <p:cNvSpPr>
            <a:spLocks noGrp="1"/>
          </p:cNvSpPr>
          <p:nvPr>
            <p:ph type="body"/>
          </p:nvPr>
        </p:nvSpPr>
        <p:spPr/>
        <p:txBody>
          <a:bodyPr>
            <a:normAutofit/>
          </a:bodyPr>
          <a:lstStyle/>
          <a:p>
            <a:r>
              <a:rPr lang="de-DE" sz="1800" dirty="0" smtClean="0">
                <a:solidFill>
                  <a:srgbClr val="0070C0"/>
                </a:solidFill>
              </a:rPr>
              <a:t>Voltmeter</a:t>
            </a:r>
          </a:p>
          <a:p>
            <a:r>
              <a:rPr lang="de-DE" sz="1800" dirty="0" smtClean="0">
                <a:solidFill>
                  <a:srgbClr val="0070C0"/>
                </a:solidFill>
              </a:rPr>
              <a:t>Amperemeter</a:t>
            </a:r>
          </a:p>
          <a:p>
            <a:r>
              <a:rPr lang="de-DE" sz="1800" dirty="0" smtClean="0">
                <a:solidFill>
                  <a:srgbClr val="0070C0"/>
                </a:solidFill>
              </a:rPr>
              <a:t>Spannungsquelle</a:t>
            </a:r>
          </a:p>
          <a:p>
            <a:r>
              <a:rPr lang="de-DE" sz="1800" dirty="0" smtClean="0">
                <a:solidFill>
                  <a:srgbClr val="0070C0"/>
                </a:solidFill>
              </a:rPr>
              <a:t>Widerstandsdekade</a:t>
            </a:r>
            <a:endParaRPr lang="de-DE" sz="1800" dirty="0">
              <a:solidFill>
                <a:srgbClr val="0070C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 smtClean="0">
                <a:solidFill>
                  <a:srgbClr val="0A558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Messaufbau </a:t>
            </a:r>
            <a:r>
              <a:rPr lang="de-DE" sz="1800" dirty="0">
                <a:solidFill>
                  <a:srgbClr val="0A558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Lastregelung</a:t>
            </a:r>
          </a:p>
        </p:txBody>
      </p:sp>
    </p:spTree>
    <p:extLst>
      <p:ext uri="{BB962C8B-B14F-4D97-AF65-F5344CB8AC3E}">
        <p14:creationId xmlns:p14="http://schemas.microsoft.com/office/powerpoint/2010/main" val="412391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250920" y="592650"/>
            <a:ext cx="8639640" cy="249299"/>
          </a:xfrm>
        </p:spPr>
        <p:txBody>
          <a:bodyPr/>
          <a:lstStyle/>
          <a:p>
            <a:r>
              <a:rPr lang="de-DE" sz="1800" dirty="0" smtClean="0">
                <a:solidFill>
                  <a:srgbClr val="0A558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Vergleich der Simulation und der </a:t>
            </a:r>
            <a:r>
              <a:rPr lang="de-DE" sz="1800" dirty="0">
                <a:solidFill>
                  <a:srgbClr val="0A558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Messung - Lastregelung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73" y="1006866"/>
            <a:ext cx="5333333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67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/>
          </p:nvPr>
        </p:nvSpPr>
        <p:spPr/>
        <p:txBody>
          <a:bodyPr>
            <a:normAutofit/>
          </a:bodyPr>
          <a:lstStyle/>
          <a:p>
            <a:endParaRPr lang="de-DE" sz="1800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 smtClean="0">
                <a:solidFill>
                  <a:srgbClr val="0A558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Fazit/Reflexion</a:t>
            </a:r>
            <a:endParaRPr lang="de-DE" sz="1800" dirty="0">
              <a:solidFill>
                <a:srgbClr val="0A558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21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/>
          </p:nvPr>
        </p:nvSpPr>
        <p:spPr/>
        <p:txBody>
          <a:bodyPr>
            <a:normAutofit/>
          </a:bodyPr>
          <a:lstStyle/>
          <a:p>
            <a:r>
              <a:rPr lang="de-DE" sz="1600" dirty="0"/>
              <a:t>https://www.elektronikpraxis.vogel.de/linearregler-verstehen-und-ihre-performance-parameter-kennen-a-526662</a:t>
            </a:r>
            <a:r>
              <a:rPr lang="de-DE" sz="1600" dirty="0" smtClean="0"/>
              <a:t>/</a:t>
            </a:r>
          </a:p>
          <a:p>
            <a:r>
              <a:rPr lang="de-DE" sz="1600" dirty="0"/>
              <a:t>https://</a:t>
            </a:r>
            <a:r>
              <a:rPr lang="de-DE" sz="1600" dirty="0" smtClean="0"/>
              <a:t>www.analog.com/en/analog-dialogue/articles/low-dropout-regulators.html</a:t>
            </a:r>
          </a:p>
          <a:p>
            <a:r>
              <a:rPr lang="de-DE" sz="1600" dirty="0"/>
              <a:t>https://</a:t>
            </a:r>
            <a:r>
              <a:rPr lang="de-DE" sz="1600" dirty="0" smtClean="0"/>
              <a:t>www.elektronik-kompendium.de/public/schaerer/uregspec.htm</a:t>
            </a:r>
          </a:p>
          <a:p>
            <a:r>
              <a:rPr lang="de-DE" sz="1600" dirty="0"/>
              <a:t>https://</a:t>
            </a:r>
            <a:r>
              <a:rPr lang="de-DE" sz="1600" dirty="0" smtClean="0"/>
              <a:t>www.fh-dortmund.de/de/fb/3/personen/lehr/karagounis/medien/Deniz-Bachelorarbeit.pdf</a:t>
            </a:r>
          </a:p>
          <a:p>
            <a:endParaRPr lang="de-DE" sz="1600" dirty="0" smtClean="0"/>
          </a:p>
          <a:p>
            <a:endParaRPr lang="de-DE" sz="1600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 smtClean="0">
                <a:solidFill>
                  <a:srgbClr val="0A558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Quellen</a:t>
            </a:r>
            <a:endParaRPr lang="de-DE" sz="1800" dirty="0">
              <a:solidFill>
                <a:srgbClr val="0A558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82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extShape 1"/>
          <p:cNvSpPr txBox="1"/>
          <p:nvPr/>
        </p:nvSpPr>
        <p:spPr>
          <a:xfrm>
            <a:off x="247320" y="1050120"/>
            <a:ext cx="8644680" cy="36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360000" indent="-359640">
              <a:lnSpc>
                <a:spcPct val="100000"/>
              </a:lnSpc>
              <a:spcBef>
                <a:spcPts val="201"/>
              </a:spcBef>
              <a:buClr>
                <a:srgbClr val="FFFFFF"/>
              </a:buClr>
              <a:buFont typeface="StarSymbol"/>
              <a:buAutoNum type="arabicPlain"/>
            </a:pPr>
            <a:r>
              <a:rPr lang="de-DE" sz="1400" b="0" strike="noStrike" spc="-1" dirty="0" smtClean="0">
                <a:solidFill>
                  <a:srgbClr val="FFFFFF"/>
                </a:solidFill>
                <a:latin typeface="Calibri"/>
              </a:rPr>
              <a:t>Einleitung</a:t>
            </a:r>
          </a:p>
          <a:p>
            <a:pPr marL="360000" indent="-359640">
              <a:lnSpc>
                <a:spcPct val="100000"/>
              </a:lnSpc>
              <a:spcBef>
                <a:spcPts val="201"/>
              </a:spcBef>
              <a:buClr>
                <a:srgbClr val="FFFFFF"/>
              </a:buClr>
              <a:buFont typeface="StarSymbol"/>
              <a:buAutoNum type="arabicPlain"/>
            </a:pPr>
            <a:r>
              <a:rPr lang="de-DE" sz="1400" spc="-1" dirty="0" smtClean="0">
                <a:solidFill>
                  <a:srgbClr val="FFFFFF"/>
                </a:solidFill>
                <a:latin typeface="Calibri"/>
              </a:rPr>
              <a:t>LDO Aufbau &amp; Funktionsweise</a:t>
            </a:r>
            <a:endParaRPr lang="de-DE" sz="1400" b="0" strike="noStrike" spc="-1" dirty="0">
              <a:solidFill>
                <a:srgbClr val="0A558C"/>
              </a:solidFill>
              <a:latin typeface="Calibri"/>
            </a:endParaRPr>
          </a:p>
          <a:p>
            <a:pPr marL="360000" indent="-359640">
              <a:lnSpc>
                <a:spcPct val="100000"/>
              </a:lnSpc>
              <a:spcBef>
                <a:spcPts val="201"/>
              </a:spcBef>
              <a:buClr>
                <a:srgbClr val="FFFFFF"/>
              </a:buClr>
              <a:buFont typeface="StarSymbol"/>
              <a:buAutoNum type="arabicPlain"/>
            </a:pPr>
            <a:r>
              <a:rPr lang="de-DE" sz="1400" b="0" strike="noStrike" spc="-1" dirty="0">
                <a:solidFill>
                  <a:srgbClr val="FFFFFF"/>
                </a:solidFill>
                <a:latin typeface="Calibri"/>
              </a:rPr>
              <a:t>Aufgabenstellung</a:t>
            </a:r>
            <a:endParaRPr lang="de-DE" sz="1400" b="0" strike="noStrike" spc="-1" dirty="0">
              <a:solidFill>
                <a:srgbClr val="0A558C"/>
              </a:solidFill>
              <a:latin typeface="Calibri"/>
            </a:endParaRPr>
          </a:p>
          <a:p>
            <a:pPr marL="360000" indent="-359640">
              <a:spcBef>
                <a:spcPts val="201"/>
              </a:spcBef>
              <a:buClr>
                <a:srgbClr val="FFFFFF"/>
              </a:buClr>
              <a:buFont typeface="StarSymbol"/>
              <a:buAutoNum type="arabicPlain"/>
            </a:pPr>
            <a:r>
              <a:rPr lang="de-DE" sz="1400" spc="-1" dirty="0">
                <a:solidFill>
                  <a:srgbClr val="FFFFFF"/>
                </a:solidFill>
                <a:latin typeface="Calibri"/>
              </a:rPr>
              <a:t>Aufbau der </a:t>
            </a:r>
            <a:r>
              <a:rPr lang="de-DE" sz="1400" spc="-1" dirty="0" smtClean="0">
                <a:solidFill>
                  <a:srgbClr val="FFFFFF"/>
                </a:solidFill>
                <a:latin typeface="Calibri"/>
              </a:rPr>
              <a:t>Schaltung</a:t>
            </a:r>
          </a:p>
          <a:p>
            <a:pPr marL="360000" indent="-359640">
              <a:spcBef>
                <a:spcPts val="201"/>
              </a:spcBef>
              <a:buClr>
                <a:srgbClr val="FFFFFF"/>
              </a:buClr>
              <a:buFont typeface="StarSymbol"/>
              <a:buAutoNum type="arabicPlain"/>
            </a:pPr>
            <a:r>
              <a:rPr lang="de-DE" sz="1400" spc="-1" dirty="0" smtClean="0">
                <a:solidFill>
                  <a:srgbClr val="FFFFFF"/>
                </a:solidFill>
                <a:latin typeface="Calibri"/>
              </a:rPr>
              <a:t>Leitungsregelung</a:t>
            </a:r>
          </a:p>
          <a:p>
            <a:pPr marL="817200" lvl="1" indent="-359640">
              <a:spcBef>
                <a:spcPts val="201"/>
              </a:spcBef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Simulation der Schaltung </a:t>
            </a:r>
            <a:endParaRPr lang="de-DE" sz="1400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17200" lvl="1" indent="-359640">
              <a:spcBef>
                <a:spcPts val="201"/>
              </a:spcBef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de-DE" sz="1400" spc="-1" dirty="0">
                <a:solidFill>
                  <a:srgbClr val="FFFFFF"/>
                </a:solidFill>
                <a:latin typeface="Calibri"/>
              </a:rPr>
              <a:t>Messaufbau</a:t>
            </a:r>
          </a:p>
          <a:p>
            <a:pPr marL="817200" lvl="1" indent="-359640">
              <a:spcBef>
                <a:spcPts val="201"/>
              </a:spcBef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de-DE" sz="1400" spc="-1" dirty="0">
                <a:solidFill>
                  <a:srgbClr val="FFFFFF"/>
                </a:solidFill>
                <a:latin typeface="Calibri"/>
              </a:rPr>
              <a:t>Vergleich der Simulation und des </a:t>
            </a:r>
            <a:r>
              <a:rPr lang="de-DE" sz="1400" spc="-1" dirty="0" smtClean="0">
                <a:solidFill>
                  <a:srgbClr val="FFFFFF"/>
                </a:solidFill>
                <a:latin typeface="Calibri"/>
              </a:rPr>
              <a:t>Messaufbaus</a:t>
            </a:r>
            <a:endParaRPr lang="de-DE" sz="1400" b="0" strike="noStrike" spc="-1" dirty="0" smtClean="0">
              <a:solidFill>
                <a:srgbClr val="FFFFFF"/>
              </a:solidFill>
              <a:latin typeface="Calibri"/>
            </a:endParaRPr>
          </a:p>
          <a:p>
            <a:pPr marL="360000" indent="-359640">
              <a:lnSpc>
                <a:spcPct val="100000"/>
              </a:lnSpc>
              <a:spcBef>
                <a:spcPts val="201"/>
              </a:spcBef>
              <a:buClr>
                <a:srgbClr val="FFFFFF"/>
              </a:buClr>
              <a:buFont typeface="StarSymbol"/>
              <a:buAutoNum type="arabicPlain"/>
            </a:pPr>
            <a:r>
              <a:rPr lang="de-DE" sz="1400" spc="-1" dirty="0" smtClean="0">
                <a:solidFill>
                  <a:srgbClr val="FFFFFF"/>
                </a:solidFill>
                <a:latin typeface="Calibri"/>
              </a:rPr>
              <a:t>Lastregelung</a:t>
            </a:r>
          </a:p>
          <a:p>
            <a:pPr marL="817200" lvl="1" indent="-359640">
              <a:spcBef>
                <a:spcPts val="201"/>
              </a:spcBef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Simulation der Schaltung </a:t>
            </a:r>
          </a:p>
          <a:p>
            <a:pPr marL="817200" lvl="1" indent="-359640">
              <a:spcBef>
                <a:spcPts val="201"/>
              </a:spcBef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de-DE" sz="1400" spc="-1" dirty="0">
                <a:solidFill>
                  <a:srgbClr val="FFFFFF"/>
                </a:solidFill>
                <a:latin typeface="Calibri"/>
              </a:rPr>
              <a:t>Messaufbau</a:t>
            </a:r>
          </a:p>
          <a:p>
            <a:pPr marL="817200" lvl="1" indent="-359640">
              <a:spcBef>
                <a:spcPts val="201"/>
              </a:spcBef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de-DE" sz="1400" spc="-1" dirty="0">
                <a:solidFill>
                  <a:srgbClr val="FFFFFF"/>
                </a:solidFill>
                <a:latin typeface="Calibri"/>
              </a:rPr>
              <a:t>Vergleich der Simulation und des </a:t>
            </a:r>
            <a:r>
              <a:rPr lang="de-DE" sz="1400" spc="-1" dirty="0" smtClean="0">
                <a:solidFill>
                  <a:srgbClr val="FFFFFF"/>
                </a:solidFill>
                <a:latin typeface="Calibri"/>
              </a:rPr>
              <a:t>Messaufbaus</a:t>
            </a:r>
            <a:endParaRPr lang="de-DE" sz="1400" b="0" strike="noStrike" spc="-1" dirty="0">
              <a:solidFill>
                <a:srgbClr val="0A558C"/>
              </a:solidFill>
              <a:latin typeface="Calibri"/>
            </a:endParaRPr>
          </a:p>
          <a:p>
            <a:pPr marL="360000" indent="-359640">
              <a:lnSpc>
                <a:spcPct val="100000"/>
              </a:lnSpc>
              <a:spcBef>
                <a:spcPts val="201"/>
              </a:spcBef>
              <a:buClr>
                <a:srgbClr val="FFFFFF"/>
              </a:buClr>
              <a:buFont typeface="StarSymbol"/>
              <a:buAutoNum type="arabicPlain"/>
            </a:pPr>
            <a:r>
              <a:rPr lang="de-DE" sz="1400" b="0" strike="noStrike" spc="-1" dirty="0">
                <a:solidFill>
                  <a:srgbClr val="FFFFFF"/>
                </a:solidFill>
                <a:latin typeface="Calibri"/>
              </a:rPr>
              <a:t>Fazit / </a:t>
            </a:r>
            <a:r>
              <a:rPr lang="de-DE" sz="1400" b="0" strike="noStrike" spc="-1" dirty="0" smtClean="0">
                <a:solidFill>
                  <a:srgbClr val="FFFFFF"/>
                </a:solidFill>
                <a:latin typeface="Calibri"/>
              </a:rPr>
              <a:t>Reflexion</a:t>
            </a:r>
          </a:p>
          <a:p>
            <a:pPr marL="360000" indent="-359640">
              <a:lnSpc>
                <a:spcPct val="100000"/>
              </a:lnSpc>
              <a:spcBef>
                <a:spcPts val="201"/>
              </a:spcBef>
              <a:buClr>
                <a:srgbClr val="FFFFFF"/>
              </a:buClr>
              <a:buFont typeface="StarSymbol"/>
              <a:buAutoNum type="arabicPlain"/>
            </a:pPr>
            <a:r>
              <a:rPr lang="de-DE" sz="1400" spc="-1" dirty="0" smtClean="0">
                <a:solidFill>
                  <a:srgbClr val="FFFFFF"/>
                </a:solidFill>
                <a:latin typeface="Calibri"/>
              </a:rPr>
              <a:t>Quellen</a:t>
            </a:r>
            <a:endParaRPr lang="de-DE" sz="1400" b="0" strike="noStrike" spc="-1" dirty="0">
              <a:solidFill>
                <a:srgbClr val="0A558C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endParaRPr lang="de-DE" sz="1400" b="0" strike="noStrike" spc="-1" dirty="0">
              <a:solidFill>
                <a:srgbClr val="0A558C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TextShape 1"/>
          <p:cNvSpPr txBox="1"/>
          <p:nvPr/>
        </p:nvSpPr>
        <p:spPr>
          <a:xfrm>
            <a:off x="7528320" y="4767840"/>
            <a:ext cx="765000" cy="143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900" b="0" strike="noStrike" spc="-1">
                <a:solidFill>
                  <a:srgbClr val="0A558C"/>
                </a:solidFill>
                <a:latin typeface="Calibri"/>
              </a:rPr>
              <a:t>02.07.2019</a:t>
            </a:r>
            <a:endParaRPr lang="de-DE" sz="900" b="0" strike="noStrike" spc="-1">
              <a:latin typeface="Times New Roman"/>
            </a:endParaRPr>
          </a:p>
        </p:txBody>
      </p:sp>
      <p:sp>
        <p:nvSpPr>
          <p:cNvPr id="328" name="TextShape 2"/>
          <p:cNvSpPr txBox="1"/>
          <p:nvPr/>
        </p:nvSpPr>
        <p:spPr>
          <a:xfrm>
            <a:off x="250920" y="4767840"/>
            <a:ext cx="6805080" cy="143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900" b="0" strike="noStrike" spc="-1">
                <a:solidFill>
                  <a:srgbClr val="0A558C"/>
                </a:solidFill>
                <a:latin typeface="Calibri"/>
              </a:rPr>
              <a:t>Analoge Schaltungen – LDO integrated circuit</a:t>
            </a:r>
            <a:endParaRPr lang="de-DE" sz="900" b="0" strike="noStrike" spc="-1">
              <a:latin typeface="Times New Roman"/>
            </a:endParaRPr>
          </a:p>
        </p:txBody>
      </p:sp>
      <p:sp>
        <p:nvSpPr>
          <p:cNvPr id="329" name="TextShape 3"/>
          <p:cNvSpPr txBox="1"/>
          <p:nvPr/>
        </p:nvSpPr>
        <p:spPr>
          <a:xfrm>
            <a:off x="8500320" y="4767840"/>
            <a:ext cx="391680" cy="143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E1A16E1E-341F-4834-B254-E1036F0DB154}" type="slidenum">
              <a:rPr lang="de-DE" sz="900" b="0" strike="noStrike" spc="-1">
                <a:solidFill>
                  <a:srgbClr val="0A558C"/>
                </a:solidFill>
                <a:latin typeface="Calibri"/>
              </a:rPr>
              <a:t>3</a:t>
            </a:fld>
            <a:endParaRPr lang="de-DE" sz="900" b="0" strike="noStrike" spc="-1">
              <a:latin typeface="Times New Roman"/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/>
          </p:nvPr>
        </p:nvSpPr>
        <p:spPr/>
        <p:txBody>
          <a:bodyPr>
            <a:normAutofit/>
          </a:bodyPr>
          <a:lstStyle/>
          <a:p>
            <a:r>
              <a:rPr lang="de-DE" sz="1800" dirty="0" smtClean="0">
                <a:solidFill>
                  <a:srgbClr val="0070C0"/>
                </a:solidFill>
              </a:rPr>
              <a:t>Was ist ein Low Dropout </a:t>
            </a:r>
            <a:r>
              <a:rPr lang="de-DE" sz="1800" dirty="0">
                <a:solidFill>
                  <a:srgbClr val="0070C0"/>
                </a:solidFill>
              </a:rPr>
              <a:t>R</a:t>
            </a:r>
            <a:r>
              <a:rPr lang="de-DE" sz="1800" dirty="0" smtClean="0">
                <a:solidFill>
                  <a:srgbClr val="0070C0"/>
                </a:solidFill>
              </a:rPr>
              <a:t>egulator (LDO)?</a:t>
            </a:r>
          </a:p>
          <a:p>
            <a:r>
              <a:rPr lang="de-DE" sz="1800" dirty="0" err="1" smtClean="0">
                <a:solidFill>
                  <a:srgbClr val="0070C0"/>
                </a:solidFill>
              </a:rPr>
              <a:t>Dropoutspannung</a:t>
            </a:r>
            <a:endParaRPr lang="de-DE" sz="1800" dirty="0" smtClean="0">
              <a:solidFill>
                <a:srgbClr val="0070C0"/>
              </a:solidFill>
            </a:endParaRPr>
          </a:p>
          <a:p>
            <a:r>
              <a:rPr lang="de-DE" sz="1800" dirty="0" smtClean="0">
                <a:solidFill>
                  <a:srgbClr val="0070C0"/>
                </a:solidFill>
              </a:rPr>
              <a:t>Unterschied zu anderen Spannungsreglern</a:t>
            </a:r>
            <a:endParaRPr lang="de-DE" sz="1800" dirty="0">
              <a:solidFill>
                <a:srgbClr val="0070C0"/>
              </a:solidFill>
            </a:endParaRPr>
          </a:p>
          <a:p>
            <a:endParaRPr lang="de-DE" sz="1800" dirty="0" smtClean="0">
              <a:solidFill>
                <a:srgbClr val="0070C0"/>
              </a:solidFill>
            </a:endParaRPr>
          </a:p>
          <a:p>
            <a:endParaRPr lang="de-DE" sz="1800" dirty="0">
              <a:solidFill>
                <a:srgbClr val="0070C0"/>
              </a:solidFill>
            </a:endParaRPr>
          </a:p>
          <a:p>
            <a:endParaRPr lang="de-DE" sz="1800" dirty="0" smtClean="0">
              <a:solidFill>
                <a:srgbClr val="0070C0"/>
              </a:solidFill>
            </a:endParaRPr>
          </a:p>
          <a:p>
            <a:endParaRPr lang="de-DE" sz="1800" dirty="0" smtClean="0"/>
          </a:p>
          <a:p>
            <a:endParaRPr lang="de-DE" sz="1800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spc="-1" dirty="0">
                <a:solidFill>
                  <a:srgbClr val="0A558C"/>
                </a:solidFill>
                <a:latin typeface="Calibri"/>
              </a:rPr>
              <a:t>Einleitung</a:t>
            </a:r>
            <a:br>
              <a:rPr lang="de-DE" sz="1800" spc="-1" dirty="0">
                <a:solidFill>
                  <a:srgbClr val="0A558C"/>
                </a:solidFill>
                <a:latin typeface="Calibri"/>
              </a:rPr>
            </a:br>
            <a:endParaRPr lang="de-DE" sz="1800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7660" y="1337707"/>
            <a:ext cx="3238500" cy="3019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smtClean="0">
                <a:solidFill>
                  <a:srgbClr val="0070C0"/>
                </a:solidFill>
              </a:rPr>
              <a:t>Referenzspannung </a:t>
            </a:r>
            <a:endParaRPr lang="de-DE" sz="1800" dirty="0" smtClean="0">
              <a:solidFill>
                <a:srgbClr val="0070C0"/>
              </a:solidFill>
            </a:endParaRPr>
          </a:p>
          <a:p>
            <a:pPr marL="742950" lvl="1" indent="-285750"/>
            <a:r>
              <a:rPr lang="de-DE" sz="1400" dirty="0" smtClean="0">
                <a:solidFill>
                  <a:srgbClr val="0070C0"/>
                </a:solidFill>
              </a:rPr>
              <a:t>Z-Diode </a:t>
            </a:r>
            <a:r>
              <a:rPr lang="de-DE" sz="1400" dirty="0" smtClean="0">
                <a:solidFill>
                  <a:srgbClr val="0070C0"/>
                </a:solidFill>
              </a:rPr>
              <a:t>und </a:t>
            </a:r>
            <a:r>
              <a:rPr lang="de-DE" sz="1400" dirty="0" smtClean="0">
                <a:solidFill>
                  <a:srgbClr val="0070C0"/>
                </a:solidFill>
              </a:rPr>
              <a:t>Widerstand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smtClean="0">
                <a:solidFill>
                  <a:srgbClr val="0070C0"/>
                </a:solidFill>
              </a:rPr>
              <a:t>Operationsverstärker</a:t>
            </a:r>
          </a:p>
          <a:p>
            <a:pPr marL="742950" lvl="1" indent="-285750"/>
            <a:r>
              <a:rPr lang="de-DE" sz="1400" dirty="0" err="1" smtClean="0">
                <a:solidFill>
                  <a:srgbClr val="0070C0"/>
                </a:solidFill>
              </a:rPr>
              <a:t>Comparator</a:t>
            </a:r>
            <a:endParaRPr lang="de-DE" sz="1400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smtClean="0">
                <a:solidFill>
                  <a:srgbClr val="0070C0"/>
                </a:solidFill>
              </a:rPr>
              <a:t>Durchgangselement </a:t>
            </a:r>
          </a:p>
          <a:p>
            <a:pPr marL="742950" lvl="1" indent="-285750"/>
            <a:r>
              <a:rPr lang="de-DE" sz="1400" dirty="0" smtClean="0">
                <a:solidFill>
                  <a:srgbClr val="0070C0"/>
                </a:solidFill>
              </a:rPr>
              <a:t>(</a:t>
            </a:r>
            <a:r>
              <a:rPr lang="de-DE" sz="1400" dirty="0" smtClean="0">
                <a:solidFill>
                  <a:srgbClr val="0070C0"/>
                </a:solidFill>
              </a:rPr>
              <a:t>P-</a:t>
            </a:r>
            <a:r>
              <a:rPr lang="de-DE" sz="1400" dirty="0" err="1" smtClean="0">
                <a:solidFill>
                  <a:srgbClr val="0070C0"/>
                </a:solidFill>
              </a:rPr>
              <a:t>Mosfet</a:t>
            </a:r>
            <a:r>
              <a:rPr lang="de-DE" sz="1400" dirty="0" smtClean="0">
                <a:solidFill>
                  <a:srgbClr val="0070C0"/>
                </a:solidFill>
              </a:rPr>
              <a:t>)</a:t>
            </a:r>
          </a:p>
          <a:p>
            <a:endParaRPr lang="de-DE" sz="18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 smtClean="0">
                <a:solidFill>
                  <a:srgbClr val="0070C0"/>
                </a:solidFill>
              </a:rPr>
              <a:t>LDO Funktionsweise</a:t>
            </a:r>
            <a:endParaRPr lang="de-DE" sz="2400" dirty="0">
              <a:solidFill>
                <a:srgbClr val="0070C0"/>
              </a:solidFill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9699" y="1548254"/>
            <a:ext cx="3774301" cy="259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149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 smtClean="0">
                <a:solidFill>
                  <a:srgbClr val="0A558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Aufgabenstellung</a:t>
            </a:r>
            <a:endParaRPr lang="de-DE" sz="1800" dirty="0">
              <a:solidFill>
                <a:srgbClr val="0A558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platzhalter 1"/>
          <p:cNvSpPr>
            <a:spLocks noGrp="1"/>
          </p:cNvSpPr>
          <p:nvPr>
            <p:ph type="body"/>
          </p:nvPr>
        </p:nvSpPr>
        <p:spPr/>
        <p:txBody>
          <a:bodyPr>
            <a:normAutofit/>
          </a:bodyPr>
          <a:lstStyle/>
          <a:p>
            <a:r>
              <a:rPr lang="de-DE" sz="1800" dirty="0">
                <a:solidFill>
                  <a:srgbClr val="0070C0"/>
                </a:solidFill>
              </a:rPr>
              <a:t>Simulieren </a:t>
            </a:r>
            <a:r>
              <a:rPr lang="de-DE" sz="1800" dirty="0" smtClean="0">
                <a:solidFill>
                  <a:srgbClr val="0070C0"/>
                </a:solidFill>
              </a:rPr>
              <a:t>der Schaltung </a:t>
            </a:r>
            <a:endParaRPr lang="de-DE" sz="1800" dirty="0">
              <a:solidFill>
                <a:srgbClr val="0070C0"/>
              </a:solidFill>
            </a:endParaRPr>
          </a:p>
          <a:p>
            <a:r>
              <a:rPr lang="de-DE" sz="1800" dirty="0" smtClean="0">
                <a:solidFill>
                  <a:srgbClr val="0070C0"/>
                </a:solidFill>
              </a:rPr>
              <a:t>Ermitteln </a:t>
            </a:r>
            <a:r>
              <a:rPr lang="de-DE" sz="1800" dirty="0">
                <a:solidFill>
                  <a:srgbClr val="0070C0"/>
                </a:solidFill>
              </a:rPr>
              <a:t>der Leitungsregelung</a:t>
            </a:r>
          </a:p>
          <a:p>
            <a:r>
              <a:rPr lang="de-DE" sz="1800" dirty="0" smtClean="0">
                <a:solidFill>
                  <a:srgbClr val="0070C0"/>
                </a:solidFill>
              </a:rPr>
              <a:t>Ermitteln </a:t>
            </a:r>
            <a:r>
              <a:rPr lang="de-DE" sz="1800" dirty="0">
                <a:solidFill>
                  <a:srgbClr val="0070C0"/>
                </a:solidFill>
              </a:rPr>
              <a:t>der Lastregelung</a:t>
            </a:r>
          </a:p>
        </p:txBody>
      </p:sp>
    </p:spTree>
    <p:extLst>
      <p:ext uri="{BB962C8B-B14F-4D97-AF65-F5344CB8AC3E}">
        <p14:creationId xmlns:p14="http://schemas.microsoft.com/office/powerpoint/2010/main" val="322466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20" y="1524001"/>
            <a:ext cx="5318273" cy="2585544"/>
          </a:xfrm>
          <a:prstGeom prst="rect">
            <a:avLst/>
          </a:prstGeom>
        </p:spPr>
      </p:pic>
      <p:sp>
        <p:nvSpPr>
          <p:cNvPr id="2" name="Textplatzhalter 1"/>
          <p:cNvSpPr>
            <a:spLocks noGrp="1"/>
          </p:cNvSpPr>
          <p:nvPr>
            <p:ph type="body"/>
          </p:nvPr>
        </p:nvSpPr>
        <p:spPr>
          <a:xfrm>
            <a:off x="5569193" y="1923393"/>
            <a:ext cx="3321367" cy="2333298"/>
          </a:xfrm>
        </p:spPr>
        <p:txBody>
          <a:bodyPr>
            <a:normAutofit/>
          </a:bodyPr>
          <a:lstStyle/>
          <a:p>
            <a:r>
              <a:rPr lang="de-DE" sz="1800" dirty="0" smtClean="0">
                <a:solidFill>
                  <a:schemeClr val="accent1"/>
                </a:solidFill>
              </a:rPr>
              <a:t>Eingangsspannung: 5,5-11V</a:t>
            </a:r>
          </a:p>
          <a:p>
            <a:r>
              <a:rPr lang="de-DE" sz="1800" dirty="0" smtClean="0">
                <a:solidFill>
                  <a:schemeClr val="accent1"/>
                </a:solidFill>
              </a:rPr>
              <a:t>Ausgangsspannung: 5V</a:t>
            </a:r>
          </a:p>
          <a:p>
            <a:r>
              <a:rPr lang="de-DE" sz="1800" dirty="0" smtClean="0">
                <a:solidFill>
                  <a:schemeClr val="accent1"/>
                </a:solidFill>
              </a:rPr>
              <a:t>C101 verringert Störungen </a:t>
            </a:r>
          </a:p>
          <a:p>
            <a:r>
              <a:rPr lang="de-DE" sz="1800" dirty="0">
                <a:solidFill>
                  <a:schemeClr val="accent1"/>
                </a:solidFill>
              </a:rPr>
              <a:t>C102 verbessert die </a:t>
            </a:r>
            <a:r>
              <a:rPr lang="de-DE" sz="1800" dirty="0" smtClean="0">
                <a:solidFill>
                  <a:schemeClr val="accent1"/>
                </a:solidFill>
              </a:rPr>
              <a:t>Übergangfunktion</a:t>
            </a:r>
          </a:p>
          <a:p>
            <a:r>
              <a:rPr lang="de-DE" sz="1800" dirty="0">
                <a:solidFill>
                  <a:srgbClr val="0070C0"/>
                </a:solidFill>
              </a:rPr>
              <a:t>C103 </a:t>
            </a:r>
            <a:r>
              <a:rPr lang="de-DE" sz="1800" dirty="0" smtClean="0">
                <a:solidFill>
                  <a:srgbClr val="0070C0"/>
                </a:solidFill>
              </a:rPr>
              <a:t>dient </a:t>
            </a:r>
            <a:r>
              <a:rPr lang="de-DE" sz="1800" dirty="0">
                <a:solidFill>
                  <a:srgbClr val="0070C0"/>
                </a:solidFill>
              </a:rPr>
              <a:t>als Speicher </a:t>
            </a:r>
            <a:endParaRPr lang="de-DE" sz="1100" dirty="0" smtClean="0">
              <a:solidFill>
                <a:srgbClr val="0070C0"/>
              </a:solidFill>
            </a:endParaRPr>
          </a:p>
          <a:p>
            <a:endParaRPr lang="de-DE" sz="1800" dirty="0" smtClean="0">
              <a:solidFill>
                <a:schemeClr val="accent1"/>
              </a:solidFill>
            </a:endParaRPr>
          </a:p>
          <a:p>
            <a:endParaRPr lang="de-DE" sz="1200" dirty="0">
              <a:solidFill>
                <a:schemeClr val="accent1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 smtClean="0">
                <a:solidFill>
                  <a:srgbClr val="0A558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Aufbau der Schaltung</a:t>
            </a:r>
            <a:endParaRPr lang="de-DE" sz="1800" dirty="0">
              <a:solidFill>
                <a:srgbClr val="0A558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53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4"/>
          <p:cNvSpPr>
            <a:spLocks noGrp="1"/>
          </p:cNvSpPr>
          <p:nvPr>
            <p:ph type="title"/>
          </p:nvPr>
        </p:nvSpPr>
        <p:spPr>
          <a:xfrm>
            <a:off x="250920" y="592650"/>
            <a:ext cx="8639640" cy="249299"/>
          </a:xfrm>
        </p:spPr>
        <p:txBody>
          <a:bodyPr/>
          <a:lstStyle/>
          <a:p>
            <a:r>
              <a:rPr lang="de-DE" sz="1800" dirty="0" smtClean="0">
                <a:solidFill>
                  <a:srgbClr val="0A558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Simulation der Schaltung </a:t>
            </a:r>
            <a:r>
              <a:rPr lang="de-DE" sz="1800" dirty="0" smtClean="0">
                <a:solidFill>
                  <a:srgbClr val="0A558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Leitungsregelung</a:t>
            </a:r>
            <a:endParaRPr lang="de-DE" sz="1800" dirty="0">
              <a:solidFill>
                <a:srgbClr val="0A558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47" y="1161886"/>
            <a:ext cx="8844985" cy="346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83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126" y="920251"/>
            <a:ext cx="2208434" cy="3926105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523" y="920251"/>
            <a:ext cx="2208434" cy="3926105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 smtClean="0">
                <a:solidFill>
                  <a:srgbClr val="0A558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Messaufbau der </a:t>
            </a:r>
            <a:r>
              <a:rPr lang="de-DE" sz="1800" dirty="0" smtClean="0">
                <a:solidFill>
                  <a:srgbClr val="0A558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Schaltung - </a:t>
            </a:r>
            <a:r>
              <a:rPr lang="de-DE" sz="1800" dirty="0">
                <a:solidFill>
                  <a:srgbClr val="0A558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Leitungsregelung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/>
          </p:nvPr>
        </p:nvSpPr>
        <p:spPr/>
        <p:txBody>
          <a:bodyPr>
            <a:normAutofit/>
          </a:bodyPr>
          <a:lstStyle/>
          <a:p>
            <a:r>
              <a:rPr lang="de-DE" sz="1800" dirty="0" smtClean="0">
                <a:solidFill>
                  <a:srgbClr val="0070C0"/>
                </a:solidFill>
              </a:rPr>
              <a:t>Spannungsquelle</a:t>
            </a:r>
          </a:p>
          <a:p>
            <a:r>
              <a:rPr lang="de-DE" sz="1800" dirty="0" smtClean="0">
                <a:solidFill>
                  <a:srgbClr val="0070C0"/>
                </a:solidFill>
              </a:rPr>
              <a:t>Voltmeter</a:t>
            </a:r>
          </a:p>
          <a:p>
            <a:r>
              <a:rPr lang="de-DE" sz="1800" dirty="0" smtClean="0">
                <a:solidFill>
                  <a:srgbClr val="0070C0"/>
                </a:solidFill>
              </a:rPr>
              <a:t>Kabel und Klemmen</a:t>
            </a:r>
            <a:endParaRPr lang="de-DE" sz="1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11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250920" y="592650"/>
            <a:ext cx="8639640" cy="249299"/>
          </a:xfrm>
        </p:spPr>
        <p:txBody>
          <a:bodyPr/>
          <a:lstStyle/>
          <a:p>
            <a:r>
              <a:rPr lang="de-DE" sz="1800" dirty="0" smtClean="0">
                <a:solidFill>
                  <a:srgbClr val="0A558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Vergleich der Simulation und der </a:t>
            </a:r>
            <a:r>
              <a:rPr lang="de-DE" sz="1800" dirty="0">
                <a:solidFill>
                  <a:srgbClr val="0A558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Messung - Leitungsregelung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73" y="939612"/>
            <a:ext cx="5333333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46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HSB_PPT-Master_16zu9_Blau-Tuerkisblau</Template>
  <TotalTime>0</TotalTime>
  <Words>175</Words>
  <Application>Microsoft Office PowerPoint</Application>
  <PresentationFormat>Bildschirmpräsentation (16:9)</PresentationFormat>
  <Paragraphs>67</Paragraphs>
  <Slides>14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14</vt:i4>
      </vt:variant>
    </vt:vector>
  </HeadingPairs>
  <TitlesOfParts>
    <vt:vector size="24" baseType="lpstr">
      <vt:lpstr>Arial</vt:lpstr>
      <vt:lpstr>Calibri</vt:lpstr>
      <vt:lpstr>DejaVu Sans</vt:lpstr>
      <vt:lpstr>StarSymbol</vt:lpstr>
      <vt:lpstr>Symbol</vt:lpstr>
      <vt:lpstr>Times New Roman</vt:lpstr>
      <vt:lpstr>Wingdings</vt:lpstr>
      <vt:lpstr>Office Theme</vt:lpstr>
      <vt:lpstr>Office Theme</vt:lpstr>
      <vt:lpstr>Office Theme</vt:lpstr>
      <vt:lpstr>PowerPoint-Präsentation</vt:lpstr>
      <vt:lpstr>PowerPoint-Präsentation</vt:lpstr>
      <vt:lpstr>Einleitung </vt:lpstr>
      <vt:lpstr>LDO Funktionsweise</vt:lpstr>
      <vt:lpstr>Aufgabenstellung</vt:lpstr>
      <vt:lpstr>Aufbau der Schaltung</vt:lpstr>
      <vt:lpstr>Simulation der Schaltung - Leitungsregelung</vt:lpstr>
      <vt:lpstr>Messaufbau der Schaltung - Leitungsregelung</vt:lpstr>
      <vt:lpstr>Vergleich der Simulation und der Messung - Leitungsregelung</vt:lpstr>
      <vt:lpstr>Simulation der Schaltung - Lastregelung</vt:lpstr>
      <vt:lpstr>Messaufbau - Lastregelung</vt:lpstr>
      <vt:lpstr>Vergleich der Simulation und der Messung - Lastregelung</vt:lpstr>
      <vt:lpstr>Fazit/Reflexion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Präsentationsvorlage: Farbe Blau-Türkisblau</dc:title>
  <dc:subject>Thema der Präsentation</dc:subject>
  <dc:creator>Windows-Benutzer</dc:creator>
  <dc:description>Optimiert für die PowerPoint-Version 2010</dc:description>
  <cp:lastModifiedBy>Windows-Benutzer</cp:lastModifiedBy>
  <cp:revision>45</cp:revision>
  <dcterms:created xsi:type="dcterms:W3CDTF">2019-06-18T13:02:13Z</dcterms:created>
  <dcterms:modified xsi:type="dcterms:W3CDTF">2019-07-01T11:38:19Z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6</vt:i4>
  </property>
  <property fmtid="{D5CDD505-2E9C-101B-9397-08002B2CF9AE}" pid="8" name="PresentationFormat">
    <vt:lpwstr>Bildschirmpräsentation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20</vt:i4>
  </property>
  <property fmtid="{D5CDD505-2E9C-101B-9397-08002B2CF9AE}" pid="12" name="category">
    <vt:lpwstr>Vorlage</vt:lpwstr>
  </property>
</Properties>
</file>