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trictFirstAndLastChars="0">
  <p:sldMasterIdLst>
    <p:sldMasterId id="2147483661" r:id="rId1"/>
    <p:sldMasterId id="2147483666" r:id="rId2"/>
    <p:sldMasterId id="2147483675" r:id="rId3"/>
    <p:sldMasterId id="2147483681" r:id="rId4"/>
  </p:sldMasterIdLst>
  <p:sldSz cx="9906000" cy="6858000" type="A4"/>
  <p:notesSz cx="6669088" cy="9928225"/>
  <p:defaultTextStyle>
    <a:defPPr>
      <a:defRPr lang="de-DE"/>
    </a:defPPr>
    <a:lvl1pPr algn="l" fontAlgn="base" rtl="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1pPr>
    <a:lvl2pPr algn="l" fontAlgn="base" marL="457200" rtl="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2pPr>
    <a:lvl3pPr algn="l" fontAlgn="base" marL="914400" rtl="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3pPr>
    <a:lvl4pPr algn="l" fontAlgn="base" marL="1371600" rtl="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4pPr>
    <a:lvl5pPr algn="l" fontAlgn="base" marL="1828800" rtl="0">
      <a:spcBef>
        <a:spcPct val="0"/>
      </a:spcBef>
      <a:spcAft>
        <a:spcPct val="0"/>
      </a:spcAft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5pPr>
    <a:lvl6pPr algn="l" defTabSz="457200" eaLnBrk="1" hangingPunct="1" latinLnBrk="0" marL="2286000" rtl="0"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6pPr>
    <a:lvl7pPr algn="l" defTabSz="457200" eaLnBrk="1" hangingPunct="1" latinLnBrk="0" marL="2743200" rtl="0"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7pPr>
    <a:lvl8pPr algn="l" defTabSz="457200" eaLnBrk="1" hangingPunct="1" latinLnBrk="0" marL="3200400" rtl="0"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8pPr>
    <a:lvl9pPr algn="l" defTabSz="457200" eaLnBrk="1" hangingPunct="1" latinLnBrk="0" marL="3657600" rtl="0">
      <a:defRPr kern="1200" sz="2400">
        <a:solidFill>
          <a:schemeClr val="tx1"/>
        </a:solidFill>
        <a:latin charset="0" typeface="Arial"/>
        <a:ea charset="0" typeface="ＭＳ Ｐゴシック"/>
        <a:cs charset="0"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5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clrMru>
    <a:srgbClr val="FF7900"/>
    <a:srgbClr val="000000"/>
    <a:srgbClr val="003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3156"/>
    <p:restoredTop autoAdjust="0" sz="94335"/>
  </p:normalViewPr>
  <p:slideViewPr>
    <p:cSldViewPr showGuides="1">
      <p:cViewPr varScale="1">
        <p:scale>
          <a:sx d="100" n="143"/>
          <a:sy d="100" n="143"/>
        </p:scale>
        <p:origin x="376" y="208"/>
      </p:cViewPr>
      <p:guideLst>
        <p:guide orient="horz" pos="640"/>
        <p:guide pos="5876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90"/>
        <a:sy d="100" n="90"/>
      </p:scale>
      <p:origin x="0" y="1320"/>
    </p:cViewPr>
  </p:sorterViewPr>
  <p:gridSpacing cx="36004" cy="36004"/>
</p:viewPr>
</file>

<file path=ppt/_rels/presentation.xml.rels><?xml version="1.0" encoding="UTF-8"?><Relationships xmlns="http://schemas.openxmlformats.org/package/2006/relationships"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4" Type="http://schemas.openxmlformats.org/officeDocument/2006/relationships/viewProps" Target="viewProps.xml" /><Relationship Id="rId3" Type="http://schemas.openxmlformats.org/officeDocument/2006/relationships/slideMaster" Target="slideMasters/slideMaster3.xml" /><Relationship Id="rId13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12" Type="http://schemas.openxmlformats.org/officeDocument/2006/relationships/handoutMaster" Target="handoutMasters/handoutMaster1.xml" /><Relationship Id="rId16" Type="http://schemas.openxmlformats.org/officeDocument/2006/relationships/tableStyles" Target="tableStyles.xml" /><Relationship Id="rId4" Type="http://schemas.openxmlformats.org/officeDocument/2006/relationships/slideMaster" Target="slideMasters/slideMaster4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1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2"/>
            <a:ext cx="3259006" cy="4691063"/>
          </a:xfrm>
        </p:spPr>
        <p:txBody>
          <a:bodyPr/>
          <a:lstStyle>
            <a:lvl1pPr marL="0" indent="0">
              <a:buNone/>
              <a:defRPr sz="1137"/>
            </a:lvl1pPr>
            <a:lvl2pPr marL="371473" indent="0">
              <a:buNone/>
              <a:defRPr sz="975"/>
            </a:lvl2pPr>
            <a:lvl3pPr marL="742946" indent="0">
              <a:buNone/>
              <a:defRPr sz="812"/>
            </a:lvl3pPr>
            <a:lvl4pPr marL="1114419" indent="0">
              <a:buNone/>
              <a:defRPr sz="731"/>
            </a:lvl4pPr>
            <a:lvl5pPr marL="1485891" indent="0">
              <a:buNone/>
              <a:defRPr sz="731"/>
            </a:lvl5pPr>
            <a:lvl6pPr marL="1857364" indent="0">
              <a:buNone/>
              <a:defRPr sz="731"/>
            </a:lvl6pPr>
            <a:lvl7pPr marL="2228837" indent="0">
              <a:buNone/>
              <a:defRPr sz="731"/>
            </a:lvl7pPr>
            <a:lvl8pPr marL="2600310" indent="0">
              <a:buNone/>
              <a:defRPr sz="731"/>
            </a:lvl8pPr>
            <a:lvl9pPr marL="2971783" indent="0">
              <a:buNone/>
              <a:defRPr sz="7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56473" y="6553204"/>
            <a:ext cx="350415" cy="246221"/>
          </a:xfrm>
        </p:spPr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504" y="188640"/>
            <a:ext cx="8064896" cy="67008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5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A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86922" y="2857496"/>
            <a:ext cx="9132126" cy="28575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6921" y="2357430"/>
            <a:ext cx="9101170" cy="35719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6134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B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386955" y="172529"/>
            <a:ext cx="7893867" cy="256097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386921" y="659081"/>
            <a:ext cx="1160868" cy="4124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2"/>
          </p:nvPr>
        </p:nvSpPr>
        <p:spPr>
          <a:xfrm>
            <a:off x="386923" y="1434359"/>
            <a:ext cx="9132158" cy="442353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6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_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86922" y="4000504"/>
            <a:ext cx="9132126" cy="6429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6921" y="2714620"/>
            <a:ext cx="9101170" cy="8572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lnSpc>
                <a:spcPts val="32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386955" y="172529"/>
            <a:ext cx="7893867" cy="256097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5585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88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95300" y="273518"/>
            <a:ext cx="8915010" cy="114444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 b="0" i="0">
                <a:latin typeface="Calibri" panose="020F0502020204030204" pitchFamily="34" charset="0"/>
              </a:defRPr>
            </a:lvl1pPr>
          </a:lstStyle>
          <a:p>
            <a:pPr indent="0" algn="ctr">
              <a:buNone/>
            </a:pPr>
            <a:endParaRPr lang="de-DE" sz="4401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11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_Text oder Diagramm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/>
          </p:nvPr>
        </p:nvSpPr>
        <p:spPr>
          <a:xfrm>
            <a:off x="386955" y="958291"/>
            <a:ext cx="9132125" cy="25613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386955" y="172529"/>
            <a:ext cx="7893867" cy="256097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2311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_Zwei Spalte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51" y="1443421"/>
            <a:ext cx="4411297" cy="4685552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386923" y="1063921"/>
            <a:ext cx="9132125" cy="256131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6955" y="172529"/>
            <a:ext cx="7893867" cy="256097"/>
          </a:xfrm>
        </p:spPr>
        <p:txBody>
          <a:bodyPr/>
          <a:lstStyle>
            <a:lvl1pPr>
              <a:defRPr sz="100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5030392" y="1428750"/>
            <a:ext cx="4488656" cy="4714894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9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_Titel mit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386922" y="4929198"/>
            <a:ext cx="9132126" cy="285752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6921" y="4500570"/>
            <a:ext cx="9101170" cy="3571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6923" y="5375314"/>
            <a:ext cx="9132158" cy="3397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913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23" name="Titeltext"/>
          <p:cNvSpPr txBox="1">
            <a:spLocks noGrp="1"/>
          </p:cNvSpPr>
          <p:nvPr>
            <p:ph type="title"/>
          </p:nvPr>
        </p:nvSpPr>
        <p:spPr>
          <a:xfrm>
            <a:off x="812541" y="1556791"/>
            <a:ext cx="8420101" cy="1368152"/>
          </a:xfrm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812539" y="3717036"/>
            <a:ext cx="4032450" cy="9001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2000"/>
            </a:lvl1pPr>
            <a:lvl2pPr marL="0" indent="457212" algn="ctr">
              <a:spcBef>
                <a:spcPts val="400"/>
              </a:spcBef>
              <a:buSzTx/>
              <a:buNone/>
              <a:defRPr sz="2000"/>
            </a:lvl2pPr>
            <a:lvl3pPr marL="0" indent="914423" algn="ctr">
              <a:spcBef>
                <a:spcPts val="400"/>
              </a:spcBef>
              <a:buSzTx/>
              <a:buNone/>
              <a:defRPr sz="2000"/>
            </a:lvl3pPr>
            <a:lvl4pPr marL="0" indent="1371634" algn="ctr">
              <a:spcBef>
                <a:spcPts val="400"/>
              </a:spcBef>
              <a:buSzTx/>
              <a:buNone/>
              <a:defRPr sz="2000"/>
            </a:lvl4pPr>
            <a:lvl5pPr marL="0" indent="1828846" algn="ctr">
              <a:spcBef>
                <a:spcPts val="400"/>
              </a:spcBef>
              <a:buSzTx/>
              <a:buNone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</p:spTree>
    <p:extLst>
      <p:ext uri="{BB962C8B-B14F-4D97-AF65-F5344CB8AC3E}">
        <p14:creationId xmlns:p14="http://schemas.microsoft.com/office/powerpoint/2010/main" val="120401855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32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33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2944553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?><Relationships xmlns="http://schemas.openxmlformats.org/package/2006/relationships"><Relationship Id="rId3" Target="../slideLayouts/slideLayout3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5" Target="../media/image1.png" Type="http://schemas.openxmlformats.org/officeDocument/2006/relationships/image" /><Relationship Id="rId4" Target="../theme/theme1.xml" Type="http://schemas.openxmlformats.org/officeDocument/2006/relationships/theme" /><Relationship Id="rId8" Type="http://schemas.openxmlformats.org/officeDocument/2006/relationships/slideLayout" Target="../slideLayouts/slideLayout4.xml" /><Relationship Id="rId7" Type="http://schemas.openxmlformats.org/officeDocument/2006/relationships/slideLayout" Target="../slideLayouts/slideLayout5.xml" /><Relationship Id="rId6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0" y="6561142"/>
            <a:ext cx="9906000" cy="288925"/>
          </a:xfrm>
          <a:prstGeom prst="rect">
            <a:avLst/>
          </a:prstGeom>
          <a:gradFill flip="none" rotWithShape="1">
            <a:gsLst>
              <a:gs pos="0">
                <a:srgbClr val="003F64"/>
              </a:gs>
              <a:gs pos="100000">
                <a:srgbClr val="2FA0AC"/>
              </a:gs>
            </a:gsLst>
            <a:lin ang="0" scaled="1"/>
            <a:tileRect/>
          </a:gradFill>
          <a:ln>
            <a:noFill/>
          </a:ln>
        </p:spPr>
        <p:txBody>
          <a:bodyPr anchor="ctr" wrap="none"/>
          <a:lstStyle/>
          <a:p>
            <a:pPr eaLnBrk="0" hangingPunct="0"/>
            <a:r>
              <a:rPr lang="de-DE" sz="2400">
                <a:latin typeface="Calibri"/>
              </a:rPr>
              <a:t>  </a:t>
            </a:r>
          </a:p>
        </p:txBody>
      </p:sp>
      <p:sp>
        <p:nvSpPr>
          <p:cNvPr id="1027" name="Rectangle 16"/>
          <p:cNvSpPr>
            <a:spLocks noChangeArrowheads="1"/>
          </p:cNvSpPr>
          <p:nvPr userDrawn="1"/>
        </p:nvSpPr>
        <p:spPr bwMode="auto">
          <a:xfrm>
            <a:off x="0" y="3124200"/>
            <a:ext cx="4953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wrap="none"/>
          <a:lstStyle/>
          <a:p>
            <a:pPr algn="ctr" eaLnBrk="0" hangingPunct="0"/>
            <a:endParaRPr lang="de-DE" sz="240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0" y="5867400"/>
            <a:ext cx="4953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wrap="none"/>
          <a:lstStyle/>
          <a:p>
            <a:pPr algn="ctr" eaLnBrk="0" hangingPunct="0"/>
            <a:endParaRPr lang="de-DE" sz="2400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 userDrawn="1"/>
        </p:nvSpPr>
        <p:spPr bwMode="auto">
          <a:xfrm>
            <a:off x="776289" y="6553200"/>
            <a:ext cx="828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>
            <a:defPPr>
              <a:defRPr lang="de-DE"/>
            </a:defPPr>
            <a:lvl1pPr algn="l" eaLnBrk="0" fontAlgn="base" hangingPunct="0" rtl="0">
              <a:spcBef>
                <a:spcPct val="0"/>
              </a:spcBef>
              <a:spcAft>
                <a:spcPct val="0"/>
              </a:spcAft>
              <a:defRPr kern="1200" sz="1000">
                <a:solidFill>
                  <a:schemeClr val="bg1"/>
                </a:solidFill>
                <a:latin charset="0" typeface="Arial"/>
                <a:ea charset="-128" pitchFamily="1" typeface="ＭＳ Ｐゴシック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5pPr>
            <a:lvl6pPr algn="l" defTabSz="914400" eaLnBrk="1" hangingPunct="1" latinLnBrk="0" marL="22860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6pPr>
            <a:lvl7pPr algn="l" defTabSz="914400" eaLnBrk="1" hangingPunct="1" latinLnBrk="0" marL="27432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7pPr>
            <a:lvl8pPr algn="l" defTabSz="914400" eaLnBrk="1" hangingPunct="1" latinLnBrk="0" marL="32004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8pPr>
            <a:lvl9pPr algn="l" defTabSz="914400" eaLnBrk="1" hangingPunct="1" latinLnBrk="0" marL="36576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9pPr>
          </a:lstStyle>
          <a:p>
            <a:pPr>
              <a:defRPr/>
            </a:pPr>
            <a:r>
              <a:rPr lang="de-DE" sz="1200">
                <a:latin typeface="Calibri"/>
              </a:rPr>
              <a:t>M. Meiners</a:t>
            </a:r>
          </a:p>
        </p:txBody>
      </p:sp>
      <p:sp>
        <p:nvSpPr>
          <p:cNvPr id="22" name="Rectangle 6"/>
          <p:cNvSpPr txBox="1">
            <a:spLocks noChangeArrowheads="1"/>
          </p:cNvSpPr>
          <p:nvPr userDrawn="1"/>
        </p:nvSpPr>
        <p:spPr bwMode="auto">
          <a:xfrm>
            <a:off x="3620854" y="6553753"/>
            <a:ext cx="320435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kern="1200" sz="1000">
                <a:solidFill>
                  <a:schemeClr val="bg1"/>
                </a:solidFill>
                <a:latin charset="0" typeface="Arial"/>
                <a:ea charset="-128" pitchFamily="1" typeface="ＭＳ Ｐゴシック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5pPr>
            <a:lvl6pPr algn="l" defTabSz="914400" eaLnBrk="1" hangingPunct="1" latinLnBrk="0" marL="22860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6pPr>
            <a:lvl7pPr algn="l" defTabSz="914400" eaLnBrk="1" hangingPunct="1" latinLnBrk="0" marL="27432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7pPr>
            <a:lvl8pPr algn="l" defTabSz="914400" eaLnBrk="1" hangingPunct="1" latinLnBrk="0" marL="32004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8pPr>
            <a:lvl9pPr algn="l" defTabSz="914400" eaLnBrk="1" hangingPunct="1" latinLnBrk="0" marL="36576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9pPr>
          </a:lstStyle>
          <a:p>
            <a:pPr>
              <a:defRPr/>
            </a:pPr>
            <a:r>
              <a:rPr dirty="0" lang="de-DE" sz="1200">
                <a:latin typeface="Calibri"/>
              </a:rPr>
              <a:t>CEMS – </a:t>
            </a:r>
            <a:r>
              <a:rPr dirty="0" err="1" lang="de-DE" sz="1200">
                <a:latin typeface="Calibri"/>
              </a:rPr>
              <a:t>Lecture</a:t>
            </a:r>
            <a:r>
              <a:rPr dirty="0" lang="de-DE" sz="1200">
                <a:latin typeface="Calibri"/>
              </a:rPr>
              <a:t> 3: Sampling, </a:t>
            </a:r>
            <a:r>
              <a:rPr dirty="0" err="1" lang="de-DE" sz="1200">
                <a:latin typeface="Calibri"/>
              </a:rPr>
              <a:t>Quantization</a:t>
            </a:r>
            <a:endParaRPr dirty="0" lang="de-DE" sz="1200">
              <a:latin typeface="Calibri"/>
            </a:endParaRPr>
          </a:p>
        </p:txBody>
      </p:sp>
      <p:sp>
        <p:nvSpPr>
          <p:cNvPr id="1032" name="Rectangle 12"/>
          <p:cNvSpPr>
            <a:spLocks noChangeArrowheads="1"/>
          </p:cNvSpPr>
          <p:nvPr userDrawn="1"/>
        </p:nvSpPr>
        <p:spPr bwMode="auto">
          <a:xfrm>
            <a:off x="0" y="981077"/>
            <a:ext cx="9906000" cy="144463"/>
          </a:xfrm>
          <a:prstGeom prst="rect">
            <a:avLst/>
          </a:prstGeom>
          <a:gradFill flip="none" rotWithShape="1">
            <a:gsLst>
              <a:gs pos="0">
                <a:srgbClr val="003F64"/>
              </a:gs>
              <a:gs pos="100000">
                <a:srgbClr val="2FA0AC"/>
              </a:gs>
            </a:gsLst>
            <a:lin ang="0" scaled="1"/>
            <a:tileRect/>
          </a:gradFill>
          <a:ln>
            <a:noFill/>
          </a:ln>
        </p:spPr>
        <p:txBody>
          <a:bodyPr anchor="ctr" wrap="none"/>
          <a:lstStyle/>
          <a:p>
            <a:pPr eaLnBrk="0" hangingPunct="0"/>
            <a:r>
              <a:rPr dirty="0" lang="de-DE" sz="2400">
                <a:latin typeface="Calibri"/>
              </a:rPr>
              <a:t>  </a:t>
            </a: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8157357" y="6553200"/>
            <a:ext cx="174864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defPPr>
              <a:defRPr lang="de-DE"/>
            </a:defPPr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kern="1200" sz="1000">
                <a:solidFill>
                  <a:schemeClr val="bg1"/>
                </a:solidFill>
                <a:latin charset="0" typeface="Arial"/>
                <a:ea charset="-128" pitchFamily="1" typeface="ＭＳ Ｐゴシック"/>
                <a:cs typeface="+mn-cs"/>
              </a:defRPr>
            </a:lvl1pPr>
            <a:lvl2pPr algn="l" eaLnBrk="0" fontAlgn="base" hangingPunct="0" marL="4572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2pPr>
            <a:lvl3pPr algn="l" eaLnBrk="0" fontAlgn="base" hangingPunct="0" marL="9144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3pPr>
            <a:lvl4pPr algn="l" eaLnBrk="0" fontAlgn="base" hangingPunct="0" marL="13716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4pPr>
            <a:lvl5pPr algn="l" eaLnBrk="0" fontAlgn="base" hangingPunct="0" marL="1828800" rtl="0">
              <a:spcBef>
                <a:spcPct val="0"/>
              </a:spcBef>
              <a:spcAft>
                <a:spcPct val="0"/>
              </a:spcAft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5pPr>
            <a:lvl6pPr algn="l" defTabSz="914400" eaLnBrk="1" hangingPunct="1" latinLnBrk="0" marL="22860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6pPr>
            <a:lvl7pPr algn="l" defTabSz="914400" eaLnBrk="1" hangingPunct="1" latinLnBrk="0" marL="27432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7pPr>
            <a:lvl8pPr algn="l" defTabSz="914400" eaLnBrk="1" hangingPunct="1" latinLnBrk="0" marL="32004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8pPr>
            <a:lvl9pPr algn="l" defTabSz="914400" eaLnBrk="1" hangingPunct="1" latinLnBrk="0" marL="3657600" rtl="0">
              <a:defRPr kern="1200" sz="2400">
                <a:solidFill>
                  <a:schemeClr val="tx1"/>
                </a:solidFill>
                <a:latin charset="0" typeface="Arial"/>
                <a:ea charset="-128" pitchFamily="34" typeface="ＭＳ Ｐゴシック"/>
                <a:cs typeface="+mn-cs"/>
              </a:defRPr>
            </a:lvl9pPr>
          </a:lstStyle>
          <a:p>
            <a:pPr>
              <a:defRPr/>
            </a:pPr>
            <a:r>
              <a:rPr baseline="0" lang="de-DE" sz="1200">
                <a:latin typeface="Calibri"/>
              </a:rPr>
              <a:t>Slide </a:t>
            </a:r>
            <a:fld id="{D1862F07-C71A-6147-B0F3-5AB849C67064}" type="slidenum">
              <a:rPr baseline="0" lang="de-DE" smtClean="0" sz="1200">
                <a:latin typeface="Calibri"/>
              </a:rPr>
              <a:t>‹Nr.›</a:t>
            </a:fld>
            <a:endParaRPr lang="de-DE" sz="1200">
              <a:latin typeface="Calibri"/>
            </a:endParaRPr>
          </a:p>
        </p:txBody>
      </p:sp>
      <p:pic>
        <p:nvPicPr>
          <p:cNvPr descr="HSB_RGB.png" id="10" name="Bild 4"/>
          <p:cNvPicPr>
            <a:picLocks noChangeAspect="1"/>
          </p:cNvPicPr>
          <p:nvPr userDrawn="1"/>
        </p:nvPicPr>
        <p:blipFill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886" y="80629"/>
            <a:ext cx="1510286" cy="82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7195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7" r:id="rId8"/>
    <p:sldLayoutId id="2147483666" r:id="rId7"/>
    <p:sldLayoutId id="2147483665" r:id="rId6"/>
  </p:sldLayoutIdLst>
  <p:hf hd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charset="0" typeface="ＭＳ Ｐゴシック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  <a:cs charset="0" typeface="ＭＳ Ｐゴシック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  <a:cs charset="0" typeface="ＭＳ Ｐゴシック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  <a:cs charset="0" typeface="ＭＳ Ｐゴシック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  <a:cs charset="0" typeface="ＭＳ Ｐゴシック"/>
        </a:defRPr>
      </a:lvl5pPr>
      <a:lvl6pPr algn="ctr" fontAlgn="base" marL="457212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</a:defRPr>
      </a:lvl6pPr>
      <a:lvl7pPr algn="ctr" fontAlgn="base" marL="914423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</a:defRPr>
      </a:lvl7pPr>
      <a:lvl8pPr algn="ctr" fontAlgn="base" marL="1371634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</a:defRPr>
      </a:lvl8pPr>
      <a:lvl9pPr algn="ctr" fontAlgn="base" marL="1828846" rtl="0">
        <a:spcBef>
          <a:spcPct val="0"/>
        </a:spcBef>
        <a:spcAft>
          <a:spcPct val="0"/>
        </a:spcAft>
        <a:defRPr sz="4401">
          <a:solidFill>
            <a:schemeClr val="tx2"/>
          </a:solidFill>
          <a:latin charset="0" typeface="Arial"/>
          <a:ea charset="-128" pitchFamily="1" typeface="ＭＳ Ｐゴシック"/>
        </a:defRPr>
      </a:lvl9pPr>
    </p:titleStyle>
    <p:bodyStyle>
      <a:lvl1pPr algn="l" eaLnBrk="0" fontAlgn="base" hangingPunct="0" indent="-342908" marL="342908" rtl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charset="0" typeface="ＭＳ Ｐゴシック"/>
        </a:defRPr>
      </a:lvl1pPr>
      <a:lvl2pPr algn="l" eaLnBrk="0" fontAlgn="base" hangingPunct="0" indent="-285757" marL="742969" rtl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algn="l" eaLnBrk="0" fontAlgn="base" hangingPunct="0" indent="-228606" marL="1143028" rtl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algn="l" eaLnBrk="0" fontAlgn="base" hangingPunct="0" indent="-228606" marL="1600240" rtl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algn="l" eaLnBrk="0" fontAlgn="base" hangingPunct="0" indent="-228606" marL="2057452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algn="l" fontAlgn="base" indent="-228606" marL="2514663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algn="l" fontAlgn="base" indent="-228606" marL="2971874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algn="l" fontAlgn="base" indent="-228606" marL="3429086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algn="l" fontAlgn="base" indent="-228606" marL="3886297" rtl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algn="l" defTabSz="914423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23" eaLnBrk="1" hangingPunct="1" latinLnBrk="0" marL="457212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23" eaLnBrk="1" hangingPunct="1" latinLnBrk="0" marL="914423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23" eaLnBrk="1" hangingPunct="1" latinLnBrk="0" marL="1371634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23" eaLnBrk="1" hangingPunct="1" latinLnBrk="0" marL="1828846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23" eaLnBrk="1" hangingPunct="1" latinLnBrk="0" marL="2286057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23" eaLnBrk="1" hangingPunct="1" latinLnBrk="0" marL="2743269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23" eaLnBrk="1" hangingPunct="1" latinLnBrk="0" marL="320048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23" eaLnBrk="1" hangingPunct="1" latinLnBrk="0" marL="3657691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2_Leere Prä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U_Titel">
  <a:themeElements>
    <a:clrScheme name="HSB-PPT">
      <a:dk1>
        <a:srgbClr val="0A558C"/>
      </a:dk1>
      <a:lt1>
        <a:sysClr val="window" lastClr="FFFFFF"/>
      </a:lt1>
      <a:dk2>
        <a:srgbClr val="32B4C8"/>
      </a:dk2>
      <a:lt2>
        <a:srgbClr val="FFFFFF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23"/>
      </a:accent5>
      <a:accent6>
        <a:srgbClr val="7864A5"/>
      </a:accent6>
      <a:hlink>
        <a:srgbClr val="0A558C"/>
      </a:hlink>
      <a:folHlink>
        <a:srgbClr val="0A558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BLAU_Trennseiten">
  <a:themeElements>
    <a:clrScheme name="HSB-PPT">
      <a:dk1>
        <a:srgbClr val="0A558C"/>
      </a:dk1>
      <a:lt1>
        <a:sysClr val="window" lastClr="FFFFFF"/>
      </a:lt1>
      <a:dk2>
        <a:srgbClr val="32B4C8"/>
      </a:dk2>
      <a:lt2>
        <a:srgbClr val="FFFFFF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23"/>
      </a:accent5>
      <a:accent6>
        <a:srgbClr val="7864A5"/>
      </a:accent6>
      <a:hlink>
        <a:srgbClr val="0A558C"/>
      </a:hlink>
      <a:folHlink>
        <a:srgbClr val="0A558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 Text- und Bildfolien">
  <a:themeElements>
    <a:clrScheme name="HSB-PPT">
      <a:dk1>
        <a:srgbClr val="0A558C"/>
      </a:dk1>
      <a:lt1>
        <a:sysClr val="window" lastClr="FFFFFF"/>
      </a:lt1>
      <a:dk2>
        <a:srgbClr val="32B4C8"/>
      </a:dk2>
      <a:lt2>
        <a:srgbClr val="FFFFFF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23"/>
      </a:accent5>
      <a:accent6>
        <a:srgbClr val="7864A5"/>
      </a:accent6>
      <a:hlink>
        <a:srgbClr val="0A558C"/>
      </a:hlink>
      <a:folHlink>
        <a:srgbClr val="0A558C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A4-Papier (210 x 297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0</vt:i4>
      </vt:variant>
    </vt:vector>
  </HeadingPairs>
  <TitlesOfParts>
    <vt:vector size="7" baseType="lpstr">
      <vt:lpstr>Arial</vt:lpstr>
      <vt:lpstr>Calibri</vt:lpstr>
      <vt:lpstr>Wingdings</vt:lpstr>
      <vt:lpstr>2_Leere Präsentation</vt:lpstr>
      <vt:lpstr>1_BLAU_Titel</vt:lpstr>
      <vt:lpstr>2_BLAU_Trennseiten</vt:lpstr>
      <vt:lpstr>3 Text- und Bildfolien</vt:lpstr>
    </vt:vector>
  </TitlesOfParts>
  <Manager/>
  <Company>Hochschule Bremen (HSB)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2025-01-29T15:35:35Z</dcterms:created>
  <dcterms:modified xsi:type="dcterms:W3CDTF">2025-01-29T15:35:35Z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