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7559675" cy="5327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54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0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27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71910"/>
            <a:ext cx="6425724" cy="1854811"/>
          </a:xfrm>
        </p:spPr>
        <p:txBody>
          <a:bodyPr anchor="b"/>
          <a:lstStyle>
            <a:lvl1pPr algn="ctr">
              <a:defRPr sz="466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798250"/>
            <a:ext cx="5669756" cy="1286282"/>
          </a:xfrm>
        </p:spPr>
        <p:txBody>
          <a:bodyPr/>
          <a:lstStyle>
            <a:lvl1pPr marL="0" indent="0" algn="ctr">
              <a:buNone/>
              <a:defRPr sz="1865"/>
            </a:lvl1pPr>
            <a:lvl2pPr marL="355199" indent="0" algn="ctr">
              <a:buNone/>
              <a:defRPr sz="1554"/>
            </a:lvl2pPr>
            <a:lvl3pPr marL="710397" indent="0" algn="ctr">
              <a:buNone/>
              <a:defRPr sz="1398"/>
            </a:lvl3pPr>
            <a:lvl4pPr marL="1065596" indent="0" algn="ctr">
              <a:buNone/>
              <a:defRPr sz="1243"/>
            </a:lvl4pPr>
            <a:lvl5pPr marL="1420795" indent="0" algn="ctr">
              <a:buNone/>
              <a:defRPr sz="1243"/>
            </a:lvl5pPr>
            <a:lvl6pPr marL="1775993" indent="0" algn="ctr">
              <a:buNone/>
              <a:defRPr sz="1243"/>
            </a:lvl6pPr>
            <a:lvl7pPr marL="2131192" indent="0" algn="ctr">
              <a:buNone/>
              <a:defRPr sz="1243"/>
            </a:lvl7pPr>
            <a:lvl8pPr marL="2486391" indent="0" algn="ctr">
              <a:buNone/>
              <a:defRPr sz="1243"/>
            </a:lvl8pPr>
            <a:lvl9pPr marL="2841589" indent="0" algn="ctr">
              <a:buNone/>
              <a:defRPr sz="124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93EE-7846-4521-80BC-DC61B8FAA7DF}" type="datetimeFigureOut">
              <a:rPr lang="de-DE" smtClean="0"/>
              <a:t>23.05.2024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68A8-8565-4B45-B3C4-F36092EDF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66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93EE-7846-4521-80BC-DC61B8FAA7DF}" type="datetimeFigureOut">
              <a:rPr lang="de-DE" smtClean="0"/>
              <a:t>23.05.2024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68A8-8565-4B45-B3C4-F36092EDF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81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83648"/>
            <a:ext cx="1630055" cy="451493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83648"/>
            <a:ext cx="4795669" cy="45149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93EE-7846-4521-80BC-DC61B8FAA7DF}" type="datetimeFigureOut">
              <a:rPr lang="de-DE" smtClean="0"/>
              <a:t>23.05.2024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68A8-8565-4B45-B3C4-F36092EDF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09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93EE-7846-4521-80BC-DC61B8FAA7DF}" type="datetimeFigureOut">
              <a:rPr lang="de-DE" smtClean="0"/>
              <a:t>23.05.2024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68A8-8565-4B45-B3C4-F36092EDF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43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328214"/>
            <a:ext cx="6520220" cy="2216154"/>
          </a:xfrm>
        </p:spPr>
        <p:txBody>
          <a:bodyPr anchor="b"/>
          <a:lstStyle>
            <a:lvl1pPr>
              <a:defRPr sz="466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565334"/>
            <a:ext cx="6520220" cy="1165423"/>
          </a:xfrm>
        </p:spPr>
        <p:txBody>
          <a:bodyPr/>
          <a:lstStyle>
            <a:lvl1pPr marL="0" indent="0">
              <a:buNone/>
              <a:defRPr sz="1865">
                <a:solidFill>
                  <a:schemeClr val="tx1">
                    <a:tint val="82000"/>
                  </a:schemeClr>
                </a:solidFill>
              </a:defRPr>
            </a:lvl1pPr>
            <a:lvl2pPr marL="355199" indent="0">
              <a:buNone/>
              <a:defRPr sz="1554">
                <a:solidFill>
                  <a:schemeClr val="tx1">
                    <a:tint val="82000"/>
                  </a:schemeClr>
                </a:solidFill>
              </a:defRPr>
            </a:lvl2pPr>
            <a:lvl3pPr marL="710397" indent="0">
              <a:buNone/>
              <a:defRPr sz="1398">
                <a:solidFill>
                  <a:schemeClr val="tx1">
                    <a:tint val="82000"/>
                  </a:schemeClr>
                </a:solidFill>
              </a:defRPr>
            </a:lvl3pPr>
            <a:lvl4pPr marL="1065596" indent="0">
              <a:buNone/>
              <a:defRPr sz="1243">
                <a:solidFill>
                  <a:schemeClr val="tx1">
                    <a:tint val="82000"/>
                  </a:schemeClr>
                </a:solidFill>
              </a:defRPr>
            </a:lvl4pPr>
            <a:lvl5pPr marL="1420795" indent="0">
              <a:buNone/>
              <a:defRPr sz="1243">
                <a:solidFill>
                  <a:schemeClr val="tx1">
                    <a:tint val="82000"/>
                  </a:schemeClr>
                </a:solidFill>
              </a:defRPr>
            </a:lvl5pPr>
            <a:lvl6pPr marL="1775993" indent="0">
              <a:buNone/>
              <a:defRPr sz="1243">
                <a:solidFill>
                  <a:schemeClr val="tx1">
                    <a:tint val="82000"/>
                  </a:schemeClr>
                </a:solidFill>
              </a:defRPr>
            </a:lvl6pPr>
            <a:lvl7pPr marL="2131192" indent="0">
              <a:buNone/>
              <a:defRPr sz="1243">
                <a:solidFill>
                  <a:schemeClr val="tx1">
                    <a:tint val="82000"/>
                  </a:schemeClr>
                </a:solidFill>
              </a:defRPr>
            </a:lvl7pPr>
            <a:lvl8pPr marL="2486391" indent="0">
              <a:buNone/>
              <a:defRPr sz="1243">
                <a:solidFill>
                  <a:schemeClr val="tx1">
                    <a:tint val="82000"/>
                  </a:schemeClr>
                </a:solidFill>
              </a:defRPr>
            </a:lvl8pPr>
            <a:lvl9pPr marL="2841589" indent="0">
              <a:buNone/>
              <a:defRPr sz="124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93EE-7846-4521-80BC-DC61B8FAA7DF}" type="datetimeFigureOut">
              <a:rPr lang="de-DE" smtClean="0"/>
              <a:t>23.05.2024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68A8-8565-4B45-B3C4-F36092EDF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45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418240"/>
            <a:ext cx="3212862" cy="3380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418240"/>
            <a:ext cx="3212862" cy="3380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93EE-7846-4521-80BC-DC61B8FAA7DF}" type="datetimeFigureOut">
              <a:rPr lang="de-DE" smtClean="0"/>
              <a:t>23.05.2024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68A8-8565-4B45-B3C4-F36092EDF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35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83649"/>
            <a:ext cx="6520220" cy="102976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306014"/>
            <a:ext cx="3198096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946072"/>
            <a:ext cx="3198096" cy="2862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306014"/>
            <a:ext cx="3213847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946072"/>
            <a:ext cx="3213847" cy="2862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93EE-7846-4521-80BC-DC61B8FAA7DF}" type="datetimeFigureOut">
              <a:rPr lang="de-DE" smtClean="0"/>
              <a:t>23.05.2024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68A8-8565-4B45-B3C4-F36092EDF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94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93EE-7846-4521-80BC-DC61B8FAA7DF}" type="datetimeFigureOut">
              <a:rPr lang="de-DE" smtClean="0"/>
              <a:t>23.05.2024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68A8-8565-4B45-B3C4-F36092EDF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51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93EE-7846-4521-80BC-DC61B8FAA7DF}" type="datetimeFigureOut">
              <a:rPr lang="de-DE" smtClean="0"/>
              <a:t>23.05.2024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68A8-8565-4B45-B3C4-F36092EDF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53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67084"/>
            <a:ext cx="3827085" cy="3786085"/>
          </a:xfrm>
        </p:spPr>
        <p:txBody>
          <a:bodyPr/>
          <a:lstStyle>
            <a:lvl1pPr>
              <a:defRPr sz="2486"/>
            </a:lvl1pPr>
            <a:lvl2pPr>
              <a:defRPr sz="2175"/>
            </a:lvl2pPr>
            <a:lvl3pPr>
              <a:defRPr sz="1865"/>
            </a:lvl3pPr>
            <a:lvl4pPr>
              <a:defRPr sz="1554"/>
            </a:lvl4pPr>
            <a:lvl5pPr>
              <a:defRPr sz="1554"/>
            </a:lvl5pPr>
            <a:lvl6pPr>
              <a:defRPr sz="1554"/>
            </a:lvl6pPr>
            <a:lvl7pPr>
              <a:defRPr sz="1554"/>
            </a:lvl7pPr>
            <a:lvl8pPr>
              <a:defRPr sz="1554"/>
            </a:lvl8pPr>
            <a:lvl9pPr>
              <a:defRPr sz="155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93EE-7846-4521-80BC-DC61B8FAA7DF}" type="datetimeFigureOut">
              <a:rPr lang="de-DE" smtClean="0"/>
              <a:t>23.05.2024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68A8-8565-4B45-B3C4-F36092EDF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93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67084"/>
            <a:ext cx="3827085" cy="3786085"/>
          </a:xfrm>
        </p:spPr>
        <p:txBody>
          <a:bodyPr anchor="t"/>
          <a:lstStyle>
            <a:lvl1pPr marL="0" indent="0">
              <a:buNone/>
              <a:defRPr sz="2486"/>
            </a:lvl1pPr>
            <a:lvl2pPr marL="355199" indent="0">
              <a:buNone/>
              <a:defRPr sz="2175"/>
            </a:lvl2pPr>
            <a:lvl3pPr marL="710397" indent="0">
              <a:buNone/>
              <a:defRPr sz="1865"/>
            </a:lvl3pPr>
            <a:lvl4pPr marL="1065596" indent="0">
              <a:buNone/>
              <a:defRPr sz="1554"/>
            </a:lvl4pPr>
            <a:lvl5pPr marL="1420795" indent="0">
              <a:buNone/>
              <a:defRPr sz="1554"/>
            </a:lvl5pPr>
            <a:lvl6pPr marL="1775993" indent="0">
              <a:buNone/>
              <a:defRPr sz="1554"/>
            </a:lvl6pPr>
            <a:lvl7pPr marL="2131192" indent="0">
              <a:buNone/>
              <a:defRPr sz="1554"/>
            </a:lvl7pPr>
            <a:lvl8pPr marL="2486391" indent="0">
              <a:buNone/>
              <a:defRPr sz="1554"/>
            </a:lvl8pPr>
            <a:lvl9pPr marL="2841589" indent="0">
              <a:buNone/>
              <a:defRPr sz="1554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93EE-7846-4521-80BC-DC61B8FAA7DF}" type="datetimeFigureOut">
              <a:rPr lang="de-DE" smtClean="0"/>
              <a:t>23.05.2024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68A8-8565-4B45-B3C4-F36092EDF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03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83649"/>
            <a:ext cx="6520220" cy="102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418240"/>
            <a:ext cx="6520220" cy="338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B793EE-7846-4521-80BC-DC61B8FAA7DF}" type="datetimeFigureOut">
              <a:rPr lang="de-DE" smtClean="0"/>
              <a:t>23.05.2024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0368A8-8565-4B45-B3C4-F36092EDF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37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0397" rtl="0" eaLnBrk="1" latinLnBrk="0" hangingPunct="1">
        <a:lnSpc>
          <a:spcPct val="90000"/>
        </a:lnSpc>
        <a:spcBef>
          <a:spcPct val="0"/>
        </a:spcBef>
        <a:buNone/>
        <a:defRPr sz="34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599" indent="-177599" algn="l" defTabSz="710397" rtl="0" eaLnBrk="1" latinLnBrk="0" hangingPunct="1">
        <a:lnSpc>
          <a:spcPct val="90000"/>
        </a:lnSpc>
        <a:spcBef>
          <a:spcPts val="777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532798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887997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554" kern="1200">
          <a:solidFill>
            <a:schemeClr val="tx1"/>
          </a:solidFill>
          <a:latin typeface="+mn-lt"/>
          <a:ea typeface="+mn-ea"/>
          <a:cs typeface="+mn-cs"/>
        </a:defRPr>
      </a:lvl3pPr>
      <a:lvl4pPr marL="1243195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598394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953593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308791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663990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3019189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1pPr>
      <a:lvl2pPr marL="355199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710397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3pPr>
      <a:lvl4pPr marL="1065596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420795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775993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131192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486391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2841589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29D55F0E-DBA5-7F0E-72C3-C065F9D5CF63}"/>
              </a:ext>
            </a:extLst>
          </p:cNvPr>
          <p:cNvSpPr/>
          <p:nvPr/>
        </p:nvSpPr>
        <p:spPr>
          <a:xfrm>
            <a:off x="1282814" y="166802"/>
            <a:ext cx="4994048" cy="4994048"/>
          </a:xfrm>
          <a:prstGeom prst="ellipse">
            <a:avLst/>
          </a:prstGeom>
          <a:solidFill>
            <a:srgbClr val="0C5489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575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D66C0CF-9514-72EB-49D5-9913E446A347}"/>
              </a:ext>
            </a:extLst>
          </p:cNvPr>
          <p:cNvSpPr/>
          <p:nvPr/>
        </p:nvSpPr>
        <p:spPr>
          <a:xfrm>
            <a:off x="1882099" y="766088"/>
            <a:ext cx="3795476" cy="3795476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575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BFE4C51-0F9E-74F5-7AC3-CE19FF59BAF4}"/>
              </a:ext>
            </a:extLst>
          </p:cNvPr>
          <p:cNvSpPr txBox="1"/>
          <p:nvPr/>
        </p:nvSpPr>
        <p:spPr>
          <a:xfrm>
            <a:off x="2113184" y="949356"/>
            <a:ext cx="3319212" cy="4072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996" dirty="0" err="1">
                <a:latin typeface="Brix Slab Medium" panose="02000000000000000000" pitchFamily="50" charset="0"/>
              </a:rPr>
              <a:t>AuVAReS</a:t>
            </a:r>
            <a:endParaRPr lang="de-DE" sz="3996" dirty="0">
              <a:latin typeface="Brix Slab Medium" panose="02000000000000000000" pitchFamily="50" charset="0"/>
            </a:endParaRPr>
          </a:p>
          <a:p>
            <a:pPr algn="ctr"/>
            <a:r>
              <a:rPr lang="de-DE" sz="2220" dirty="0">
                <a:latin typeface="Brix Slab Medium" panose="02000000000000000000" pitchFamily="50" charset="0"/>
              </a:rPr>
              <a:t>Hochschule Bremen</a:t>
            </a:r>
          </a:p>
          <a:p>
            <a:pPr algn="ctr"/>
            <a:endParaRPr lang="de-DE" sz="2220" dirty="0">
              <a:latin typeface="Brix Slab Medium" panose="02000000000000000000" pitchFamily="50" charset="0"/>
            </a:endParaRPr>
          </a:p>
          <a:p>
            <a:pPr algn="ctr"/>
            <a:endParaRPr lang="de-DE" sz="2220" dirty="0">
              <a:latin typeface="Brix Slab Medium" panose="02000000000000000000" pitchFamily="50" charset="0"/>
            </a:endParaRPr>
          </a:p>
          <a:p>
            <a:pPr algn="ctr"/>
            <a:endParaRPr lang="de-DE" sz="2220" dirty="0">
              <a:latin typeface="Brix Slab Medium" panose="02000000000000000000" pitchFamily="50" charset="0"/>
            </a:endParaRPr>
          </a:p>
          <a:p>
            <a:pPr algn="ctr"/>
            <a:endParaRPr lang="de-DE" sz="2220" dirty="0">
              <a:latin typeface="Brix Slab Medium" panose="02000000000000000000" pitchFamily="50" charset="0"/>
            </a:endParaRPr>
          </a:p>
          <a:p>
            <a:pPr algn="ctr"/>
            <a:endParaRPr lang="de-DE" sz="2220" dirty="0">
              <a:latin typeface="Brix Slab Medium" panose="02000000000000000000" pitchFamily="50" charset="0"/>
            </a:endParaRPr>
          </a:p>
          <a:p>
            <a:pPr algn="ctr"/>
            <a:endParaRPr lang="de-DE" sz="777" dirty="0">
              <a:latin typeface="Brix Slab Medium" panose="02000000000000000000" pitchFamily="50" charset="0"/>
            </a:endParaRPr>
          </a:p>
          <a:p>
            <a:pPr algn="ctr"/>
            <a:endParaRPr lang="de-DE" sz="777" dirty="0">
              <a:latin typeface="Brix Slab Medium" panose="02000000000000000000" pitchFamily="50" charset="0"/>
            </a:endParaRPr>
          </a:p>
          <a:p>
            <a:pPr algn="ctr"/>
            <a:endParaRPr lang="de-DE" sz="777" dirty="0">
              <a:latin typeface="Brix Slab Medium" panose="02000000000000000000" pitchFamily="50" charset="0"/>
            </a:endParaRPr>
          </a:p>
          <a:p>
            <a:pPr algn="ctr"/>
            <a:r>
              <a:rPr lang="de-DE" sz="2220" dirty="0">
                <a:latin typeface="Brix Slab Medium" panose="02000000000000000000" pitchFamily="50" charset="0"/>
              </a:rPr>
              <a:t>Landeplatz</a:t>
            </a:r>
          </a:p>
          <a:p>
            <a:endParaRPr lang="de-DE" sz="3996" dirty="0">
              <a:latin typeface="Brix Slab Medium" panose="02000000000000000000" pitchFamily="50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FA0CD72-B00A-CE53-D113-586FBB05395C}"/>
              </a:ext>
            </a:extLst>
          </p:cNvPr>
          <p:cNvSpPr txBox="1"/>
          <p:nvPr/>
        </p:nvSpPr>
        <p:spPr>
          <a:xfrm>
            <a:off x="0" y="0"/>
            <a:ext cx="1959109" cy="2140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9" u="sng" dirty="0">
                <a:solidFill>
                  <a:schemeClr val="bg1"/>
                </a:solidFill>
                <a:latin typeface="Brix Slab Medium" panose="02000000000000000000" pitchFamily="50" charset="0"/>
              </a:rPr>
              <a:t>Vor dem Einsatz von </a:t>
            </a:r>
            <a:r>
              <a:rPr lang="de-DE" sz="1109" u="sng" dirty="0" err="1">
                <a:solidFill>
                  <a:schemeClr val="bg1"/>
                </a:solidFill>
                <a:latin typeface="Brix Slab Medium" panose="02000000000000000000" pitchFamily="50" charset="0"/>
              </a:rPr>
              <a:t>AuVAReS</a:t>
            </a:r>
            <a:r>
              <a:rPr lang="de-DE" sz="1109" u="sng" dirty="0">
                <a:solidFill>
                  <a:schemeClr val="bg1"/>
                </a:solidFill>
                <a:latin typeface="Brix Slab Medium" panose="02000000000000000000" pitchFamily="50" charset="0"/>
              </a:rPr>
              <a:t>:</a:t>
            </a:r>
          </a:p>
          <a:p>
            <a:pPr marL="190292" indent="-190292">
              <a:buFontTx/>
              <a:buChar char="-"/>
            </a:pPr>
            <a:r>
              <a:rPr lang="de-DE" sz="1109" dirty="0">
                <a:solidFill>
                  <a:schemeClr val="bg1"/>
                </a:solidFill>
                <a:latin typeface="Brix Slab Medium" panose="02000000000000000000" pitchFamily="50" charset="0"/>
              </a:rPr>
              <a:t>Geladenen Akku einsetzten</a:t>
            </a:r>
          </a:p>
          <a:p>
            <a:pPr marL="190292" indent="-190292">
              <a:buFontTx/>
              <a:buChar char="-"/>
            </a:pPr>
            <a:r>
              <a:rPr lang="de-DE" sz="1109" dirty="0">
                <a:solidFill>
                  <a:schemeClr val="bg1"/>
                </a:solidFill>
                <a:latin typeface="Brix Slab Medium" panose="02000000000000000000" pitchFamily="50" charset="0"/>
              </a:rPr>
              <a:t>Drohne aktivieren</a:t>
            </a:r>
          </a:p>
          <a:p>
            <a:pPr marL="190292" indent="-190292">
              <a:buFontTx/>
              <a:buChar char="-"/>
            </a:pPr>
            <a:r>
              <a:rPr lang="de-DE" sz="1109" dirty="0">
                <a:solidFill>
                  <a:schemeClr val="bg1"/>
                </a:solidFill>
                <a:latin typeface="Brix Slab Medium" panose="02000000000000000000" pitchFamily="50" charset="0"/>
              </a:rPr>
              <a:t>Landeplatz mit Pfeil auf Kicker ausrichten in </a:t>
            </a:r>
            <a:br>
              <a:rPr lang="de-DE" sz="1109" dirty="0">
                <a:solidFill>
                  <a:schemeClr val="bg1"/>
                </a:solidFill>
                <a:latin typeface="Brix Slab Medium" panose="02000000000000000000" pitchFamily="50" charset="0"/>
              </a:rPr>
            </a:br>
            <a:r>
              <a:rPr lang="de-DE" sz="1109" dirty="0">
                <a:solidFill>
                  <a:schemeClr val="bg1"/>
                </a:solidFill>
                <a:latin typeface="Brix Slab Medium" panose="02000000000000000000" pitchFamily="50" charset="0"/>
              </a:rPr>
              <a:t>ca. 2 m Entfernung</a:t>
            </a:r>
          </a:p>
          <a:p>
            <a:pPr marL="190292" indent="-190292">
              <a:buFontTx/>
              <a:buChar char="-"/>
            </a:pPr>
            <a:r>
              <a:rPr lang="de-DE" sz="1109" dirty="0">
                <a:solidFill>
                  <a:schemeClr val="bg1"/>
                </a:solidFill>
                <a:latin typeface="Brix Slab Medium" panose="02000000000000000000" pitchFamily="50" charset="0"/>
              </a:rPr>
              <a:t>Drohne anfordern</a:t>
            </a:r>
          </a:p>
          <a:p>
            <a:pPr marL="190292" indent="-190292">
              <a:buFontTx/>
              <a:buChar char="-"/>
            </a:pPr>
            <a:r>
              <a:rPr lang="de-DE" sz="1109" dirty="0">
                <a:solidFill>
                  <a:schemeClr val="bg1"/>
                </a:solidFill>
                <a:latin typeface="Brix Slab Medium" panose="02000000000000000000" pitchFamily="50" charset="0"/>
              </a:rPr>
              <a:t>Startbereich frei </a:t>
            </a:r>
            <a:br>
              <a:rPr lang="de-DE" sz="1109" dirty="0">
                <a:solidFill>
                  <a:schemeClr val="bg1"/>
                </a:solidFill>
                <a:latin typeface="Brix Slab Medium" panose="02000000000000000000" pitchFamily="50" charset="0"/>
              </a:rPr>
            </a:br>
            <a:r>
              <a:rPr lang="de-DE" sz="1109" dirty="0">
                <a:solidFill>
                  <a:schemeClr val="bg1"/>
                </a:solidFill>
                <a:latin typeface="Brix Slab Medium" panose="02000000000000000000" pitchFamily="50" charset="0"/>
              </a:rPr>
              <a:t>von Personen &amp;</a:t>
            </a:r>
            <a:br>
              <a:rPr lang="de-DE" sz="1109" dirty="0">
                <a:solidFill>
                  <a:schemeClr val="bg1"/>
                </a:solidFill>
                <a:latin typeface="Brix Slab Medium" panose="02000000000000000000" pitchFamily="50" charset="0"/>
              </a:rPr>
            </a:br>
            <a:r>
              <a:rPr lang="de-DE" sz="1109" dirty="0">
                <a:solidFill>
                  <a:schemeClr val="bg1"/>
                </a:solidFill>
                <a:latin typeface="Brix Slab Medium" panose="02000000000000000000" pitchFamily="50" charset="0"/>
              </a:rPr>
              <a:t>Gegenständen?</a:t>
            </a:r>
          </a:p>
        </p:txBody>
      </p:sp>
      <p:pic>
        <p:nvPicPr>
          <p:cNvPr id="3" name="Grafik 2" descr="Ein Bild, das Screenshot, Grafiken, Grafikdesign, Design enthält.&#10;&#10;Automatisch generierte Beschreibung">
            <a:extLst>
              <a:ext uri="{FF2B5EF4-FFF2-40B4-BE49-F238E27FC236}">
                <a16:creationId xmlns:a16="http://schemas.microsoft.com/office/drawing/2014/main" id="{FCC5B275-35DE-9BB5-933E-F9E478A44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46"/>
          <a:stretch/>
        </p:blipFill>
        <p:spPr>
          <a:xfrm>
            <a:off x="70980" y="3487213"/>
            <a:ext cx="1747213" cy="1840437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199092A-1B21-DCA4-661D-2EFBBF218FE1}"/>
              </a:ext>
            </a:extLst>
          </p:cNvPr>
          <p:cNvGrpSpPr/>
          <p:nvPr/>
        </p:nvGrpSpPr>
        <p:grpSpPr>
          <a:xfrm>
            <a:off x="3158807" y="1912399"/>
            <a:ext cx="1242061" cy="1509900"/>
            <a:chOff x="5281612" y="0"/>
            <a:chExt cx="2238375" cy="2721060"/>
          </a:xfrm>
          <a:solidFill>
            <a:srgbClr val="0C5489"/>
          </a:solidFill>
        </p:grpSpPr>
        <p:sp>
          <p:nvSpPr>
            <p:cNvPr id="6" name="Pfeil: nach oben 5">
              <a:extLst>
                <a:ext uri="{FF2B5EF4-FFF2-40B4-BE49-F238E27FC236}">
                  <a16:creationId xmlns:a16="http://schemas.microsoft.com/office/drawing/2014/main" id="{E2FD7F4B-2002-F577-E58F-1CF201D089BA}"/>
                </a:ext>
              </a:extLst>
            </p:cNvPr>
            <p:cNvSpPr/>
            <p:nvPr/>
          </p:nvSpPr>
          <p:spPr>
            <a:xfrm>
              <a:off x="5281612" y="0"/>
              <a:ext cx="2238375" cy="2705100"/>
            </a:xfrm>
            <a:prstGeom prst="upArrow">
              <a:avLst>
                <a:gd name="adj1" fmla="val 57121"/>
                <a:gd name="adj2" fmla="val 54748"/>
              </a:avLst>
            </a:prstGeom>
            <a:grpFill/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575"/>
            </a:p>
          </p:txBody>
        </p:sp>
        <p:pic>
          <p:nvPicPr>
            <p:cNvPr id="5" name="Grafik 4" descr="Quadcopter mit einfarbiger Füllung">
              <a:extLst>
                <a:ext uri="{FF2B5EF4-FFF2-40B4-BE49-F238E27FC236}">
                  <a16:creationId xmlns:a16="http://schemas.microsoft.com/office/drawing/2014/main" id="{45522A8B-CB1C-7A06-2389-225081254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22894" y="1365250"/>
              <a:ext cx="1355810" cy="135581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</p:grpSp>
    </p:spTree>
    <p:extLst>
      <p:ext uri="{BB962C8B-B14F-4D97-AF65-F5344CB8AC3E}">
        <p14:creationId xmlns:p14="http://schemas.microsoft.com/office/powerpoint/2010/main" val="960853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</Words>
  <Application>Microsoft Office PowerPoint</Application>
  <PresentationFormat>Benutzerdefiniert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Brix Slab Medium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Scheeler</dc:creator>
  <cp:lastModifiedBy>Julian Scheeler</cp:lastModifiedBy>
  <cp:revision>7</cp:revision>
  <dcterms:created xsi:type="dcterms:W3CDTF">2024-05-11T12:20:50Z</dcterms:created>
  <dcterms:modified xsi:type="dcterms:W3CDTF">2024-05-23T09:26:56Z</dcterms:modified>
</cp:coreProperties>
</file>