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28"/>
  </p:normalViewPr>
  <p:slideViewPr>
    <p:cSldViewPr snapToGrid="0">
      <p:cViewPr varScale="1">
        <p:scale>
          <a:sx n="85" d="100"/>
          <a:sy n="85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117 183 6447 0 0,'-18'111'1017'0'0,"10"-55"-466"0"0,-44 504 3212 0 0,41-201-3733 0 0,3-62-39 0 0,-1-139-102 0 0,-2 334-570 0 0,49-155 1541 0 0,-16-198 164 0 0,11 86-70 0 0,-3 229-1277 0 0,-34-244-1919 0 0,-1 65-181 0 0,12-90 3685 0 0,-10 24-1318 0 0,-2-73 880 0 0,6-130-502 0 0,-1-1 1 0 0,1 0-1 0 0,0 0 0 0 0,1 0 0 0 0,-1 0 0 0 0,1 0 0 0 0,4 8 0 0 0,-4-8-235 0 0,1 1-1 0 0,-1 0 1 0 0,0-1-1 0 0,-1 1 1 0 0,2 7-1 0 0,1 33-313 0 0,8 53 684 0 0,-9-81 67 0 0,1-1 1 0 0,1 0 0 0 0,12 29-1 0 0,-9-28-452 0 0,2 6-61 0 0,2-1 0 0 0,18 30-1 0 0,-8-21-17 0 0,-3-2 12 0 0,3-1 1 0 0,27 30-1 0 0,-41-50-14 0 0,1-1 0 0 0,0 0 0 0 0,0 0 0 0 0,1-1 0 0 0,0-1 0 0 0,1 0 0 0 0,-1 0 0 0 0,1-1 0 0 0,0 0 0 0 0,17 5 0 0 0,144 52-508 0 0,-140-49 524 0 0,5 1-7 0 0,1-3 0 0 0,1-1 0 0 0,-1-1 0 0 0,1-3 0 0 0,48 3 0 0 0,-56-8 82 0 0,1-2-1 0 0,-1-1 0 0 0,43-8 1 0 0,89-28 419 0 0,-19-11 168 0 0,-94 29-430 0 0,1 3 0 0 0,54-10 1 0 0,284-59-211 0 0,-200 40 132 0 0,10-4-5 0 0,17 2 112 0 0,27-10 104 0 0,1-8 15 0 0,-37 10-347 0 0,-158 43-21 0 0,1 3 1 0 0,66-7-1 0 0,102 5-24 0 0,-17 19 126 0 0,-3 17 91 0 0,-37-3-129 0 0,-26-13-83 0 0,-66-5 0 0 0,15-2 0 0 0,-48-1 0 0 0,58 6 0 0 0,-27 3 0 0 0,-28-5 0 0 0,0 2 0 0 0,62 17 0 0 0,-84-16 0 0 0,-1 0 0 0 0,0 1 0 0 0,16 11 0 0 0,21 11 0 0 0,-44-25-38 0 0,-1 0-1 0 0,0 0 0 0 0,-1 1 0 0 0,1 0 1 0 0,9 10-1 0 0,-11-9-17 0 0,2-1 0 0 0,-1 0 0 0 0,1 0 0 0 0,14 9 0 0 0,-20-15 74 0 0,-1 1 1 0 0,0 0-1 0 0,0-1 0 0 0,0 1 0 0 0,0-1 0 0 0,1 0 1 0 0,-1 1-1 0 0,0-1 0 0 0,0 0 0 0 0,1 0 0 0 0,-1 0 1 0 0,0 0-1 0 0,1 0 0 0 0,-1 0 0 0 0,0 0 0 0 0,0 0 1 0 0,1 0-1 0 0,1-1 0 0 0,-2 0 18 0 0,0 1-1 0 0,-1-1 1 0 0,1 0 0 0 0,0 1 0 0 0,0-1-1 0 0,-1 0 1 0 0,1 0 0 0 0,0 0 0 0 0,-1 1-1 0 0,1-1 1 0 0,-1 0 0 0 0,1 0 0 0 0,-1 0-1 0 0,1 0 1 0 0,-1 0 0 0 0,0 0 0 0 0,1 0-1 0 0,-1 0 1 0 0,0 0 0 0 0,0 0 0 0 0,0 0-1 0 0,0-3 1 0 0,0-39 108 0 0,-2 0-1 0 0,-8-55 1 0 0,1 28 144 0 0,-18-126 505 0 0,2 14-525 0 0,19 133-232 0 0,-33-423 52 0 0,37 391-83 0 0,-28-542 43 0 0,-2 192 60 0 0,20-5-174 0 0,19 154-187 0 0,0-45 181 0 0,-24-1 238 0 0,-24-14-495 0 0,33 131-1490 0 0,6 92 1809 0 0,-4 78 292 0 0,4 32-356 0 0,0-1 1 0 0,0-14 0 0 0,3 17-171 0 0,0 0 1 0 0,0 0-1 0 0,0 0 0 0 0,1 0 0 0 0,1 0 0 0 0,-1 0 1 0 0,1 1-1 0 0,0-1 0 0 0,4-5 0 0 0,-2 4 8 0 0,-2 0-1 0 0,1 0 0 0 0,-1 0 0 0 0,0 0 0 0 0,4-17 1 0 0,-7 23 227 0 0,4-21-350 0 0,-2-1 0 0 0,0 1-1 0 0,-1-1 1 0 0,-4-31-1 0 0,3 54 389 0 0,0 0-1 0 0,0 0 1 0 0,0 0-1 0 0,-1 0 0 0 0,1 0 1 0 0,-1 0-1 0 0,1 0 1 0 0,-1 0-1 0 0,1 0 0 0 0,-1 0 1 0 0,1 0-1 0 0,-1 0 1 0 0,0 0-1 0 0,0 0 0 0 0,1 1 1 0 0,-1-1-1 0 0,0 0 1 0 0,0 0-1 0 0,0 1 1 0 0,0-1-1 0 0,-1 0 0 0 0,-2-1 262 0 0,0 1 0 0 0,-1 0-1 0 0,1 0 1 0 0,-6-1-1 0 0,6 1-216 0 0,1 1-1 0 0,-1-1 1 0 0,1 0-1 0 0,-1 0 1 0 0,1 0-1 0 0,0 0 1 0 0,-1-1-1 0 0,-4-3 1 0 0,-15-13-64 0 0,13 9-7 0 0,-24-15 0 0 0,29 21-3 0 0,0 0 1 0 0,0 1 0 0 0,-1 0 0 0 0,1 0-1 0 0,-1 0 1 0 0,1 0 0 0 0,-1 1-1 0 0,-6 0 1 0 0,-22-1 514 0 0,-57 5-1 0 0,14 0 52 0 0,-59-7-88 0 0,71 1-198 0 0,0 2 0 0 0,-102 13 0 0 0,57 2 253 0 0,-118-1 1 0 0,126-11-98 0 0,-427 26 695 0 0,156 13-951 0 0,-21-29-126 0 0,334-16-54 0 0,0-4 1 0 0,-68-17-1 0 0,-16-2 14 0 0,-19 8 53 0 0,123 17-49 0 0,0 1 0 0 0,-44 6 0 0 0,21 3-17 0 0,-1 3 0 0 0,-68 22 0 0 0,94-24 0 0 0,0 0 0 0 0,-57 4 0 0 0,-78-6 0 0 0,153-6-5 0 0,0 0-1 0 0,0 1 1 0 0,1 1 0 0 0,-1 1-1 0 0,1 1 1 0 0,0 1 0 0 0,0 0-1 0 0,0 1 1 0 0,-20 12 0 0 0,4-2-25 0 0,0-2 1 0 0,-1-1-1 0 0,-1-2 0 0 0,0-2 1 0 0,0-1-1 0 0,-1-2 0 0 0,0-1 1 0 0,-60 1-1 0 0,48-3-55 0 0,-92 19-1 0 0,52-6-199 0 0,24-5-532 0 0,23-3-3220 0 0,34-7-2445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4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8751 0 0,'12'-16'1216'0'0,"1"0"0"0"0,1 1 0 0 0,0 1 0 0 0,24-19 0 0 0,-23 20-856 0 0,3-2 292 0 0,1 0 1 0 0,0 1-1 0 0,29-16 0 0 0,-35 24-597 0 0,0 0-1 0 0,0 0 1 0 0,1 2 0 0 0,-1-1 0 0 0,1 2-1 0 0,27-4 1 0 0,-14 4-130 0 0,36 1 0 0 0,-56 3 24 0 0,1-1 1 0 0,-1 1-1 0 0,1 0 1 0 0,-1 0-1 0 0,0 1 0 0 0,0 0 1 0 0,0 0-1 0 0,0 1 1 0 0,13 7-1 0 0,-18-9-16 0 0,1 1 0 0 0,-1 0 0 0 0,0 0 0 0 0,0 0 0 0 0,0 0 0 0 0,-1 0-1 0 0,1 0 1 0 0,0 0 0 0 0,-1 0 0 0 0,0 1 0 0 0,1-1 0 0 0,-1 1 0 0 0,0-1 0 0 0,0 1 0 0 0,0-1-1 0 0,-1 1 1 0 0,1 0 0 0 0,-1-1 0 0 0,1 1 0 0 0,-1 0 0 0 0,0-1 0 0 0,0 1 0 0 0,0 0 0 0 0,-1 5-1 0 0,-1 4-147 0 0,-1 0-1 0 0,0 0 1 0 0,-1 0-1 0 0,-6 13 1 0 0,7-17 200 0 0,-42 97-548 0 0,-89 153 0 0 0,120-233 845 0 0,2 0 1 0 0,1 2-1 0 0,1-1 0 0 0,-10 45 0 0 0,-13 113 1660 0 0,29-157-1744 0 0,1-6 15 0 0,1-1-1 0 0,0 41 1 0 0,2-56-142 0 0,1 0-1 0 0,-1 0 0 0 0,1 1 1 0 0,0-1-1 0 0,0 0 1 0 0,1-1-1 0 0,-1 1 0 0 0,1 0 1 0 0,0 0-1 0 0,1-1 0 0 0,-1 1 1 0 0,1-1-1 0 0,0 0 1 0 0,0 1-1 0 0,0-1 0 0 0,0-1 1 0 0,6 6-1 0 0,-6-7-51 0 0,-1-1-1 0 0,0 0 0 0 0,0 1 0 0 0,1-1 1 0 0,-1 0-1 0 0,1 0 0 0 0,-1 0 1 0 0,1-1-1 0 0,-1 1 0 0 0,1-1 0 0 0,0 1 1 0 0,-1-1-1 0 0,1 0 0 0 0,0 0 1 0 0,-1 0-1 0 0,1 0 0 0 0,4-1 1 0 0,3-2-273 0 0,-1 1 1 0 0,1-1-1 0 0,12-7 1 0 0,-18 8 55 0 0,13-5-400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4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21655 0 0,'0'0'2384'0'0,"1"0"-2112"0"0,0 0 40 0 0,0-1 8 0 0,1-1 0 0 0,1 0-440 0 0,0-4-80 0 0,0-2-24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5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33 455 0 0,'0'0'86'0'0,"0"0"0"0"0,0-1-1 0 0,0 1 1 0 0,0 0-1 0 0,0 0 1 0 0,0-1-1 0 0,0 1 1 0 0,0 0-1 0 0,-1 0 1 0 0,1 0-1 0 0,0-1 1 0 0,0 1-1 0 0,0 0 1 0 0,0 0-1 0 0,0-1 1 0 0,0 1-1 0 0,0 0 1 0 0,0 0-1 0 0,-1 0 1 0 0,1 0-1 0 0,0-1 1 0 0,0 1 0 0 0,0 0-1 0 0,0 0 1 0 0,-1 0-1 0 0,1 0 1 0 0,0 0-1 0 0,0 0 1 0 0,0-1-1 0 0,-1 1 1 0 0,1 0-1 0 0,0 0 1 0 0,0 0-1 0 0,-1 0 1 0 0,1 0-1 0 0,0 0 1 0 0,0 0-1 0 0,0 0 1 0 0,-1 0-1 0 0,1 0 1 0 0,0 0-1 0 0,0 0 1 0 0,-1 0-1 0 0,1 0 1 0 0,0 0 0 0 0,0 0-1 0 0,0 0 1 0 0,-1 1-1 0 0,-2-1-23 0 0,-1 1 1 0 0,1 0-1 0 0,0 0 0 0 0,0 0 1 0 0,0 1-1 0 0,0-1 0 0 0,-1 1 1 0 0,2 0-1 0 0,-1 0 0 0 0,0 0 1 0 0,0 0-1 0 0,1 0 0 0 0,-1 1 1 0 0,1-1-1 0 0,0 1 0 0 0,-4 4 1 0 0,-5 8-78 0 0,-16 30 0 0 0,21-35 42 0 0,5-8-27 0 0,-15 25 113 0 0,-14 37 0 0 0,26-55-115 0 0,1 1 0 0 0,0-1 1 0 0,0 1-1 0 0,1-1 0 0 0,1 1 0 0 0,-1 0 0 0 0,2 0 1 0 0,0 12-1 0 0,0-22-14 0 0,-1 1 1 0 0,1-1 0 0 0,0 1 0 0 0,0-1-1 0 0,0 1 1 0 0,0-1 0 0 0,0 0 0 0 0,0 1-1 0 0,0-1 1 0 0,1 1 0 0 0,-1-1-1 0 0,0 1 1 0 0,0-1 0 0 0,0 1 0 0 0,0-1-1 0 0,0 0 1 0 0,1 1 0 0 0,-1-1 0 0 0,0 1-1 0 0,0-1 1 0 0,1 0 0 0 0,-1 1-1 0 0,1 0 1 0 0,4-9-344 0 0,2-17 158 0 0,0-4 361 0 0,0 0 0 0 0,15-34 0 0 0,-22 62-159 0 0,1 0 0 0 0,-1 0 0 0 0,1 0 0 0 0,-1 0 0 0 0,1 0 0 0 0,-1 0 0 0 0,1 0 0 0 0,0 0 0 0 0,-1 0 0 0 0,1 0 0 0 0,0 0 1 0 0,0 0-1 0 0,1-1 0 0 0,2 5-3 0 0,-2 8 2 0 0,-2 75-33 0 0,-1-37 1522 0 0,3-38-497 0 0,3-8-354 0 0,-4-4-641 0 0,0 0-1 0 0,1 1 1 0 0,-1-1 0 0 0,0 0-1 0 0,0 0 1 0 0,0 0 0 0 0,0 0-1 0 0,0 0 1 0 0,0 0-1 0 0,0 0 1 0 0,1-1 0 0 0,14-19-575 0 0,-1-1 477 0 0,2 1 0 0 0,36-34 0 0 0,-47 49 180 0 0,1 1-1 0 0,0 0 0 0 0,0 0 0 0 0,1 1 0 0 0,-1 0 0 0 0,1 0 0 0 0,0 1 0 0 0,0-1 0 0 0,0 2 1 0 0,0-1-1 0 0,1 1 0 0 0,-1 1 0 0 0,10-1 0 0 0,-14 1-42 0 0,0 1-2 0 0,-1-1-1 0 0,1 1 0 0 0,-1 0 1 0 0,1 0-1 0 0,0 0 0 0 0,0 0 0 0 0,-1 1 1 0 0,1-1-1 0 0,-1 1 0 0 0,1 0 1 0 0,-1 0-1 0 0,4 2 0 0 0,-6-3-18 0 0,-1 1-1 0 0,0-1 0 0 0,0 0 0 0 0,0 0 0 0 0,0 0 0 0 0,0 1 1 0 0,0-1-1 0 0,0 0 0 0 0,0 0 0 0 0,0 1 0 0 0,0-1 0 0 0,0 0 0 0 0,0 0 1 0 0,0 1-1 0 0,0-1 0 0 0,0 0 0 0 0,0 0 0 0 0,0 1 0 0 0,0-1 1 0 0,0 0-1 0 0,0 0 0 0 0,0 0 0 0 0,-1 1 0 0 0,1-1 0 0 0,0 0 1 0 0,0 0-1 0 0,0 1 0 0 0,0-1 0 0 0,0 0 0 0 0,-1 0 0 0 0,1 0 1 0 0,0 0-1 0 0,0 0 0 0 0,0 1 0 0 0,-1-1 0 0 0,1 0 0 0 0,0 0 1 0 0,0 0-1 0 0,0 0 0 0 0,-1 0 0 0 0,1 0 0 0 0,0 0 0 0 0,0 0 1 0 0,-1 0-1 0 0,1 0 0 0 0,0 0 0 0 0,0 1 0 0 0,-1-2 0 0 0,-13 6 579 0 0,14-4-560 0 0,-11 1 169 0 0,1 1-1 0 0,0 0 1 0 0,0 1-1 0 0,0 0 1 0 0,1 1-1 0 0,-1 0 1 0 0,1 0-1 0 0,0 1 0 0 0,0 1 1 0 0,-14 13-1 0 0,10-5-475 0 0,-19 27 0 0 0,5-4-58 0 0,26-37 322 0 0,1 0 0 0 0,-1-1 0 0 0,1 1 0 0 0,-1 0-1 0 0,0 0 1 0 0,1-1 0 0 0,-1 1 0 0 0,0-1 0 0 0,1 1-1 0 0,-1-1 1 0 0,0 1 0 0 0,0-1 0 0 0,0 1 0 0 0,1-1-1 0 0,-1 0 1 0 0,0 1 0 0 0,0-1 0 0 0,0 0 0 0 0,0 0 0 0 0,0 1-1 0 0,0-1 1 0 0,1 0 0 0 0,-1 0 0 0 0,-2 0 0 0 0,2-1 1 0 0,0 1 1 0 0,-1-1-1 0 0,1 0 1 0 0,0 1 0 0 0,0-1-1 0 0,0 0 1 0 0,-1 0-1 0 0,1 0 1 0 0,0 1-1 0 0,0-1 1 0 0,0 0 0 0 0,0-1-1 0 0,1 1 1 0 0,-2-1-1 0 0,-3-7 26 0 0,0 1 0 0 0,1-1 0 0 0,-6-15-1 0 0,8 19 26 0 0,-40-140-473 0 0,9 30 102 0 0,34 115 331 0 0,-1-1 0 0 0,0 1 0 0 0,0 0 0 0 0,0 0 0 0 0,0 0 0 0 0,0-1 0 0 0,0 1 0 0 0,0 0 0 0 0,0 0 0 0 0,-1 0 0 0 0,1-1 0 0 0,0 1 0 0 0,0 0 0 0 0,0 0 0 0 0,0 0 0 0 0,0-1 0 0 0,0 1 0 0 0,0 0 0 0 0,0 0 0 0 0,0 0 0 0 0,0 0-1 0 0,-1-1 1 0 0,1 1 0 0 0,0 0 0 0 0,0 0 0 0 0,0 0 0 0 0,0 0 0 0 0,-1 0 0 0 0,1 0 0 0 0,0 0 0 0 0,0-1 0 0 0,0 1 0 0 0,0 0 0 0 0,-1 0 0 0 0,1 0 0 0 0,0 0 0 0 0,0 0 0 0 0,0 0 0 0 0,-1 0 0 0 0,1 0 0 0 0,0 0 0 0 0,0 0 0 0 0,-4 10 191 0 0,-1 20 167 0 0,5-28-344 0 0,-1 10-15 0 0,-8 54 26 0 0,7-57-98 0 0,0-1 0 0 0,-1 1 0 0 0,0-1 0 0 0,0 0 0 0 0,-6 12 0 0 0,9-20 94 0 0,-1 1 0 0 0,1 0 0 0 0,0-1 0 0 0,0 1-1 0 0,-1-1 1 0 0,1 1 0 0 0,-1-1 0 0 0,1 1 0 0 0,0-1-1 0 0,-1 1 1 0 0,1-1 0 0 0,-1 1 0 0 0,1-1 0 0 0,-1 0-1 0 0,1 1 1 0 0,-1-1 0 0 0,1 0 0 0 0,-1 1 0 0 0,0-1-1 0 0,1 0 1 0 0,-1 0 0 0 0,1 0 0 0 0,-1 1 0 0 0,0-1-1 0 0,1 0 1 0 0,-2 0 0 0 0,0-1 98 0 0,1 1 1 0 0,0-1-1 0 0,-1 1 0 0 0,1-1 1 0 0,0 0-1 0 0,-1 0 0 0 0,1 1 0 0 0,0-1 1 0 0,-2-2-1 0 0,-11-7 450 0 0,12 10-588 0 0,1-1-1 0 0,0 0 0 0 0,-1 0 0 0 0,1 0 0 0 0,0 0 1 0 0,0 0-1 0 0,0 0 0 0 0,0 0 0 0 0,0 0 0 0 0,0 0 1 0 0,0 0-1 0 0,0-1 0 0 0,-1-2 0 0 0,-8-21-455 0 0,5 12 243 0 0,-26-49-979 0 0,27 55 1045 0 0,-1-1 0 0 0,0 1-1 0 0,-1 0 1 0 0,0 0 0 0 0,-11-10 0 0 0,16 17 163 0 0,1-1 0 0 0,-1 1 0 0 0,0-1 1 0 0,1 1-1 0 0,-1-1 0 0 0,0 1 1 0 0,1 0-1 0 0,-1-1 0 0 0,0 1 0 0 0,1 0 1 0 0,-1 0-1 0 0,0 0 0 0 0,0-1 0 0 0,1 1 1 0 0,-1 0-1 0 0,0 0 0 0 0,0 0 1 0 0,0 0-1 0 0,1 0 0 0 0,-1 0 0 0 0,0 0 1 0 0,0 1-1 0 0,0-1 0 0 0,0 0 0 0 0,-1 1 24 0 0,1 0-1 0 0,-1 0 0 0 0,1 0 0 0 0,-1 0 0 0 0,1 0 0 0 0,0 0 0 0 0,0 1 0 0 0,0-1 0 0 0,-1 0 1 0 0,0 3-1 0 0,-3 4 178 0 0,1-1 0 0 0,1 1 0 0 0,-5 12 0 0 0,8-20-189 0 0,0 1-4 0 0,-9 23 370 0 0,-7 39 0 0 0,14-57-331 0 0,1 0 1 0 0,0 0-1 0 0,1 1 1 0 0,0-1-1 0 0,0 0 1 0 0,0 1-1 0 0,1-1 1 0 0,-1 1-1 0 0,2-1 0 0 0,-1 0 1 0 0,5 12-1 0 0,-5-16-166 0 0,0 1-1 0 0,1-1 0 0 0,-1 0 0 0 0,1 0 1 0 0,0 0-1 0 0,3 3 0 0 0,6 3-4106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5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4607 0 0,'25'88'494'0'0,"-7"-27"-764"0"0,-15-53 244 0 0,-2-2 75 0 0,0 0 0 0 0,1-1 0 0 0,5 11 0 0 0,-5-15 639 0 0,0-5-276 0 0,-1-7 48 0 0,5-78 914 0 0,9-88-1128 0 0,-11 153-647 0 0,0 1-1 0 0,2 0 0 0 0,1 0 1 0 0,0 0-1 0 0,15-28 0 0 0,-20 48 274 0 0,-1 0 0 0 0,0 1 0 0 0,1-1 0 0 0,0 1 0 0 0,0-1-1 0 0,0 1 1 0 0,0 0 0 0 0,0 0 0 0 0,0 0 0 0 0,3-3 0 0 0,-4 5 95 0 0,0-1 0 0 0,0 1 0 0 0,0 0 1 0 0,0-1-1 0 0,0 1 0 0 0,0 0 0 0 0,0 0 1 0 0,0 0-1 0 0,0 0 0 0 0,0 0 1 0 0,0 0-1 0 0,0 0 0 0 0,0 0 0 0 0,0 0 1 0 0,0 0-1 0 0,0 0 0 0 0,0 1 0 0 0,0-1 1 0 0,0 0-1 0 0,0 1 0 0 0,0-1 1 0 0,0 1-1 0 0,0-1 0 0 0,-1 1 0 0 0,1-1 1 0 0,0 1-1 0 0,0 0 0 0 0,-1-1 0 0 0,1 1 1 0 0,0 0-1 0 0,-1 0 0 0 0,1 0 1 0 0,0 0-1 0 0,8 12-24 0 0,-1 0 0 0 0,0 0 0 0 0,-1 0 0 0 0,-1 1 0 0 0,0 0 0 0 0,6 21 0 0 0,2 5 428 0 0,5 4 801 0 0,8 25 2146 0 0,-27-69-3307 0 0,4 14 571 0 0,-4-14-525 0 0,0 1-1 0 0,1-1 0 0 0,-1 1 1 0 0,0-1-1 0 0,0 1 0 0 0,0-1 1 0 0,0 1-1 0 0,0-1 1 0 0,0 1-1 0 0,0-1 0 0 0,0 1 1 0 0,0-1-1 0 0,0 1 0 0 0,0-1 1 0 0,-1 1-1 0 0,1-1 0 0 0,0 1 1 0 0,0-1-1 0 0,0 1 0 0 0,-1-1 1 0 0,1 0-1 0 0,0 1 0 0 0,-1 0 1 0 0,-2-1 783 0 0,2-9-255 0 0,2 3-705 0 0,0 0 0 0 0,1 0-1 0 0,-1 1 1 0 0,2-1 0 0 0,-1 1 0 0 0,0-1 0 0 0,1 1-1 0 0,0 0 1 0 0,0 0 0 0 0,1 0 0 0 0,-1 0 0 0 0,9-7-1 0 0,-12 11 96 0 0,0 1-1 0 0,1 0 1 0 0,-1-1-1 0 0,1 1 1 0 0,-1-1-1 0 0,1 1 1 0 0,0 0-1 0 0,-1-1 1 0 0,1 1-1 0 0,-1 0 1 0 0,1 0-1 0 0,0 0 1 0 0,-1-1-1 0 0,1 1 1 0 0,-1 0-1 0 0,1 0 1 0 0,0 0-1 0 0,-1 0 1 0 0,1 0-1 0 0,0 0 1 0 0,-1 0-1 0 0,1 0 1 0 0,0 0-1 0 0,0 1 1 0 0,0-1 3 0 0,0 1 0 0 0,0 0 0 0 0,0-1 0 0 0,0 1 0 0 0,0 0 0 0 0,0 0 0 0 0,0-1 0 0 0,0 1 0 0 0,0 0 0 0 0,-1 0 0 0 0,1 0 0 0 0,0 2 0 0 0,3 3 48 0 0,-1 0 1 0 0,0 1-1 0 0,2 10 1 0 0,-3-12 54 0 0,3 15 293 0 0,-4-16-134 0 0,0 1 0 0 0,0-1 0 0 0,0 1 0 0 0,1-1 1 0 0,0 0-1 0 0,0 0 0 0 0,3 6 0 0 0,-5-10-216 0 0,0 1-1 0 0,0-1 1 0 0,1 0-1 0 0,-1 0 1 0 0,0 0 0 0 0,0 0-1 0 0,0 0 1 0 0,0 0 0 0 0,0 1-1 0 0,0-1 1 0 0,1 0-1 0 0,-1 0 1 0 0,0 0 0 0 0,0 0-1 0 0,0 0 1 0 0,0 0-1 0 0,1 0 1 0 0,-1 0 0 0 0,0 0-1 0 0,0 0 1 0 0,0 0-1 0 0,1 0 1 0 0,-1 0 0 0 0,0 0-1 0 0,0 0 1 0 0,0 0 0 0 0,0 0-1 0 0,1 0 1 0 0,-1 0-1 0 0,0 0 1 0 0,0 0 0 0 0,0 0-1 0 0,0 0 1 0 0,1 0-1 0 0,-1 0 1 0 0,0-1 0 0 0,0 1-1 0 0,0 0 1 0 0,7-8 389 0 0,3-15-235 0 0,-9 20-121 0 0,4-11-49 0 0,-4 10-119 0 0,1 0 0 0 0,-1 0 0 0 0,1 0 0 0 0,-1 0 0 0 0,1 0 0 0 0,1 0 0 0 0,2-4 0 0 0,-5 8 106 0 0,1 0-1 0 0,-1 0 1 0 0,1-1 0 0 0,0 1-1 0 0,-1 0 1 0 0,1 0-1 0 0,-1 0 1 0 0,1 0 0 0 0,-1 0-1 0 0,1 0 1 0 0,-1 0-1 0 0,1 0 1 0 0,0 0-1 0 0,-1 0 1 0 0,1 0 0 0 0,-1 0-1 0 0,1 0 1 0 0,-1 1-1 0 0,1-1 1 0 0,-1 0 0 0 0,1 0-1 0 0,-1 0 1 0 0,1 1-1 0 0,-1-1 1 0 0,1 0-1 0 0,-1 1 1 0 0,1-1 0 0 0,-1 1-1 0 0,0-1 1 0 0,1 1-1 0 0,13 12-74 0 0,35 53 449 0 0,-40-51-231 0 0,2 0-1 0 0,0-1 0 0 0,0 0 0 0 0,1-1 0 0 0,16 13 0 0 0,-27-24-119 0 0,0-1-1 0 0,1 0 0 0 0,-1 0 0 0 0,1 0 1 0 0,-1-1-1 0 0,1 1 0 0 0,0 0 1 0 0,-1-1-1 0 0,1 1 0 0 0,0-1 1 0 0,-1 1-1 0 0,1-1 0 0 0,0 0 0 0 0,-1 0 1 0 0,1 1-1 0 0,0-1 0 0 0,0-1 1 0 0,-1 1-1 0 0,1 0 0 0 0,0 0 0 0 0,0-1 1 0 0,-1 1-1 0 0,1-1 0 0 0,0 1 1 0 0,-1-1-1 0 0,1 0 0 0 0,-1 1 0 0 0,1-1 1 0 0,-1 0-1 0 0,1 0 0 0 0,-1 0 1 0 0,0 0-1 0 0,2-2 0 0 0,0 0-113 0 0,-1 1 0 0 0,1-1 0 0 0,-1 0 0 0 0,0 0 0 0 0,0 0 0 0 0,0 0 0 0 0,0-1 0 0 0,-1 1 0 0 0,1-1 0 0 0,-1 1 0 0 0,0-1 0 0 0,0 1 0 0 0,0-1 0 0 0,0-6 0 0 0,0-5-1304 0 0,1 0 0 0 0,5-17 0 0 0,10-28 1219 0 0,-9 32 1240 0 0,7-39-1 0 0,-14 62-921 0 0,0 0-1 0 0,-1 1 0 0 0,2-1 0 0 0,-1 1 0 0 0,0-1 0 0 0,1 1 1 0 0,3-7-1 0 0,-5 11-114 0 0,0 0 0 0 0,0 0 0 0 0,0 0 0 0 0,0 0 0 0 0,0 0 0 0 0,0-1 0 0 0,0 1 0 0 0,0 0 1 0 0,0 0-1 0 0,0 0 0 0 0,1 0 0 0 0,-1 0 0 0 0,0 0 0 0 0,0-1 0 0 0,0 1 0 0 0,0 0 0 0 0,0 0 1 0 0,0 0-1 0 0,1 0 0 0 0,-1 0 0 0 0,0 0 0 0 0,0 0 0 0 0,0 0 0 0 0,0 0 0 0 0,0 0 0 0 0,1-1 0 0 0,-1 1 1 0 0,0 0-1 0 0,0 0 0 0 0,0 0 0 0 0,0 0 0 0 0,0 0 0 0 0,1 0 0 0 0,-1 0 0 0 0,0 0 0 0 0,0 0 0 0 0,0 0 1 0 0,0 1-1 0 0,1-1 0 0 0,2 6 573 0 0,-2 12-24 0 0,-1-11-468 0 0,-1 0-1 0 0,1 0 0 0 0,-2 0 0 0 0,1 0 0 0 0,-1-1 1 0 0,0 1-1 0 0,0 0 0 0 0,-1-1 0 0 0,0 1 1 0 0,0-1-1 0 0,0 0 0 0 0,-1 0 0 0 0,0 0 1 0 0,0-1-1 0 0,-1 1 0 0 0,1-1 0 0 0,-1 0 1 0 0,0 0-1 0 0,-1-1 0 0 0,1 0 0 0 0,-1 0 1 0 0,0 0-1 0 0,0 0 0 0 0,0-1 0 0 0,0 0 0 0 0,-1 0 1 0 0,-6 2-1 0 0,-7 0 909 0 0,-1 0 0 0 0,1-1 0 0 0,-29 1 0 0 0,32-4-809 0 0,1 1 0 0 0,-1 0 0 0 0,1 1-1 0 0,0 1 1 0 0,0 0 0 0 0,-24 11 0 0 0,18-4-102 0 0,13-5-399 0 0,-1-1 1 0 0,-21 7-1 0 0,26-10 156 0 0,1-2 0 0 0,0 1 1 0 0,0 0-1 0 0,-1-1 0 0 0,1 0 0 0 0,0 0 0 0 0,-1 0 0 0 0,1 0 0 0 0,0-1 0 0 0,-1 1 0 0 0,-5-3 1 0 0,-1-1-149 0 0,0 0 0 0 0,0 0 0 0 0,0-1 0 0 0,0-1 0 0 0,1 0 1 0 0,0 0-1 0 0,-15-13 0 0 0,20 14 173 0 0,-1 0-1 0 0,1 0 1 0 0,0-1-1 0 0,0 1 1 0 0,0-1-1 0 0,1-1 1 0 0,0 1-1 0 0,0 0 1 0 0,1-1-1 0 0,0 0 1 0 0,0 0-1 0 0,0 0 1 0 0,-1-9-1 0 0,3 16 117 0 0,1-1 1 0 0,0 1-1 0 0,0-1 0 0 0,0 0 0 0 0,0 1 0 0 0,0-1 0 0 0,0 0 0 0 0,0 1 0 0 0,0-1 0 0 0,0 0 1 0 0,0 1-1 0 0,0-1 0 0 0,0 0 0 0 0,0 1 0 0 0,0-1 0 0 0,0 1 0 0 0,1-1 0 0 0,-1 0 0 0 0,0 1 1 0 0,0-1-1 0 0,1 1 0 0 0,-1-1 0 0 0,0 1 0 0 0,1-1 0 0 0,0 0 0 0 0,0 1-2 0 0,-1 0 1 0 0,1 0-1 0 0,-1 0 0 0 0,1 0 0 0 0,-1 0 0 0 0,1 0 1 0 0,-1 1-1 0 0,1-1 0 0 0,-1 0 0 0 0,1 0 0 0 0,-1 0 1 0 0,1 1-1 0 0,-1-1 0 0 0,1 0 0 0 0,-1 1 0 0 0,0-1 1 0 0,1 0-1 0 0,-1 1 0 0 0,0-1 0 0 0,1 1 0 0 0,-1-1 0 0 0,0 1 1 0 0,1-1-1 0 0,-1 0 0 0 0,0 1 0 0 0,0-1 0 0 0,0 1 1 0 0,1-1-1 0 0,-1 1 0 0 0,0-1 0 0 0,0 1 0 0 0,0 0 1 0 0,5 11-159 0 0,-2 0 0 0 0,1 0 0 0 0,3 24 0 0 0,-7-28 90 0 0,1-1 1 0 0,-1 1-1 0 0,0-1 1 0 0,0 1-1 0 0,-1-1 1 0 0,0 1-1 0 0,-4 13 1 0 0,5-20 89 0 0,0-1 0 0 0,0 1 0 0 0,-1-1 1 0 0,1 1-1 0 0,0 0 0 0 0,0-1 0 0 0,-1 1 1 0 0,1-1-1 0 0,0 1 0 0 0,-1-1 0 0 0,1 1 1 0 0,0-1-1 0 0,-1 0 0 0 0,1 1 0 0 0,-1-1 1 0 0,1 1-1 0 0,-1-1 0 0 0,1 0 1 0 0,-1 1-1 0 0,1-1 0 0 0,-1 0 0 0 0,1 0 1 0 0,-1 0-1 0 0,0 1 0 0 0,0-1 0 0 0,-14-2-225 0 0,14 2 174 0 0,0-1-1 0 0,0 1 0 0 0,0 0 0 0 0,0-1 1 0 0,0 1-1 0 0,0 0 0 0 0,0 0 0 0 0,0 0 1 0 0,0 0-1 0 0,0 0 0 0 0,0 0 0 0 0,-2 1 0 0 0,2-1 35 0 0,1 1 0 0 0,-1-1-1 0 0,1 1 1 0 0,-1-1-1 0 0,1 1 1 0 0,0 0 0 0 0,-1-1-1 0 0,1 1 1 0 0,0 0-1 0 0,-1-1 1 0 0,1 1-1 0 0,0 0 1 0 0,0-1 0 0 0,-1 1-1 0 0,1 0 1 0 0,0 0-1 0 0,0-1 1 0 0,0 1 0 0 0,0 0-1 0 0,0 0 1 0 0,0-1-1 0 0,0 1 1 0 0,0 0-1 0 0,0 0 1 0 0,1 0 0 0 0,-1 1 29 0 0,0 1-1 0 0,1-1 1 0 0,-1 0 0 0 0,1 1 0 0 0,-1-1 0 0 0,1 0 0 0 0,0 0 0 0 0,0 0 0 0 0,0 0 0 0 0,0 0 0 0 0,0 0 0 0 0,1 0 0 0 0,-1 0-1 0 0,1 0 1 0 0,2 2 0 0 0,7 4 90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5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9 268 5063 0 0,'-1'3'397'0'0,"0"-1"0"0"0,-1 1 0 0 0,1 0 0 0 0,1 0-1 0 0,-1-1 1 0 0,0 1 0 0 0,1 0 0 0 0,-1 0 0 0 0,1 0-1 0 0,0 0 1 0 0,0-1 0 0 0,0 1 0 0 0,1 6 0 0 0,0-2 612 0 0,0 0 0 0 0,1 0-1 0 0,0 0 1 0 0,4 10 0 0 0,-6-15-867 0 0,1-1 0 0 0,-1 0 0 0 0,1 1 0 0 0,0-1 0 0 0,-1 0 0 0 0,1 0-1 0 0,0 1 1 0 0,0-1 0 0 0,0 0 0 0 0,0 0 0 0 0,0 0 0 0 0,0 0 0 0 0,0 0 0 0 0,0 0 0 0 0,0-1 0 0 0,0 1-1 0 0,1 0 1 0 0,2 1 0 0 0,-3-2-106 0 0,1 0-1 0 0,-1 0 0 0 0,0 0 1 0 0,1 0-1 0 0,-1 0 0 0 0,1-1 1 0 0,-1 1-1 0 0,1 0 1 0 0,-1-1-1 0 0,1 1 0 0 0,-1-1 1 0 0,0 1-1 0 0,1-1 0 0 0,-1 0 1 0 0,0 1-1 0 0,0-1 0 0 0,1 0 1 0 0,1-2-1 0 0,9-7-738 0 0,0-2 0 0 0,0 1 0 0 0,-1-1 0 0 0,0-1 0 0 0,-1 0 0 0 0,-1-1-1 0 0,0 1 1 0 0,11-25 0 0 0,0-9-2301 0 0,21-68 0 0 0,-37 102 2680 0 0,-3 10 247 0 0,4-10 321 0 0,-3 12 269 0 0,1 8 294 0 0,17 143 6025 0 0,-10-95-5874 0 0,2-2 0 0 0,38 103 1 0 0,-50-156-962 0 0,1 1 0 0 0,-1 0 0 0 0,0 0 0 0 0,1 0 0 0 0,-1-1 0 0 0,0 1 1 0 0,1 0-1 0 0,-1 0 0 0 0,1-1 0 0 0,-1 1 0 0 0,1 0 0 0 0,-1-1 0 0 0,1 1 1 0 0,0-1-1 0 0,-1 1 0 0 0,1 0 0 0 0,0-1 0 0 0,1 1 0 0 0,-2-1-4 0 0,1 0 0 0 0,-1 0 0 0 0,0 0 0 0 0,1 0 0 0 0,-1-1 0 0 0,1 1 0 0 0,-1 0-1 0 0,0 0 1 0 0,1 0 0 0 0,-1-1 0 0 0,0 1 0 0 0,1 0 0 0 0,-1 0 0 0 0,0-1 0 0 0,1 1 0 0 0,-1 0-1 0 0,0-1 1 0 0,1 1 0 0 0,-1 0 0 0 0,0-1 0 0 0,0 1 0 0 0,0-1 0 0 0,1 1 0 0 0,-1 0 0 0 0,0-1-1 0 0,3-7-146 0 0,-1 0 0 0 0,3-14 0 0 0,-4 15 69 0 0,12-51-652 0 0,-3 4 68 0 0,22-60 0 0 0,-26 96 573 0 0,24-58-111 0 0,-27 69 241 0 0,1 0 0 0 0,0 1 0 0 0,0-1 0 0 0,0 1 0 0 0,1 0 0 0 0,0 0 0 0 0,0 1 0 0 0,9-8 0 0 0,-13 12 3 0 0,0 0-1 0 0,0 0 1 0 0,1 0-1 0 0,-1 0 1 0 0,1 1-1 0 0,-1-1 1 0 0,1 0 0 0 0,-1 1-1 0 0,1-1 1 0 0,-1 1-1 0 0,1-1 1 0 0,-1 1-1 0 0,1 0 1 0 0,0 0 0 0 0,-1 0-1 0 0,1 0 1 0 0,0 0-1 0 0,-1 0 1 0 0,4 1-1 0 0,-3 0 41 0 0,1 0-1 0 0,-1 0 0 0 0,1 0 1 0 0,-1 0-1 0 0,0 1 0 0 0,0-1 0 0 0,0 1 1 0 0,0-1-1 0 0,0 1 0 0 0,0 0 1 0 0,2 2-1 0 0,3 6 239 0 0,0-1 0 0 0,-1 1-1 0 0,0 0 1 0 0,5 15 0 0 0,-7-18-173 0 0,0 0 0 0 0,0 1 1 0 0,0-1-1 0 0,1-1 0 0 0,0 1 0 0 0,1-1 0 0 0,-1 0 0 0 0,1 0 0 0 0,8 6 0 0 0,-12-11-185 0 0,0 1 0 0 0,0-1 0 0 0,0 0 0 0 0,0 1 0 0 0,0-1 0 0 0,0 0-1 0 0,0 0 1 0 0,1 0 0 0 0,-1-1 0 0 0,0 1 0 0 0,1 0 0 0 0,-1-1 0 0 0,0 0 0 0 0,1 1-1 0 0,-1-1 1 0 0,1 0 0 0 0,-1 0 0 0 0,1 0 0 0 0,-1-1 0 0 0,1 1 0 0 0,-1-1 0 0 0,0 1 0 0 0,1-1-1 0 0,-1 0 1 0 0,0 0 0 0 0,0 0 0 0 0,1 0 0 0 0,-1 0 0 0 0,0 0 0 0 0,0-1 0 0 0,0 1 0 0 0,0-1-1 0 0,-1 1 1 0 0,4-4 0 0 0,3-5-284 0 0,0 0 1 0 0,-1-1-1 0 0,0 0 0 0 0,-1 0 0 0 0,9-24 0 0 0,-10 22 212 0 0,1 0 0 0 0,0 1 0 0 0,1 0 0 0 0,15-20 0 0 0,-21 31 141 0 0,-1 0-1 0 0,1 0 1 0 0,-1 0-1 0 0,1 1 1 0 0,0-1-1 0 0,0 0 1 0 0,-1 0-1 0 0,1 1 1 0 0,0-1-1 0 0,0 1 1 0 0,0-1-1 0 0,0 1 1 0 0,0-1-1 0 0,0 1 1 0 0,0 0-1 0 0,0-1 1 0 0,0 1-1 0 0,0 0 1 0 0,0 0-1 0 0,0-1 1 0 0,0 1-1 0 0,0 0 1 0 0,0 0-1 0 0,1 0 1 0 0,-1 1 72 0 0,1 0-1 0 0,-1-1 1 0 0,0 1 0 0 0,1 0 0 0 0,-1 0-1 0 0,0-1 1 0 0,0 1 0 0 0,0 0-1 0 0,0 0 1 0 0,0 0 0 0 0,0 1 0 0 0,0-1-1 0 0,0 0 1 0 0,-1 0 0 0 0,2 2-1 0 0,2 5 484 0 0,0 0-1 0 0,-1 0 0 0 0,0 1 1 0 0,2 10-1 0 0,13 80 1672 0 0,-1-7-4609 0 0,-13-73-4969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704 270 455 0 0,'-2'-2'453'0'0,"1"1"-1"0"0,0-1 0 0 0,0 1 0 0 0,0-1 0 0 0,0 0 0 0 0,0 1 0 0 0,0-1 0 0 0,1 0 1 0 0,-1 0-1 0 0,0-1 0 0 0,-2-4 440 0 0,-3-7 115 0 0,-1 1 0 0 0,-1 0 0 0 0,0 1 0 0 0,-1 0 0 0 0,0 0 1 0 0,-15-14-1 0 0,19 22-889 0 0,1 0 0 0 0,-1 1 0 0 0,0-1 0 0 0,1 1 0 0 0,-2 0 0 0 0,1 0 0 0 0,0 1 1 0 0,0-1-1 0 0,-1 1 0 0 0,0 1 0 0 0,1-1 0 0 0,-1 1 0 0 0,0 0 0 0 0,0 0 0 0 0,1 0 0 0 0,-1 1 0 0 0,0 0 0 0 0,0 0 1 0 0,-6 2-1 0 0,1-1-44 0 0,1 2 0 0 0,0 0 0 0 0,0 0 1 0 0,0 0-1 0 0,1 1 0 0 0,-1 1 1 0 0,1 0-1 0 0,-10 7 0 0 0,-6 6 21 0 0,-32 30-1 0 0,-2 2 267 0 0,14-18-147 0 0,14-9 160 0 0,-52 47 0 0 0,74-61-286 0 0,0 0 0 0 0,1 1-1 0 0,1 0 1 0 0,0 0 0 0 0,0 1 0 0 0,1-1 0 0 0,0 2 0 0 0,1-1-1 0 0,-7 22 1 0 0,3 1 48 0 0,3 0 0 0 0,-4 47-1 0 0,5 70 2 0 0,6-109-202 0 0,1-1 0 0 0,11 53 0 0 0,-7-66-58 0 0,0-1 0 0 0,2-1 0 0 0,1 0 0 0 0,17 35 0 0 0,-20-50 36 0 0,1 0 1 0 0,0-1 0 0 0,1 0-1 0 0,0 0 1 0 0,0 0 0 0 0,1-1-1 0 0,1-1 1 0 0,-1 1 0 0 0,1-2 0 0 0,1 1-1 0 0,21 11 1 0 0,-14-10-65 0 0,0-1 0 0 0,1-1 0 0 0,-1 0 0 0 0,2-1-1 0 0,-1-2 1 0 0,38 6 0 0 0,-48-10 104 0 0,-1 0 1 0 0,1 0-1 0 0,-1-1 0 0 0,0 0 0 0 0,1 0 1 0 0,-1-1-1 0 0,0 0 0 0 0,0-1 0 0 0,0 0 0 0 0,0 0 1 0 0,0 0-1 0 0,0-1 0 0 0,-1 0 0 0 0,0-1 0 0 0,8-6 1 0 0,9-8 260 0 0,-1-2 0 0 0,36-42 0 0 0,-56 60-188 0 0,27-32 485 0 0,-1-1 0 0 0,-2-2-1 0 0,42-77 1 0 0,-54 85-299 0 0,-2 0 0 0 0,-1-2 0 0 0,-1 1 0 0 0,-2-1 0 0 0,-1-1 0 0 0,5-40 0 0 0,-9 32-42 0 0,-1 0 0 0 0,-2-1 0 0 0,-6-47 0 0 0,2 65-78 0 0,-1 0 0 0 0,-1 1 0 0 0,-1 0 0 0 0,-1 0 1 0 0,-1 0-1 0 0,-1 1 0 0 0,-12-21 0 0 0,9 22-68 0 0,-1 0 0 0 0,-1 0 0 0 0,0 2 0 0 0,-1 0 0 0 0,-2 0-1 0 0,0 2 1 0 0,0 0 0 0 0,-2 1 0 0 0,-34-24 0 0 0,45 35-57 0 0,-15-9-147 0 0,-29-15-1 0 0,46 26 95 0 0,0 0 0 0 0,0 1 0 0 0,-1 0 0 0 0,0 0 0 0 0,1 0 0 0 0,-1 1 0 0 0,0 0 0 0 0,1 0 0 0 0,-1 1 0 0 0,-7 0 0 0 0,10 1-95 0 0,1-1 0 0 0,-1 1 1 0 0,1 0-1 0 0,-1 0 0 0 0,1 0 1 0 0,0 1-1 0 0,0-1 0 0 0,-1 1 0 0 0,1 0 1 0 0,0 0-1 0 0,1 0 0 0 0,-6 5 1 0 0,-8 10-6274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0,'3'3'202'0'0,"0"0"0"0"0,-1 0-1 0 0,1 0 1 0 0,0-1-1 0 0,1 1 1 0 0,-1-1 0 0 0,0 1-1 0 0,1-1 1 0 0,-1 0 0 0 0,1 0-1 0 0,5 1 1 0 0,7 5 69 0 0,78 41 887 0 0,25 14-196 0 0,-100-51-803 0 0,-1 0 1 0 0,0 1-1 0 0,-1 1 0 0 0,17 18 0 0 0,20 31 977 0 0,-10-11-5832 0 0,-33-41-527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45 382 6447 0 0,'-1'-1'229'0'0,"0"0"0"0"0,0 0 0 0 0,0 0 0 0 0,-1 0-1 0 0,1 0 1 0 0,0 0 0 0 0,0 0 0 0 0,0 1 0 0 0,-1-1 0 0 0,1 1-1 0 0,0-1 1 0 0,-1 1 0 0 0,1-1 0 0 0,0 1 0 0 0,-1 0 0 0 0,1-1-1 0 0,-1 1 1 0 0,1 0 0 0 0,0 0 0 0 0,-3 0 0 0 0,3 1-129 0 0,0-1 1 0 0,1 1 0 0 0,-1-1 0 0 0,0 1 0 0 0,0-1 0 0 0,0 1 0 0 0,0-1 0 0 0,0 1 0 0 0,1 0-1 0 0,-1-1 1 0 0,0 1 0 0 0,1 0 0 0 0,-1 0 0 0 0,0-1 0 0 0,1 1 0 0 0,-1 0 0 0 0,1 0 0 0 0,-1 0-1 0 0,1 0 1 0 0,0 0 0 0 0,-1 0 0 0 0,1 0 0 0 0,0 0 0 0 0,0 0 0 0 0,0 0 0 0 0,-1 0 0 0 0,1 0 0 0 0,0 0-1 0 0,1 2 1 0 0,-1 5 227 0 0,0 1 0 0 0,1 0-1 0 0,0 0 1 0 0,1 0 0 0 0,0 0-1 0 0,5 13 1 0 0,25 51 515 0 0,-12-30-566 0 0,12 44-651 0 0,28 114 0 0 0,-31-95-1120 0 0,-19-71 1435 0 0,-2 0 0 0 0,-1 1 0 0 0,-2 1-1 0 0,1 53 1 0 0,-12-169 1716 0 0,0 24-1270 0 0,-52-407-115 0 0,4 195-371 0 0,37 195 94 0 0,-4-10 91 0 0,-7-32 72 0 0,27 111-151 0 0,1 0-1 0 0,0 0 1 0 0,-1 0-1 0 0,1 0 1 0 0,0 1-1 0 0,1-1 1 0 0,-1 0-1 0 0,0 0 1 0 0,1 0-1 0 0,0 0 1 0 0,-1 0-1 0 0,1 1 1 0 0,0-1-1 0 0,1 0 1 0 0,-1 1-1 0 0,0-1 1 0 0,1 1-1 0 0,-1-1 1 0 0,1 1-1 0 0,0 0 1 0 0,0 0-1 0 0,0-1 1 0 0,4-2-1 0 0,-3 3 0 0 0,0 0 0 0 0,1 0 0 0 0,-1 0 0 0 0,1 1 0 0 0,-1 0-1 0 0,1-1 1 0 0,-1 1 0 0 0,1 0 0 0 0,0 1 0 0 0,0-1 0 0 0,-1 0-1 0 0,1 1 1 0 0,0 0 0 0 0,0 0 0 0 0,0 0 0 0 0,0 1 0 0 0,5 0 0 0 0,-1 2-226 0 0,1 0 0 0 0,-1 0 1 0 0,0 0-1 0 0,0 1 1 0 0,0 0-1 0 0,-1 1 0 0 0,1 0 1 0 0,-1 0-1 0 0,8 7 0 0 0,56 60-2311 0 0,-64-65 2427 0 0,32 41 975 0 0,50 78 1 0 0,-41-56 37 0 0,-43-62-914 0 0,1-1 1 0 0,-2 1 0 0 0,1 0 0 0 0,-1 1-1 0 0,0-1 1 0 0,4 17 0 0 0,-7-23-47 0 0,-1 1 1 0 0,1-1-1 0 0,-1 1 0 0 0,0-1 1 0 0,0 1-1 0 0,0-1 0 0 0,0 0 1 0 0,0 1-1 0 0,-1-1 0 0 0,1 1 1 0 0,-1-1-1 0 0,0 1 0 0 0,1-1 1 0 0,-1 0-1 0 0,0 1 0 0 0,0-1 1 0 0,-1 0-1 0 0,1 0 1 0 0,0 0-1 0 0,-1 0 0 0 0,1 0 1 0 0,-1 0-1 0 0,0 0 0 0 0,0-1 1 0 0,1 1-1 0 0,-1 0 0 0 0,0-1 1 0 0,0 0-1 0 0,-4 3 0 0 0,-8 2 58 0 0,1 0 0 0 0,-1-1 0 0 0,-1 0-1 0 0,1-1 1 0 0,-25 4 0 0 0,-19 4 3326 0 0,58-11-3321 0 0,0-1-1 0 0,-1 0 1 0 0,1 0 0 0 0,0 0 0 0 0,-1 0 0 0 0,1 0 0 0 0,0 0 0 0 0,-1 1 0 0 0,1-1 0 0 0,0 0 0 0 0,0 0 0 0 0,-1 1 0 0 0,1-1 0 0 0,0 0 0 0 0,0 0-1 0 0,-1 1 1 0 0,1-1 0 0 0,0 0 0 0 0,0 1 0 0 0,0-1 0 0 0,0 0 0 0 0,-1 1 0 0 0,1-1 0 0 0,0 0 0 0 0,0 1 0 0 0,0-1 0 0 0,0 0 0 0 0,0 1 0 0 0,0-1 0 0 0,0 0-1 0 0,0 1 1 0 0,0-1 0 0 0,0 0 0 0 0,0 1 0 0 0,0-1 0 0 0,0 0 0 0 0,0 1 0 0 0,0-1 0 0 0,1 0 0 0 0,-1 1 0 0 0,0-1 0 0 0,0 0 0 0 0,0 1 0 0 0,0-1 0 0 0,1 0-1 0 0,-1 0 1 0 0,0 1 0 0 0,16 20-82 0 0,-6-9 98 0 0,44 83 620 0 0,-33-55-150 0 0,2-1 1 0 0,43 56-1 0 0,106 115 1047 0 0,-170-208-1590 0 0,14 19-723 0 0,23 22 0 0 0,-29-34-6451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17967 0 0,'53'-2'2644'0'0,"42"12"-1206"0"0,30 1-2877 0 0,-104-12-5940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18 10591 0 0,'-8'-3'630'0'0,"0"0"-1"0"0,0 0 0 0 0,0 1 0 0 0,-1 0 1 0 0,1 0-1 0 0,-1 1 0 0 0,-9 0 1 0 0,-7 0 838 0 0,-29 4 1 0 0,34-1-1180 0 0,0 2-1 0 0,0 0 0 0 0,1 2 0 0 0,0 0 1 0 0,0 1-1 0 0,1 1 0 0 0,-1 0 1 0 0,2 2-1 0 0,-1 0 0 0 0,1 1 1 0 0,1 0-1 0 0,-20 19 0 0 0,-32 25-59 0 0,-20 17-90 0 0,70-56-193 0 0,0 2 1 0 0,-23 31-1 0 0,34-39 28 0 0,1 0 0 0 0,0 1 0 0 0,1 0 0 0 0,0 0 0 0 0,1 0 0 0 0,0 0 0 0 0,1 1 0 0 0,0 0 0 0 0,0-1 0 0 0,0 21 0 0 0,1 9 122 0 0,7 71-1 0 0,-5-105-80 0 0,5 41 10 0 0,19 84-1 0 0,-16-100-20 0 0,1-1 0 0 0,2 0 0 0 0,24 46 0 0 0,-30-68-1 0 0,0 0-1 0 0,1 0 1 0 0,0-1 0 0 0,0 0-1 0 0,1 0 1 0 0,0 0 0 0 0,0-1-1 0 0,1 0 1 0 0,0 0 0 0 0,1-1-1 0 0,14 9 1 0 0,-15-11-1 0 0,0-1 0 0 0,1 1 1 0 0,-1-1-1 0 0,0-1 0 0 0,1 0 0 0 0,0 0 0 0 0,-1-1 0 0 0,1 0 0 0 0,0 0 0 0 0,0-1 1 0 0,0 0-1 0 0,-1-1 0 0 0,1 0 0 0 0,10-2 0 0 0,7-4-725 0 0,39-15 0 0 0,-45 14 296 0 0,0 1-700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45 13823 0 0,'-2'-3'195'0'0,"1"0"0"0"0,-1 0-1 0 0,1 0 1 0 0,-1 1 0 0 0,0-1-1 0 0,0 1 1 0 0,0-1 0 0 0,-1 1 0 0 0,1 0-1 0 0,-1 0 1 0 0,1 0 0 0 0,-1 0-1 0 0,0 0 1 0 0,1 0 0 0 0,-1 1-1 0 0,0-1 1 0 0,0 1 0 0 0,0 0 0 0 0,0 0-1 0 0,0 0 1 0 0,-1 1 0 0 0,1-1-1 0 0,0 0 1 0 0,0 1 0 0 0,0 0-1 0 0,-1 0 1 0 0,1 0 0 0 0,-4 1 0 0 0,2 0-159 0 0,-1 0 1 0 0,0 1-1 0 0,0-1 1 0 0,1 2-1 0 0,-1-1 1 0 0,1 0-1 0 0,0 1 1 0 0,-1 0 0 0 0,1 0-1 0 0,1 1 1 0 0,-1-1-1 0 0,0 1 1 0 0,1 0-1 0 0,-7 7 1 0 0,4-1-328 0 0,1-1 0 0 0,-1 1-1 0 0,1 0 1 0 0,1 1 0 0 0,0-1 0 0 0,-6 21 0 0 0,5-12 63 0 0,2-1 1 0 0,0 0-1 0 0,-1 29 1 0 0,5-37 221 0 0,0-1-1 0 0,0 1 1 0 0,1 0 0 0 0,0 0-1 0 0,1-1 1 0 0,0 1 0 0 0,1-1-1 0 0,0 0 1 0 0,1 1 0 0 0,-1-1-1 0 0,2 0 1 0 0,-1-1 0 0 0,1 1-1 0 0,1-1 1 0 0,11 15 0 0 0,-15-22-1 0 0,-1 1 1 0 0,1 0 0 0 0,0-1 0 0 0,0 1 0 0 0,-1-1-1 0 0,1 0 1 0 0,0 0 0 0 0,0 0 0 0 0,0 1 0 0 0,0-2 0 0 0,1 1-1 0 0,-1 0 1 0 0,0 0 0 0 0,0-1 0 0 0,0 1 0 0 0,1-1-1 0 0,-1 0 1 0 0,0 0 0 0 0,0 0 0 0 0,1 0 0 0 0,-1 0-1 0 0,0 0 1 0 0,0 0 0 0 0,4-1 0 0 0,-2-1 54 0 0,0 0-1 0 0,-1 0 1 0 0,1 0-1 0 0,0 0 1 0 0,-1-1-1 0 0,1 1 1 0 0,-1-1-1 0 0,1 0 1 0 0,-1 0-1 0 0,0 0 1 0 0,4-7 0 0 0,-2 4 55 0 0,19-24 556 0 0,-1-2 0 0 0,-2 0 1 0 0,22-43-1 0 0,-40 68-632 0 0,-1 1 0 0 0,1 0 1 0 0,-1-1-1 0 0,-1 1 0 0 0,1-1 1 0 0,-1 0-1 0 0,0 1 0 0 0,-1-1 1 0 0,1-7-1 0 0,-2 9-14 0 0,1 1 1 0 0,-1-1-1 0 0,0 1 1 0 0,0-1-1 0 0,-1 1 0 0 0,1 0 1 0 0,-1 0-1 0 0,0 0 1 0 0,0 0-1 0 0,0 0 0 0 0,-1 0 1 0 0,1 0-1 0 0,-1 1 1 0 0,-4-6-1 0 0,3 5-102 0 0,-1 0 0 0 0,1 0 0 0 0,0 1 0 0 0,-1-1 0 0 0,0 1 0 0 0,0 0 0 0 0,0 0 0 0 0,0 0 0 0 0,0 1 0 0 0,-10-3 0 0 0,13 4 37 0 0,-1 1 1 0 0,1-1-1 0 0,-1 1 1 0 0,0 0-1 0 0,1 0 1 0 0,-1 0-1 0 0,1 0 1 0 0,-1 0-1 0 0,1 1 1 0 0,-1-1-1 0 0,1 1 1 0 0,-1-1-1 0 0,1 1 0 0 0,-1 0 1 0 0,1 0-1 0 0,-1 0 1 0 0,1 1-1 0 0,0-1 1 0 0,0 0-1 0 0,0 1 1 0 0,0-1-1 0 0,0 1 1 0 0,0 0-1 0 0,0 0 1 0 0,0 0-1 0 0,-1 2 1 0 0,-18 30-2797 0 0,14-22 1626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207 683 15663 0 0,'-3'-5'511'0'0,"-1"1"0"0"0,1 0 0 0 0,-1 0 0 0 0,0 0 0 0 0,0 0 0 0 0,0 1 0 0 0,-1 0 0 0 0,1 0 0 0 0,-1 0 0 0 0,0 0 0 0 0,-9-4 0 0 0,10 6-529 0 0,1 1 0 0 0,0-1 0 0 0,-1 0 0 0 0,1 1 0 0 0,-1 0 0 0 0,1 0 0 0 0,0 0 0 0 0,-1 0 0 0 0,1 1 0 0 0,0-1 0 0 0,-1 1 0 0 0,1 0 0 0 0,0 0 0 0 0,-1 0 0 0 0,1 0 0 0 0,0 1 0 0 0,0-1 0 0 0,0 1 0 0 0,0-1 0 0 0,-4 5 0 0 0,0-1-409 0 0,1 0 0 0 0,-1 1 0 0 0,1 0 0 0 0,0 0 0 0 0,0 1 0 0 0,0 0 0 0 0,-7 12 0 0 0,10-14 222 0 0,1 0 1 0 0,0 0-1 0 0,0 0 0 0 0,0 0 1 0 0,0 0-1 0 0,1 1 1 0 0,0-1-1 0 0,0 0 0 0 0,0 1 1 0 0,1-1-1 0 0,0 1 1 0 0,0-1-1 0 0,1 9 1 0 0,2-2 18 0 0,0 1 1 0 0,0-1-1 0 0,1-1 1 0 0,0 1-1 0 0,1 0 1 0 0,0-1-1 0 0,1 0 1 0 0,1 0-1 0 0,12 16 1 0 0,-18-26 244 0 0,0 0 1 0 0,0 1-1 0 0,0-1 0 0 0,0 0 1 0 0,0 0-1 0 0,0 0 0 0 0,0 0 1 0 0,0-1-1 0 0,1 1 0 0 0,-1 0 1 0 0,0 0-1 0 0,0-1 0 0 0,1 1 1 0 0,-1-1-1 0 0,0 1 0 0 0,1-1 1 0 0,-1 0-1 0 0,1 1 1 0 0,-1-1-1 0 0,1 0 0 0 0,1 0 1 0 0,-2 0 45 0 0,1-1 0 0 0,0 1 0 0 0,0-1-1 0 0,0 0 1 0 0,0 1 0 0 0,-1-1 0 0 0,1 0 0 0 0,0 0 0 0 0,-1 0 0 0 0,1 0 0 0 0,-1-1 0 0 0,1 1 0 0 0,2-3 0 0 0,3-5 368 0 0,0 0-1 0 0,-1-1 0 0 0,0 1 1 0 0,6-15-1 0 0,-8 17-296 0 0,5-12 161 0 0,-1 0-1 0 0,-1-1 1 0 0,-1 0 0 0 0,-1 0-1 0 0,0 0 1 0 0,3-40 0 0 0,-6-126 861 0 0,-2 175-1149 0 0,-19-191 196 0 0,2 40-138 0 0,16 132-107 0 0,2 20 0 0 0,-2-1 0 0 0,1 0 0 0 0,-1 1 0 0 0,-1-1 0 0 0,-5-18 0 0 0,7 29 0 0 0,0-1 0 0 0,0 1 0 0 0,0 0-1 0 0,0 0 1 0 0,0-1 0 0 0,0 1 0 0 0,0 0 0 0 0,0 0-1 0 0,0-1 1 0 0,0 1 0 0 0,0 0 0 0 0,0 0-1 0 0,-1-1 1 0 0,1 1 0 0 0,0 0 0 0 0,0 0 0 0 0,0 0-1 0 0,0-1 1 0 0,-1 1 0 0 0,1 0 0 0 0,0 0 0 0 0,0 0-1 0 0,0 0 1 0 0,-1-1 0 0 0,1 1 0 0 0,0 0 0 0 0,0 0-1 0 0,0 0 1 0 0,-1 0 0 0 0,1 0 0 0 0,0 0 0 0 0,0 0-1 0 0,-1 0 1 0 0,1 0 0 0 0,0 0 0 0 0,-1-1-1 0 0,-3 11-20 0 0,1 15-57 0 0,6 14-7 0 0,1-1 0 0 0,2 1 0 0 0,10 37 0 0 0,-11-54 76 0 0,8 34 3 0 0,35 183-52 0 0,-43-208 57 0 0,23 127-34 0 0,-23-139 31 0 0,0-1 0 0 0,2 1 0 0 0,0-1 0 0 0,1-1 0 0 0,1 1 0 0 0,12 18 0 0 0,-19-33 15 0 0,0 0 0 0 0,0 0 0 0 0,1-1 0 0 0,-1 1 0 0 0,1-1 0 0 0,0 1 0 0 0,-1-1 0 0 0,1 0 0 0 0,0 0 0 0 0,5 2 0 0 0,-6-3-115 0 0,-1 0 0 0 0,1-1 1 0 0,0 1-1 0 0,0-1 0 0 0,0 1 0 0 0,0-1 0 0 0,0 0 0 0 0,0 0 1 0 0,0 0-1 0 0,1 0 0 0 0,-1 0 0 0 0,0 0 0 0 0,0-1 0 0 0,0 1 0 0 0,0-1 1 0 0,-1 1-1 0 0,1-1 0 0 0,0 0 0 0 0,3-1 0 0 0,6-4-7084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25 342 8287 0 0,'0'2'118'0'0,"-1"0"-1"0"0,0 1 0 0 0,1-1 0 0 0,-1 0 0 0 0,1 0 1 0 0,0 0-1 0 0,0 0 0 0 0,-1 1 0 0 0,1-1 0 0 0,1 3 1 0 0,-1-4-35 0 0,0-1 1 0 0,0 1 0 0 0,0 0 0 0 0,1-1 0 0 0,-1 1 0 0 0,0 0 0 0 0,0-1 0 0 0,1 1 0 0 0,-1-1 0 0 0,0 1-1 0 0,1 0 1 0 0,-1-1 0 0 0,1 1 0 0 0,-1-1 0 0 0,1 1 0 0 0,-1-1 0 0 0,1 1 0 0 0,-1-1 0 0 0,1 0-1 0 0,-1 1 1 0 0,1-1 0 0 0,-1 0 0 0 0,1 1 0 0 0,0-1 0 0 0,-1 0 0 0 0,1 1 0 0 0,0-1 0 0 0,-1 0-1 0 0,1 0 1 0 0,0 0 0 0 0,-1 0 0 0 0,1 0 0 0 0,0 0 0 0 0,-1 0 0 0 0,1 0 0 0 0,1 0 0 0 0,-1-1 44 0 0,1 1-1 0 0,-1-1 1 0 0,0 1 0 0 0,1-1 0 0 0,-1 0 0 0 0,0 1 0 0 0,0-1 0 0 0,1 0 0 0 0,-1 0 0 0 0,0 0 0 0 0,0 0 0 0 0,0 0 0 0 0,0 0-1 0 0,-1-1 1 0 0,1 1 0 0 0,1-2 0 0 0,12-23 738 0 0,-14 25-804 0 0,8-18 28 0 0,0-1 0 0 0,-2 0 0 0 0,0 0-1 0 0,-2-1 1 0 0,0 1 0 0 0,-1-1 0 0 0,-1 0 0 0 0,-1 0 0 0 0,-1 0-1 0 0,-1 0 1 0 0,-1 1 0 0 0,0-1 0 0 0,-8-26 0 0 0,10 46-63 0 0,0-1 0 0 0,0 1 0 0 0,-1 0 0 0 0,1-1 0 0 0,-1 1 0 0 0,1 0 0 0 0,-1 0 0 0 0,1 0 0 0 0,-1-1 0 0 0,0 1 0 0 0,1 0 0 0 0,-1 0 0 0 0,0 0 0 0 0,0 0 0 0 0,0 0 0 0 0,0 0 0 0 0,0 1 1 0 0,0-1-1 0 0,0 0 0 0 0,0 0 0 0 0,0 1 0 0 0,-1-1 0 0 0,0 0 0 0 0,0 1 33 0 0,1 0 0 0 0,0 0 1 0 0,0 0-1 0 0,0 0 0 0 0,-1 1 1 0 0,1-1-1 0 0,0 0 0 0 0,0 1 1 0 0,0-1-1 0 0,0 1 0 0 0,0-1 1 0 0,0 1-1 0 0,0 0 0 0 0,0-1 0 0 0,0 1 1 0 0,0 0-1 0 0,0 0 0 0 0,0 0 1 0 0,0-1-1 0 0,1 1 0 0 0,-1 0 1 0 0,0 0-1 0 0,0 0 0 0 0,1 0 1 0 0,-1 2-1 0 0,-6 8 161 0 0,2 0 0 0 0,0 1 0 0 0,0 0 0 0 0,1-1 0 0 0,-5 24 0 0 0,-6 64 43 0 0,13-88-238 0 0,0 15 9 0 0,0 0 1 0 0,2 0-1 0 0,0 0 1 0 0,2 0-1 0 0,5 27 1 0 0,-4-41 65 0 0,0 1 1 0 0,0 0 0 0 0,1-1 0 0 0,1 0-1 0 0,0 0 1 0 0,0 0 0 0 0,2 0 0 0 0,-1-1 0 0 0,1 0-1 0 0,1 0 1 0 0,0-1 0 0 0,9 9 0 0 0,-13-15-82 0 0,1 0 0 0 0,-1 0 0 0 0,0-1-1 0 0,1 0 1 0 0,0 0 0 0 0,0 0 0 0 0,0 0 0 0 0,0-1 0 0 0,0 0 0 0 0,1 0 0 0 0,-1 0 0 0 0,10 1 0 0 0,-6-2-115 0 0,0-1 1 0 0,0 0 0 0 0,0-1 0 0 0,0 1 0 0 0,0-2 0 0 0,0 1-1 0 0,12-5 1 0 0,9-3-718 0 0,0-4-212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25.05.24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15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25.05.24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95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25.05.24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96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25.05.24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48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25.05.24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8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25.05.24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24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25.05.24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25.05.24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5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25.05.24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84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25.05.24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25.05.24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95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793EE-7846-4521-80BC-DC61B8FAA7DF}" type="datetimeFigureOut">
              <a:rPr lang="de-DE" smtClean="0"/>
              <a:t>25.05.24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5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29D55F0E-DBA5-7F0E-72C3-C065F9D5CF63}"/>
              </a:ext>
            </a:extLst>
          </p:cNvPr>
          <p:cNvSpPr/>
          <p:nvPr/>
        </p:nvSpPr>
        <p:spPr>
          <a:xfrm>
            <a:off x="1900799" y="300600"/>
            <a:ext cx="9000000" cy="9000000"/>
          </a:xfrm>
          <a:prstGeom prst="ellipse">
            <a:avLst/>
          </a:prstGeom>
          <a:solidFill>
            <a:srgbClr val="0C5489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D66C0CF-9514-72EB-49D5-9913E446A347}"/>
              </a:ext>
            </a:extLst>
          </p:cNvPr>
          <p:cNvSpPr/>
          <p:nvPr/>
        </p:nvSpPr>
        <p:spPr>
          <a:xfrm>
            <a:off x="2980799" y="1380600"/>
            <a:ext cx="6840000" cy="684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BFE4C51-0F9E-74F5-7AC3-CE19FF59BAF4}"/>
              </a:ext>
            </a:extLst>
          </p:cNvPr>
          <p:cNvSpPr txBox="1"/>
          <p:nvPr/>
        </p:nvSpPr>
        <p:spPr>
          <a:xfrm>
            <a:off x="3397248" y="1710878"/>
            <a:ext cx="598170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>
                <a:latin typeface="Brix Slab Medium" panose="02000000000000000000" pitchFamily="50" charset="0"/>
              </a:rPr>
              <a:t>AuVAReS</a:t>
            </a:r>
            <a:endParaRPr lang="de-DE" sz="7200" dirty="0">
              <a:latin typeface="Brix Slab Medium" panose="02000000000000000000" pitchFamily="50" charset="0"/>
            </a:endParaRPr>
          </a:p>
          <a:p>
            <a:pPr algn="ctr"/>
            <a:r>
              <a:rPr lang="de-DE" sz="4000" dirty="0">
                <a:latin typeface="Brix Slab Medium" panose="02000000000000000000" pitchFamily="50" charset="0"/>
              </a:rPr>
              <a:t>Hochschule Bremen</a:t>
            </a:r>
          </a:p>
          <a:p>
            <a:pPr algn="ctr"/>
            <a:endParaRPr lang="de-DE" sz="4000" dirty="0">
              <a:latin typeface="Brix Slab Medium" panose="02000000000000000000" pitchFamily="50" charset="0"/>
            </a:endParaRPr>
          </a:p>
          <a:p>
            <a:pPr algn="ctr"/>
            <a:endParaRPr lang="de-DE" sz="4000" dirty="0">
              <a:latin typeface="Brix Slab Medium" panose="02000000000000000000" pitchFamily="50" charset="0"/>
            </a:endParaRPr>
          </a:p>
          <a:p>
            <a:pPr algn="ctr"/>
            <a:endParaRPr lang="de-DE" sz="4000" dirty="0">
              <a:latin typeface="Brix Slab Medium" panose="02000000000000000000" pitchFamily="50" charset="0"/>
            </a:endParaRPr>
          </a:p>
          <a:p>
            <a:pPr algn="ctr"/>
            <a:endParaRPr lang="de-DE" sz="4000" dirty="0">
              <a:latin typeface="Brix Slab Medium" panose="02000000000000000000" pitchFamily="50" charset="0"/>
            </a:endParaRPr>
          </a:p>
          <a:p>
            <a:pPr algn="ctr"/>
            <a:endParaRPr lang="de-DE" sz="4000" dirty="0">
              <a:latin typeface="Brix Slab Medium" panose="02000000000000000000" pitchFamily="50" charset="0"/>
            </a:endParaRPr>
          </a:p>
          <a:p>
            <a:pPr algn="ctr"/>
            <a:endParaRPr lang="de-DE" sz="1400" dirty="0">
              <a:latin typeface="Brix Slab Medium" panose="02000000000000000000" pitchFamily="50" charset="0"/>
            </a:endParaRPr>
          </a:p>
          <a:p>
            <a:pPr algn="ctr"/>
            <a:endParaRPr lang="de-DE" sz="1400" dirty="0">
              <a:latin typeface="Brix Slab Medium" panose="02000000000000000000" pitchFamily="50" charset="0"/>
            </a:endParaRPr>
          </a:p>
          <a:p>
            <a:pPr algn="ctr"/>
            <a:endParaRPr lang="de-DE" sz="1400" dirty="0">
              <a:latin typeface="Brix Slab Medium" panose="02000000000000000000" pitchFamily="50" charset="0"/>
            </a:endParaRPr>
          </a:p>
          <a:p>
            <a:pPr algn="ctr"/>
            <a:r>
              <a:rPr lang="de-DE" sz="4000" dirty="0">
                <a:latin typeface="Brix Slab Medium" panose="02000000000000000000" pitchFamily="50" charset="0"/>
              </a:rPr>
              <a:t>Landeplatz</a:t>
            </a:r>
          </a:p>
          <a:p>
            <a:endParaRPr lang="de-DE" sz="7200" dirty="0">
              <a:latin typeface="Brix Slab Medium" panose="02000000000000000000" pitchFamily="50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199092A-1B21-DCA4-661D-2EFBBF218FE1}"/>
              </a:ext>
            </a:extLst>
          </p:cNvPr>
          <p:cNvGrpSpPr/>
          <p:nvPr/>
        </p:nvGrpSpPr>
        <p:grpSpPr>
          <a:xfrm>
            <a:off x="5281611" y="3446420"/>
            <a:ext cx="2238375" cy="2721060"/>
            <a:chOff x="5281612" y="0"/>
            <a:chExt cx="2238375" cy="2721060"/>
          </a:xfrm>
          <a:solidFill>
            <a:srgbClr val="0C5489"/>
          </a:solidFill>
        </p:grpSpPr>
        <p:sp>
          <p:nvSpPr>
            <p:cNvPr id="6" name="Pfeil: nach oben 5">
              <a:extLst>
                <a:ext uri="{FF2B5EF4-FFF2-40B4-BE49-F238E27FC236}">
                  <a16:creationId xmlns:a16="http://schemas.microsoft.com/office/drawing/2014/main" id="{E2FD7F4B-2002-F577-E58F-1CF201D089BA}"/>
                </a:ext>
              </a:extLst>
            </p:cNvPr>
            <p:cNvSpPr/>
            <p:nvPr/>
          </p:nvSpPr>
          <p:spPr>
            <a:xfrm>
              <a:off x="5281612" y="0"/>
              <a:ext cx="2238375" cy="2705100"/>
            </a:xfrm>
            <a:prstGeom prst="upArrow">
              <a:avLst>
                <a:gd name="adj1" fmla="val 57121"/>
                <a:gd name="adj2" fmla="val 54748"/>
              </a:avLst>
            </a:prstGeom>
            <a:grp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" name="Grafik 4" descr="Quadcopter mit einfarbiger Füllung">
              <a:extLst>
                <a:ext uri="{FF2B5EF4-FFF2-40B4-BE49-F238E27FC236}">
                  <a16:creationId xmlns:a16="http://schemas.microsoft.com/office/drawing/2014/main" id="{45522A8B-CB1C-7A06-2389-225081254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22894" y="1365250"/>
              <a:ext cx="1355810" cy="135581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9FA0CD72-B00A-CE53-D113-586FBB05395C}"/>
              </a:ext>
            </a:extLst>
          </p:cNvPr>
          <p:cNvSpPr txBox="1"/>
          <p:nvPr/>
        </p:nvSpPr>
        <p:spPr>
          <a:xfrm>
            <a:off x="-38100" y="-38100"/>
            <a:ext cx="353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>
                <a:latin typeface="Brix Slab Medium" panose="02000000000000000000" pitchFamily="50" charset="0"/>
              </a:rPr>
              <a:t>Vor dem Einsatz von </a:t>
            </a:r>
            <a:r>
              <a:rPr lang="de-DE" sz="2000" u="sng" dirty="0" err="1">
                <a:latin typeface="Brix Slab Medium" panose="02000000000000000000" pitchFamily="50" charset="0"/>
              </a:rPr>
              <a:t>AuVAReS</a:t>
            </a:r>
            <a:r>
              <a:rPr lang="de-DE" sz="2000" u="sng" dirty="0">
                <a:latin typeface="Brix Slab Medium" panose="02000000000000000000" pitchFamily="50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Brix Slab Medium" panose="02000000000000000000" pitchFamily="50" charset="0"/>
              </a:rPr>
              <a:t>Geladenen Akku einsetzten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Brix Slab Medium" panose="02000000000000000000" pitchFamily="50" charset="0"/>
              </a:rPr>
              <a:t>Drohne aktivieren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Brix Slab Medium" panose="02000000000000000000" pitchFamily="50" charset="0"/>
              </a:rPr>
              <a:t>Landeplatz mit Pfeil auf Kicker ausrichten in </a:t>
            </a:r>
            <a:br>
              <a:rPr lang="de-DE" sz="2000" dirty="0">
                <a:latin typeface="Brix Slab Medium" panose="02000000000000000000" pitchFamily="50" charset="0"/>
              </a:rPr>
            </a:br>
            <a:r>
              <a:rPr lang="de-DE" sz="2000" dirty="0">
                <a:latin typeface="Brix Slab Medium" panose="02000000000000000000" pitchFamily="50" charset="0"/>
              </a:rPr>
              <a:t>ca. 2 m Entfernung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Brix Slab Medium" panose="02000000000000000000" pitchFamily="50" charset="0"/>
              </a:rPr>
              <a:t>Drohne anfordern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Brix Slab Medium" panose="02000000000000000000" pitchFamily="50" charset="0"/>
              </a:rPr>
              <a:t>Startbereich frei </a:t>
            </a:r>
            <a:br>
              <a:rPr lang="de-DE" sz="2000" dirty="0">
                <a:latin typeface="Brix Slab Medium" panose="02000000000000000000" pitchFamily="50" charset="0"/>
              </a:rPr>
            </a:br>
            <a:r>
              <a:rPr lang="de-DE" sz="2000" dirty="0">
                <a:latin typeface="Brix Slab Medium" panose="02000000000000000000" pitchFamily="50" charset="0"/>
              </a:rPr>
              <a:t>von Personen &amp;</a:t>
            </a:r>
            <a:br>
              <a:rPr lang="de-DE" sz="2000" dirty="0">
                <a:latin typeface="Brix Slab Medium" panose="02000000000000000000" pitchFamily="50" charset="0"/>
              </a:rPr>
            </a:br>
            <a:r>
              <a:rPr lang="de-DE" sz="2000" dirty="0">
                <a:latin typeface="Brix Slab Medium" panose="02000000000000000000" pitchFamily="50" charset="0"/>
              </a:rPr>
              <a:t>Gegenständen?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033041E-E432-84CD-5289-1580E1DAB8F3}"/>
              </a:ext>
            </a:extLst>
          </p:cNvPr>
          <p:cNvGrpSpPr/>
          <p:nvPr/>
        </p:nvGrpSpPr>
        <p:grpSpPr>
          <a:xfrm>
            <a:off x="10755540" y="7101990"/>
            <a:ext cx="1897200" cy="2400120"/>
            <a:chOff x="10755540" y="7101990"/>
            <a:chExt cx="1897200" cy="24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010DD19F-876B-4914-170C-E5E1F23B047C}"/>
                    </a:ext>
                  </a:extLst>
                </p14:cNvPr>
                <p14:cNvContentPartPr/>
                <p14:nvPr/>
              </p14:nvContentPartPr>
              <p14:xfrm>
                <a:off x="10755540" y="7629750"/>
                <a:ext cx="1897200" cy="187236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010DD19F-876B-4914-170C-E5E1F23B04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46540" y="7620750"/>
                  <a:ext cx="1914840" cy="18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891C998D-0879-96CF-E6C1-701FA9AF90B7}"/>
                    </a:ext>
                  </a:extLst>
                </p14:cNvPr>
                <p14:cNvContentPartPr/>
                <p14:nvPr/>
              </p14:nvContentPartPr>
              <p14:xfrm>
                <a:off x="10817820" y="7141590"/>
                <a:ext cx="307800" cy="4780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891C998D-0879-96CF-E6C1-701FA9AF90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09180" y="7132950"/>
                  <a:ext cx="3254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3EAFBC5A-4BEE-5E53-87BE-140A6CA886B9}"/>
                    </a:ext>
                  </a:extLst>
                </p14:cNvPr>
                <p14:cNvContentPartPr/>
                <p14:nvPr/>
              </p14:nvContentPartPr>
              <p14:xfrm>
                <a:off x="10973700" y="7408350"/>
                <a:ext cx="175680" cy="13032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3EAFBC5A-4BEE-5E53-87BE-140A6CA886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964700" y="7399710"/>
                  <a:ext cx="193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D437C30A-2235-F5CD-E1F5-9D271BC97E2B}"/>
                    </a:ext>
                  </a:extLst>
                </p14:cNvPr>
                <p14:cNvContentPartPr/>
                <p14:nvPr/>
              </p14:nvContentPartPr>
              <p14:xfrm>
                <a:off x="11206980" y="7104150"/>
                <a:ext cx="263880" cy="43740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D437C30A-2235-F5CD-E1F5-9D271BC97E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97980" y="7095150"/>
                  <a:ext cx="2815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80608577-DC0B-8B19-74FC-49456784F461}"/>
                    </a:ext>
                  </a:extLst>
                </p14:cNvPr>
                <p14:cNvContentPartPr/>
                <p14:nvPr/>
              </p14:nvContentPartPr>
              <p14:xfrm>
                <a:off x="11505780" y="7325910"/>
                <a:ext cx="106200" cy="792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80608577-DC0B-8B19-74FC-49456784F4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96780" y="7316910"/>
                  <a:ext cx="1238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2DD34595-E43D-4BAE-F0C2-50460F1C0A9B}"/>
                    </a:ext>
                  </a:extLst>
                </p14:cNvPr>
                <p14:cNvContentPartPr/>
                <p14:nvPr/>
              </p14:nvContentPartPr>
              <p14:xfrm>
                <a:off x="11649420" y="7176510"/>
                <a:ext cx="251280" cy="39888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2DD34595-E43D-4BAE-F0C2-50460F1C0A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40420" y="7167510"/>
                  <a:ext cx="2689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BB2BB629-86C2-2706-D03C-FD5B5D2F69D0}"/>
                    </a:ext>
                  </a:extLst>
                </p14:cNvPr>
                <p14:cNvContentPartPr/>
                <p14:nvPr/>
              </p14:nvContentPartPr>
              <p14:xfrm>
                <a:off x="11918340" y="7361190"/>
                <a:ext cx="104400" cy="151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BB2BB629-86C2-2706-D03C-FD5B5D2F69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09700" y="7352190"/>
                  <a:ext cx="122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0ED70DB3-32E8-C64F-8DD4-34261D67475B}"/>
                    </a:ext>
                  </a:extLst>
                </p14:cNvPr>
                <p14:cNvContentPartPr/>
                <p14:nvPr/>
              </p14:nvContentPartPr>
              <p14:xfrm>
                <a:off x="12065220" y="7163190"/>
                <a:ext cx="152640" cy="33912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0ED70DB3-32E8-C64F-8DD4-34261D6747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56580" y="7154190"/>
                  <a:ext cx="1702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53B53273-D6E3-3689-5F21-3F9772F52543}"/>
                    </a:ext>
                  </a:extLst>
                </p14:cNvPr>
                <p14:cNvContentPartPr/>
                <p14:nvPr/>
              </p14:nvContentPartPr>
              <p14:xfrm>
                <a:off x="12246660" y="7344270"/>
                <a:ext cx="111240" cy="21672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53B53273-D6E3-3689-5F21-3F9772F525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38020" y="7335630"/>
                  <a:ext cx="128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586DAB31-4C01-4F4C-266D-A26D7E14D58A}"/>
                    </a:ext>
                  </a:extLst>
                </p14:cNvPr>
                <p14:cNvContentPartPr/>
                <p14:nvPr/>
              </p14:nvContentPartPr>
              <p14:xfrm>
                <a:off x="12375540" y="7101990"/>
                <a:ext cx="192600" cy="4028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586DAB31-4C01-4F4C-266D-A26D7E14D5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366540" y="7092990"/>
                  <a:ext cx="2102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7040249-BEE6-B67E-D3AC-4458B31ECCB8}"/>
                    </a:ext>
                  </a:extLst>
                </p14:cNvPr>
                <p14:cNvContentPartPr/>
                <p14:nvPr/>
              </p14:nvContentPartPr>
              <p14:xfrm>
                <a:off x="12473100" y="7580790"/>
                <a:ext cx="5400" cy="72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7040249-BEE6-B67E-D3AC-4458B31ECC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464460" y="7571790"/>
                  <a:ext cx="2304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B7FAD88B-FA54-FF84-F54A-4D675F669660}"/>
                  </a:ext>
                </a:extLst>
              </p14:cNvPr>
              <p14:cNvContentPartPr/>
              <p14:nvPr/>
            </p14:nvContentPartPr>
            <p14:xfrm>
              <a:off x="10848780" y="7862670"/>
              <a:ext cx="227160" cy="12168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B7FAD88B-FA54-FF84-F54A-4D675F66966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40140" y="7853670"/>
                <a:ext cx="2448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9708C117-FF5E-A12C-832A-FE9B4E3C6E31}"/>
                  </a:ext>
                </a:extLst>
              </p14:cNvPr>
              <p14:cNvContentPartPr/>
              <p14:nvPr/>
            </p14:nvContentPartPr>
            <p14:xfrm>
              <a:off x="10972620" y="9134910"/>
              <a:ext cx="275760" cy="17280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9708C117-FF5E-A12C-832A-FE9B4E3C6E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63620" y="9126270"/>
                <a:ext cx="2934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47B40181-324C-7BAB-6413-8C8B342FD331}"/>
                  </a:ext>
                </a:extLst>
              </p14:cNvPr>
              <p14:cNvContentPartPr/>
              <p14:nvPr/>
            </p14:nvContentPartPr>
            <p14:xfrm>
              <a:off x="12137580" y="7836030"/>
              <a:ext cx="336960" cy="1717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47B40181-324C-7BAB-6413-8C8B342FD3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128940" y="7827030"/>
                <a:ext cx="354600" cy="1893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 descr="Ein Bild, das Screenshot, Grafiken, Grafikdesign, Design enthält.&#10;&#10;Automatisch generierte Beschreibung">
            <a:extLst>
              <a:ext uri="{FF2B5EF4-FFF2-40B4-BE49-F238E27FC236}">
                <a16:creationId xmlns:a16="http://schemas.microsoft.com/office/drawing/2014/main" id="{FCC5B275-35DE-9BB5-933E-F9E478A44519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6"/>
          <a:stretch/>
        </p:blipFill>
        <p:spPr>
          <a:xfrm>
            <a:off x="109078" y="6558620"/>
            <a:ext cx="2698741" cy="28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5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Grafiken, Grafikdesign, Design enthält.&#10;&#10;Automatisch generierte Beschreibung">
            <a:extLst>
              <a:ext uri="{FF2B5EF4-FFF2-40B4-BE49-F238E27FC236}">
                <a16:creationId xmlns:a16="http://schemas.microsoft.com/office/drawing/2014/main" id="{FCC5B275-35DE-9BB5-933E-F9E478A4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6"/>
          <a:stretch/>
        </p:blipFill>
        <p:spPr>
          <a:xfrm>
            <a:off x="109078" y="6558620"/>
            <a:ext cx="2698741" cy="284273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F59D1A4-22B9-5229-E90F-8090C756362F}"/>
              </a:ext>
            </a:extLst>
          </p:cNvPr>
          <p:cNvSpPr txBox="1"/>
          <p:nvPr/>
        </p:nvSpPr>
        <p:spPr>
          <a:xfrm>
            <a:off x="2173575" y="3080745"/>
            <a:ext cx="90690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/>
              <a:t>Drohnen-Temperatur zu hoch!</a:t>
            </a:r>
          </a:p>
          <a:p>
            <a:pPr algn="ctr"/>
            <a:r>
              <a:rPr lang="de-DE" sz="4400" b="1" dirty="0"/>
              <a:t>Verkürzte Spieldauer mit </a:t>
            </a:r>
            <a:r>
              <a:rPr lang="de-DE" sz="4400" b="1" dirty="0" err="1"/>
              <a:t>AuVAReS</a:t>
            </a:r>
            <a:r>
              <a:rPr lang="de-DE" sz="4400" b="1" dirty="0"/>
              <a:t>.</a:t>
            </a:r>
          </a:p>
          <a:p>
            <a:endParaRPr lang="de-DE" sz="4400" b="1" dirty="0"/>
          </a:p>
          <a:p>
            <a:pPr algn="ctr"/>
            <a:r>
              <a:rPr lang="de-DE" sz="4400" b="1" dirty="0"/>
              <a:t>Spiel kann ohne </a:t>
            </a:r>
            <a:r>
              <a:rPr lang="de-DE" sz="4400" b="1" dirty="0" err="1"/>
              <a:t>AuVAReS</a:t>
            </a:r>
            <a:r>
              <a:rPr lang="de-DE" sz="4400" b="1" dirty="0"/>
              <a:t> fortgesetzt werden.</a:t>
            </a:r>
          </a:p>
        </p:txBody>
      </p:sp>
    </p:spTree>
    <p:extLst>
      <p:ext uri="{BB962C8B-B14F-4D97-AF65-F5344CB8AC3E}">
        <p14:creationId xmlns:p14="http://schemas.microsoft.com/office/powerpoint/2010/main" val="383337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Grafiken, Grafikdesign, Design enthält.&#10;&#10;Automatisch generierte Beschreibung">
            <a:extLst>
              <a:ext uri="{FF2B5EF4-FFF2-40B4-BE49-F238E27FC236}">
                <a16:creationId xmlns:a16="http://schemas.microsoft.com/office/drawing/2014/main" id="{FCC5B275-35DE-9BB5-933E-F9E478A4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6"/>
          <a:stretch/>
        </p:blipFill>
        <p:spPr>
          <a:xfrm>
            <a:off x="109078" y="6558620"/>
            <a:ext cx="2698741" cy="284273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F59D1A4-22B9-5229-E90F-8090C756362F}"/>
              </a:ext>
            </a:extLst>
          </p:cNvPr>
          <p:cNvSpPr txBox="1"/>
          <p:nvPr/>
        </p:nvSpPr>
        <p:spPr>
          <a:xfrm>
            <a:off x="2173575" y="3080745"/>
            <a:ext cx="90690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/>
              <a:t>Drohnen-Akku zu schwach!</a:t>
            </a:r>
          </a:p>
          <a:p>
            <a:pPr algn="ctr"/>
            <a:r>
              <a:rPr lang="de-DE" sz="4400" b="1" dirty="0"/>
              <a:t>Verkürzte Spieldauer mit </a:t>
            </a:r>
            <a:r>
              <a:rPr lang="de-DE" sz="4400" b="1" dirty="0" err="1"/>
              <a:t>AuVAReS</a:t>
            </a:r>
            <a:r>
              <a:rPr lang="de-DE" sz="4400" b="1" dirty="0"/>
              <a:t>.</a:t>
            </a:r>
          </a:p>
          <a:p>
            <a:endParaRPr lang="de-DE" sz="4400" b="1" dirty="0"/>
          </a:p>
          <a:p>
            <a:pPr algn="ctr"/>
            <a:r>
              <a:rPr lang="de-DE" sz="4400" b="1" dirty="0"/>
              <a:t>Spiel kann ohne </a:t>
            </a:r>
            <a:r>
              <a:rPr lang="de-DE" sz="4400" b="1" dirty="0" err="1"/>
              <a:t>AuVAReS</a:t>
            </a:r>
            <a:r>
              <a:rPr lang="de-DE" sz="4400" b="1" dirty="0"/>
              <a:t> fortgesetzt werden.</a:t>
            </a:r>
          </a:p>
        </p:txBody>
      </p:sp>
    </p:spTree>
    <p:extLst>
      <p:ext uri="{BB962C8B-B14F-4D97-AF65-F5344CB8AC3E}">
        <p14:creationId xmlns:p14="http://schemas.microsoft.com/office/powerpoint/2010/main" val="20959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</Words>
  <Application>Microsoft Macintosh PowerPoint</Application>
  <PresentationFormat>A3-Papier (297 x 420 mm)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Brix Slab Medium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Scheeler</dc:creator>
  <cp:lastModifiedBy>Julian Höpe</cp:lastModifiedBy>
  <cp:revision>4</cp:revision>
  <dcterms:created xsi:type="dcterms:W3CDTF">2024-05-11T12:20:50Z</dcterms:created>
  <dcterms:modified xsi:type="dcterms:W3CDTF">2024-05-25T09:48:27Z</dcterms:modified>
</cp:coreProperties>
</file>