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1" r:id="rId2"/>
    <p:sldId id="358" r:id="rId3"/>
    <p:sldId id="364" r:id="rId4"/>
    <p:sldId id="377" r:id="rId5"/>
    <p:sldId id="365" r:id="rId6"/>
    <p:sldId id="366" r:id="rId7"/>
    <p:sldId id="367" r:id="rId8"/>
    <p:sldId id="357" r:id="rId9"/>
    <p:sldId id="373" r:id="rId10"/>
    <p:sldId id="378" r:id="rId11"/>
    <p:sldId id="322" r:id="rId12"/>
    <p:sldId id="379" r:id="rId13"/>
    <p:sldId id="3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35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ownload.gamezone.com/assets/old/screenshots/lego-harry-potter-screenshot-ron-hermo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3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3757" y="4549676"/>
            <a:ext cx="120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First Part: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Repeatedly Move Forwards using Spectrometer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– When Surface Changes: </a:t>
            </a:r>
            <a:r>
              <a:rPr lang="en-US" sz="4800" b="1" dirty="0" smtClean="0">
                <a:solidFill>
                  <a:schemeClr val="bg1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5270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Scratch Statements you will need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581" t="18929" r="10699" b="54843"/>
          <a:stretch/>
        </p:blipFill>
        <p:spPr>
          <a:xfrm>
            <a:off x="213792" y="1328047"/>
            <a:ext cx="11978208" cy="5440102"/>
          </a:xfrm>
          <a:prstGeom prst="rect">
            <a:avLst/>
          </a:prstGeom>
        </p:spPr>
      </p:pic>
      <p:pic>
        <p:nvPicPr>
          <p:cNvPr id="10244" name="Picture 4" descr="http://www.zablaz.com/product_images/uploaded_images/zablaz.com-products-for-ex-pats-in-china-harry-potter-lego-hogwarts-harry-broomsti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b="9819"/>
          <a:stretch/>
        </p:blipFill>
        <p:spPr bwMode="auto">
          <a:xfrm>
            <a:off x="9236597" y="0"/>
            <a:ext cx="2860434" cy="28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Adding Object Detection: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317" t="24944" r="16558" b="55565"/>
          <a:stretch/>
        </p:blipFill>
        <p:spPr>
          <a:xfrm>
            <a:off x="39688" y="1539431"/>
            <a:ext cx="11842609" cy="5116011"/>
          </a:xfrm>
          <a:prstGeom prst="rect">
            <a:avLst/>
          </a:prstGeom>
        </p:spPr>
      </p:pic>
      <p:pic>
        <p:nvPicPr>
          <p:cNvPr id="11266" name="Picture 2" descr="http://brickpop.com/wp-content/uploads/2010/11/lego-harry-potter-bellatrix-lestrang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/>
        </p:blipFill>
        <p:spPr bwMode="auto">
          <a:xfrm>
            <a:off x="9514390" y="384720"/>
            <a:ext cx="236790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Keeping Track of Movements: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3406" t="27591" r="11639" b="54602"/>
          <a:stretch/>
        </p:blipFill>
        <p:spPr>
          <a:xfrm>
            <a:off x="331638" y="2066684"/>
            <a:ext cx="7478862" cy="3208323"/>
          </a:xfrm>
          <a:prstGeom prst="rect">
            <a:avLst/>
          </a:prstGeom>
        </p:spPr>
      </p:pic>
      <p:pic>
        <p:nvPicPr>
          <p:cNvPr id="12290" name="Picture 2" descr="http://img3.wikia.nocookie.net/__cb20120409190517/es.harrypotter/images/4/41/Alastor_Moody_LE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438150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creenshots.en.sftcdn.net/en/scrn/3332000/3332250/lego-harry-potter-anos-5-7-06-7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0" y="-75304"/>
            <a:ext cx="12192000" cy="69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422208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Grade 8 Systems  </a:t>
            </a:r>
          </a:p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Class 8 - Class Challenge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mg3.wikia.nocookie.net/__cb20110809200618/harrypotter/images/5/56/Lego_Harry_Po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52" y="251011"/>
            <a:ext cx="5297765" cy="63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1822" y="1025352"/>
            <a:ext cx="7067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/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/>
              <a:t>What do you do when things go wrong?</a:t>
            </a:r>
          </a:p>
        </p:txBody>
      </p:sp>
    </p:spTree>
    <p:extLst>
      <p:ext uri="{BB962C8B-B14F-4D97-AF65-F5344CB8AC3E}">
        <p14:creationId xmlns:p14="http://schemas.microsoft.com/office/powerpoint/2010/main" val="388420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cx.images-amazon.com/images/I/71dwYCtg6nL._SL150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/>
          <a:stretch/>
        </p:blipFill>
        <p:spPr bwMode="auto">
          <a:xfrm>
            <a:off x="161365" y="0"/>
            <a:ext cx="4507244" cy="6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39671" y="896260"/>
            <a:ext cx="8552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345176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reenshots.en.sftcdn.net/en/scrn/100000/100599/lego-harry-potter-years-1-4-09-700x5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14738"/>
          <a:stretch/>
        </p:blipFill>
        <p:spPr bwMode="auto">
          <a:xfrm>
            <a:off x="-1" y="-81023"/>
            <a:ext cx="12246429" cy="69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81023"/>
            <a:ext cx="1224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to do when things go wrong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5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4.fanpop.com/image/photos/23900000/Lego-Harry-Potter-Creatures-lego-harry-potter-years-1-4-23917329-500-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84720"/>
            <a:ext cx="476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Steps to find a problem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</p:spTree>
    <p:extLst>
      <p:ext uri="{BB962C8B-B14F-4D97-AF65-F5344CB8AC3E}">
        <p14:creationId xmlns:p14="http://schemas.microsoft.com/office/powerpoint/2010/main" val="211079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3.gamefreaks.co.nz/wp-content/uploads/2011/12/Lego-Harry-Potter-Years-5-7-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Challenge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5848" y="94342"/>
            <a:ext cx="63362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Move Forwards Until Construction Paper Encountered.  </a:t>
            </a:r>
          </a:p>
          <a:p>
            <a:endParaRPr lang="en-US" sz="4800" dirty="0"/>
          </a:p>
          <a:p>
            <a:r>
              <a:rPr lang="en-US" sz="4800" dirty="0" smtClean="0"/>
              <a:t>If there is an object: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Turn to an angle until Past it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Resume original Direction</a:t>
            </a:r>
            <a:endParaRPr lang="en-US" sz="4800" dirty="0"/>
          </a:p>
        </p:txBody>
      </p:sp>
      <p:pic>
        <p:nvPicPr>
          <p:cNvPr id="8194" name="Picture 2" descr="http://coloringpagesjos.net/wp-content/uploads/2015/262778-lego-harry-pot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8" t="3176" r="14335" b="16732"/>
          <a:stretch/>
        </p:blipFill>
        <p:spPr bwMode="auto">
          <a:xfrm flipH="1">
            <a:off x="335665" y="94342"/>
            <a:ext cx="4071675" cy="67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900</Words>
  <Application>Microsoft Macintosh PowerPoint</Application>
  <PresentationFormat>Custom</PresentationFormat>
  <Paragraphs>80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254</cp:revision>
  <dcterms:created xsi:type="dcterms:W3CDTF">2014-10-29T21:44:21Z</dcterms:created>
  <dcterms:modified xsi:type="dcterms:W3CDTF">2015-06-09T16:15:42Z</dcterms:modified>
</cp:coreProperties>
</file>