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66" r:id="rId4"/>
    <p:sldId id="257" r:id="rId5"/>
    <p:sldId id="260" r:id="rId6"/>
    <p:sldId id="258" r:id="rId7"/>
    <p:sldId id="267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0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7DB7-3FEE-4FB3-840C-1E7278F5050B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35B1-AFFA-4FAA-B9AE-24EDF9E9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4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7DB7-3FEE-4FB3-840C-1E7278F5050B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35B1-AFFA-4FAA-B9AE-24EDF9E9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7DB7-3FEE-4FB3-840C-1E7278F5050B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35B1-AFFA-4FAA-B9AE-24EDF9E9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1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7DB7-3FEE-4FB3-840C-1E7278F5050B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35B1-AFFA-4FAA-B9AE-24EDF9E9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0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7DB7-3FEE-4FB3-840C-1E7278F5050B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35B1-AFFA-4FAA-B9AE-24EDF9E9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0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7DB7-3FEE-4FB3-840C-1E7278F5050B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35B1-AFFA-4FAA-B9AE-24EDF9E9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8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7DB7-3FEE-4FB3-840C-1E7278F5050B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35B1-AFFA-4FAA-B9AE-24EDF9E9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4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7DB7-3FEE-4FB3-840C-1E7278F5050B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35B1-AFFA-4FAA-B9AE-24EDF9E9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6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7DB7-3FEE-4FB3-840C-1E7278F5050B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35B1-AFFA-4FAA-B9AE-24EDF9E9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4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7DB7-3FEE-4FB3-840C-1E7278F5050B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35B1-AFFA-4FAA-B9AE-24EDF9E9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3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7DB7-3FEE-4FB3-840C-1E7278F5050B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35B1-AFFA-4FAA-B9AE-24EDF9E9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8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07DB7-3FEE-4FB3-840C-1E7278F5050B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B35B1-AFFA-4FAA-B9AE-24EDF9E9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9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49369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5562600"/>
            <a:ext cx="7787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Presentation Materials Created by Mimetics Inc.  </a:t>
            </a:r>
          </a:p>
          <a:p>
            <a:r>
              <a:rPr lang="en-US" dirty="0" smtClean="0"/>
              <a:t>Free use by anyone for non-commercial purposes</a:t>
            </a:r>
          </a:p>
          <a:p>
            <a:r>
              <a:rPr lang="en-US" dirty="0" smtClean="0"/>
              <a:t>Copyrights, Trademarks and other Registered Marks the Property of their Owners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82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Station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104" y="1027906"/>
            <a:ext cx="5694409" cy="4265311"/>
          </a:xfrm>
        </p:spPr>
      </p:pic>
      <p:sp>
        <p:nvSpPr>
          <p:cNvPr id="5" name="TextBox 4"/>
          <p:cNvSpPr txBox="1"/>
          <p:nvPr/>
        </p:nvSpPr>
        <p:spPr>
          <a:xfrm>
            <a:off x="283336" y="2189408"/>
            <a:ext cx="49774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 do you think a space station looks like inside?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2226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Mars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245" y="1690688"/>
            <a:ext cx="6675818" cy="4160634"/>
          </a:xfrm>
        </p:spPr>
      </p:pic>
      <p:sp>
        <p:nvSpPr>
          <p:cNvPr id="5" name="TextBox 4"/>
          <p:cNvSpPr txBox="1"/>
          <p:nvPr/>
        </p:nvSpPr>
        <p:spPr>
          <a:xfrm>
            <a:off x="746975" y="2395470"/>
            <a:ext cx="37644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 is Curiosity?</a:t>
            </a:r>
          </a:p>
          <a:p>
            <a:endParaRPr lang="en-US" sz="3200" dirty="0"/>
          </a:p>
          <a:p>
            <a:r>
              <a:rPr lang="en-US" sz="3200" dirty="0" smtClean="0"/>
              <a:t>Why is it important in space exploration?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61140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Earth and Space Systems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Grade 6-Space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992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Out There?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6225"/>
            <a:ext cx="3925303" cy="3468642"/>
          </a:xfrm>
        </p:spPr>
        <p:txBody>
          <a:bodyPr wrap="square">
            <a:spAutoFit/>
          </a:bodyPr>
          <a:lstStyle/>
          <a:p>
            <a:r>
              <a:rPr lang="en-US" sz="3200" dirty="0" smtClean="0"/>
              <a:t>The Solar System</a:t>
            </a:r>
          </a:p>
          <a:p>
            <a:r>
              <a:rPr lang="en-US" sz="3200" dirty="0" smtClean="0"/>
              <a:t>Which planet will be the hot new destination for discovery?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503" y="1474035"/>
            <a:ext cx="7130510" cy="504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4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go into space?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Early space exploration was done with unmanned rockets.</a:t>
            </a:r>
          </a:p>
          <a:p>
            <a:pPr marL="0" indent="0">
              <a:buNone/>
            </a:pPr>
            <a:r>
              <a:rPr lang="en-US" sz="3200" dirty="0" smtClean="0"/>
              <a:t>This picture was taken in 1958.</a:t>
            </a:r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484" y="3066634"/>
            <a:ext cx="4374626" cy="32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90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Satellites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69" y="1224288"/>
            <a:ext cx="4649094" cy="4744952"/>
          </a:xfrm>
        </p:spPr>
      </p:pic>
      <p:sp>
        <p:nvSpPr>
          <p:cNvPr id="5" name="TextBox 4"/>
          <p:cNvSpPr txBox="1"/>
          <p:nvPr/>
        </p:nvSpPr>
        <p:spPr>
          <a:xfrm>
            <a:off x="1030310" y="2060620"/>
            <a:ext cx="52545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Sputnik 1957</a:t>
            </a:r>
          </a:p>
          <a:p>
            <a:endParaRPr lang="en-US" sz="3200" dirty="0"/>
          </a:p>
          <a:p>
            <a:r>
              <a:rPr lang="en-US" sz="3200" dirty="0" smtClean="0"/>
              <a:t>What country did Sputnik come from?</a:t>
            </a:r>
          </a:p>
          <a:p>
            <a:endParaRPr lang="en-US" sz="3200" dirty="0"/>
          </a:p>
          <a:p>
            <a:r>
              <a:rPr lang="en-US" sz="3200" dirty="0" smtClean="0"/>
              <a:t>Why was Sputnik so important?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9273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Astronauts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620" y="1690688"/>
            <a:ext cx="4081060" cy="4810525"/>
          </a:xfrm>
        </p:spPr>
      </p:pic>
      <p:sp>
        <p:nvSpPr>
          <p:cNvPr id="5" name="TextBox 4"/>
          <p:cNvSpPr txBox="1"/>
          <p:nvPr/>
        </p:nvSpPr>
        <p:spPr>
          <a:xfrm>
            <a:off x="1043189" y="2021983"/>
            <a:ext cx="52417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Who were the first astronauts?</a:t>
            </a:r>
          </a:p>
          <a:p>
            <a:endParaRPr lang="en-US" sz="3200" dirty="0"/>
          </a:p>
          <a:p>
            <a:r>
              <a:rPr lang="en-US" sz="3200" dirty="0" smtClean="0"/>
              <a:t>Was space travel more dangerous in the beginning?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08876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Woman in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711" y="1727489"/>
            <a:ext cx="5084748" cy="4351338"/>
          </a:xfrm>
        </p:spPr>
        <p:txBody>
          <a:bodyPr/>
          <a:lstStyle/>
          <a:p>
            <a:r>
              <a:rPr lang="en-US" dirty="0" smtClean="0"/>
              <a:t>Valentina Tereshkova</a:t>
            </a:r>
          </a:p>
          <a:p>
            <a:r>
              <a:rPr lang="en-US" dirty="0" smtClean="0"/>
              <a:t>Why was she important to space travel?</a:t>
            </a:r>
          </a:p>
          <a:p>
            <a:r>
              <a:rPr lang="en-US" dirty="0" smtClean="0"/>
              <a:t>Can you name other women in space?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511" y="2364882"/>
            <a:ext cx="3638916" cy="371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86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93" y="365125"/>
            <a:ext cx="10515600" cy="1325563"/>
          </a:xfrm>
        </p:spPr>
        <p:txBody>
          <a:bodyPr/>
          <a:lstStyle/>
          <a:p>
            <a:r>
              <a:rPr lang="en-US" dirty="0" smtClean="0"/>
              <a:t>Landing on the Moon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067" y="1690688"/>
            <a:ext cx="5732506" cy="4293846"/>
          </a:xfrm>
        </p:spPr>
      </p:pic>
      <p:sp>
        <p:nvSpPr>
          <p:cNvPr id="5" name="TextBox 4"/>
          <p:cNvSpPr txBox="1"/>
          <p:nvPr/>
        </p:nvSpPr>
        <p:spPr>
          <a:xfrm>
            <a:off x="530651" y="1841680"/>
            <a:ext cx="43633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Who were the first astronauts on the Moon?</a:t>
            </a:r>
          </a:p>
          <a:p>
            <a:endParaRPr lang="en-US" sz="3200" dirty="0"/>
          </a:p>
          <a:p>
            <a:r>
              <a:rPr lang="en-US" sz="3200" dirty="0" smtClean="0"/>
              <a:t>Why did they go there?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8227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Space Shuttles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94" y="660378"/>
            <a:ext cx="6059227" cy="4143442"/>
          </a:xfrm>
        </p:spPr>
      </p:pic>
      <p:sp>
        <p:nvSpPr>
          <p:cNvPr id="5" name="TextBox 4"/>
          <p:cNvSpPr txBox="1"/>
          <p:nvPr/>
        </p:nvSpPr>
        <p:spPr>
          <a:xfrm>
            <a:off x="838200" y="1365161"/>
            <a:ext cx="38210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Can you name any space shuttles?</a:t>
            </a:r>
          </a:p>
          <a:p>
            <a:endParaRPr lang="en-US" sz="3200" dirty="0"/>
          </a:p>
          <a:p>
            <a:r>
              <a:rPr lang="en-US" sz="3200" dirty="0" smtClean="0"/>
              <a:t>What are the steps in a shuttle launch and journey?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90817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202</Words>
  <Application>Microsoft Macintosh PowerPoint</Application>
  <PresentationFormat>Custom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 Earth and Space Systems</vt:lpstr>
      <vt:lpstr>What’s Out There?</vt:lpstr>
      <vt:lpstr>Why do we go into space?</vt:lpstr>
      <vt:lpstr>First Satellites </vt:lpstr>
      <vt:lpstr>The first Astronauts</vt:lpstr>
      <vt:lpstr>First Woman in Space</vt:lpstr>
      <vt:lpstr>Landing on the Moon</vt:lpstr>
      <vt:lpstr>Space Shuttles  </vt:lpstr>
      <vt:lpstr>Space Station </vt:lpstr>
      <vt:lpstr>Exploring Mars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 and Space Systems</dc:title>
  <dc:creator>Patience Brown</dc:creator>
  <cp:lastModifiedBy>Michael Predko</cp:lastModifiedBy>
  <cp:revision>11</cp:revision>
  <dcterms:created xsi:type="dcterms:W3CDTF">2015-03-24T15:33:28Z</dcterms:created>
  <dcterms:modified xsi:type="dcterms:W3CDTF">2015-06-09T16:11:34Z</dcterms:modified>
</cp:coreProperties>
</file>