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6" r:id="rId2"/>
    <p:sldId id="257" r:id="rId3"/>
    <p:sldId id="268" r:id="rId4"/>
    <p:sldId id="256" r:id="rId5"/>
    <p:sldId id="273" r:id="rId6"/>
    <p:sldId id="294" r:id="rId7"/>
    <p:sldId id="270" r:id="rId8"/>
    <p:sldId id="271" r:id="rId9"/>
    <p:sldId id="272" r:id="rId10"/>
    <p:sldId id="29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2956" autoAdjust="0"/>
  </p:normalViewPr>
  <p:slideViewPr>
    <p:cSldViewPr snapToGrid="0">
      <p:cViewPr varScale="1">
        <p:scale>
          <a:sx n="65" d="100"/>
          <a:sy n="65" d="100"/>
        </p:scale>
        <p:origin x="-12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A6ABB-4389-448C-803F-308B9826511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5697-C8D5-41BC-B37E-6820D230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white boards to list the different robot types, uses &amp; as what</a:t>
            </a:r>
            <a:r>
              <a:rPr lang="en-US" baseline="0" dirty="0" smtClean="0"/>
              <a:t> the kids want to use it for.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Evaluating the Solution will be a competition.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6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7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7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9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Off Different Activities they can start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Off Different Activities they can </a:t>
            </a:r>
            <a:r>
              <a:rPr lang="en-US" baseline="0" smtClean="0"/>
              <a:t>start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7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“What is a Program”?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4936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787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Materials Created by Mimetics Inc.  </a:t>
            </a:r>
          </a:p>
          <a:p>
            <a:r>
              <a:rPr lang="en-US" dirty="0" smtClean="0"/>
              <a:t>Free use by anyone for non-commercial purposes</a:t>
            </a:r>
          </a:p>
          <a:p>
            <a:r>
              <a:rPr lang="en-US" dirty="0" smtClean="0"/>
              <a:t>Copyrights, Trademarks and other Registered Marks the Property of their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8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Robot Motion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1778245" y="5526160"/>
            <a:ext cx="2432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Tracks Moving in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Same Direction &amp;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Same Speed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28685" y="384720"/>
            <a:ext cx="19092" cy="154920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4" t="18386" r="28244" b="25617"/>
          <a:stretch/>
        </p:blipFill>
        <p:spPr>
          <a:xfrm>
            <a:off x="1344701" y="2180924"/>
            <a:ext cx="3299932" cy="332193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288619" y="394327"/>
            <a:ext cx="19092" cy="154920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4" t="18386" r="28244" b="25617"/>
          <a:stretch/>
        </p:blipFill>
        <p:spPr>
          <a:xfrm>
            <a:off x="7423339" y="2204226"/>
            <a:ext cx="3299932" cy="33219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62396" y="5545991"/>
            <a:ext cx="2646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Tracks Moving in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Different Direction 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Or Different Speed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6065134" y="1168927"/>
            <a:ext cx="5636871" cy="4977229"/>
          </a:xfrm>
          <a:prstGeom prst="arc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flipH="1" flipV="1">
            <a:off x="6067059" y="1159277"/>
            <a:ext cx="5636871" cy="4977229"/>
          </a:xfrm>
          <a:prstGeom prst="arc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Simple Programming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85624" y="2015615"/>
            <a:ext cx="47608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You can Create Your Own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 the White (and Red) Buttons to Create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 to the Centre Control to Try the Program</a:t>
            </a:r>
          </a:p>
        </p:txBody>
      </p:sp>
      <p:pic>
        <p:nvPicPr>
          <p:cNvPr id="2050" name="Picture 2" descr="Inline 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2019803"/>
            <a:ext cx="6276560" cy="314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6137" y="5722598"/>
            <a:ext cx="2647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Entered Program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6136" y="1163789"/>
            <a:ext cx="320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Movement Selection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8882" y="1130131"/>
            <a:ext cx="2384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Execution Start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121794" y="5722598"/>
            <a:ext cx="2672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Spectrometer</a:t>
            </a:r>
          </a:p>
          <a:p>
            <a:r>
              <a:rPr lang="en-US" sz="2800" dirty="0" smtClean="0"/>
              <a:t>Reading at End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8659" y="1625454"/>
            <a:ext cx="728880" cy="17821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78659" y="1591796"/>
            <a:ext cx="1218659" cy="12571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075999" y="1575777"/>
            <a:ext cx="1755431" cy="191977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77387" y="5027712"/>
            <a:ext cx="613459" cy="817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70343" y="4213185"/>
            <a:ext cx="109621" cy="163203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2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6750" y="0"/>
            <a:ext cx="108299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Introduction to Robotics and Programming with the Jade Robot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79"/>
          <a:stretch/>
        </p:blipFill>
        <p:spPr>
          <a:xfrm>
            <a:off x="2357272" y="1446550"/>
            <a:ext cx="7729703" cy="51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0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upanova.com.au/wp-content/uploads/2012/09/bender-for-websi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33" y="913660"/>
            <a:ext cx="348615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Objectives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73132" y="769441"/>
            <a:ext cx="42956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 is a Robot?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What are the different types?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What is it Used for?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What do </a:t>
            </a:r>
            <a:r>
              <a:rPr lang="en-US" sz="3200" b="1" dirty="0" smtClean="0">
                <a:solidFill>
                  <a:srgbClr val="FF0000"/>
                </a:solidFill>
              </a:rPr>
              <a:t>you</a:t>
            </a:r>
            <a:r>
              <a:rPr lang="en-US" sz="3200" dirty="0" smtClean="0"/>
              <a:t> want to do with one?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05452" y="913660"/>
            <a:ext cx="4414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Learn about the Parts of a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Movement &amp;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Input (and Sensors)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16979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960119"/>
            <a:ext cx="7372350" cy="5897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8008" y="1821120"/>
            <a:ext cx="16273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 Aspect</a:t>
            </a:r>
          </a:p>
          <a:p>
            <a:r>
              <a:rPr lang="en-US" sz="2800" dirty="0" smtClean="0"/>
              <a:t>Object </a:t>
            </a:r>
          </a:p>
          <a:p>
            <a:r>
              <a:rPr lang="en-US" sz="2800" dirty="0" smtClean="0"/>
              <a:t>Sensors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163050" y="4330065"/>
            <a:ext cx="21907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DC Motors </a:t>
            </a:r>
          </a:p>
          <a:p>
            <a:r>
              <a:rPr lang="en-US" sz="2800" dirty="0" smtClean="0"/>
              <a:t>Driving Tracks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41825" y="5284767"/>
            <a:ext cx="2619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Spectrometer</a:t>
            </a:r>
          </a:p>
          <a:p>
            <a:r>
              <a:rPr lang="en-US" sz="2800" dirty="0" smtClean="0"/>
              <a:t>and Line Sensors</a:t>
            </a:r>
          </a:p>
          <a:p>
            <a:r>
              <a:rPr lang="en-US" sz="2800" dirty="0" smtClean="0"/>
              <a:t>On Bottom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22823" y="2945070"/>
            <a:ext cx="16273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 Aspect</a:t>
            </a:r>
          </a:p>
          <a:p>
            <a:r>
              <a:rPr lang="en-US" sz="2800" dirty="0" smtClean="0"/>
              <a:t>Light</a:t>
            </a:r>
          </a:p>
          <a:p>
            <a:r>
              <a:rPr lang="en-US" sz="2800" dirty="0" smtClean="0"/>
              <a:t>Sensors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679767" y="1320771"/>
            <a:ext cx="1747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Two I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C</a:t>
            </a:r>
          </a:p>
          <a:p>
            <a:r>
              <a:rPr lang="en-US" sz="2800" dirty="0" smtClean="0"/>
              <a:t>Expansion </a:t>
            </a:r>
          </a:p>
          <a:p>
            <a:r>
              <a:rPr lang="en-US" sz="2800" dirty="0" smtClean="0"/>
              <a:t>Ports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40830" y="757053"/>
            <a:ext cx="1483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Camera</a:t>
            </a:r>
          </a:p>
          <a:p>
            <a:r>
              <a:rPr lang="en-US" sz="2800" dirty="0" smtClean="0"/>
              <a:t>Interface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2979" y="5715655"/>
            <a:ext cx="1769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Two Servo </a:t>
            </a:r>
          </a:p>
          <a:p>
            <a:r>
              <a:rPr lang="en-US" sz="2800" dirty="0" smtClean="0"/>
              <a:t>Drivers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48812" y="4514731"/>
            <a:ext cx="1697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Mounting </a:t>
            </a:r>
          </a:p>
          <a:p>
            <a:r>
              <a:rPr lang="en-US" sz="2800" dirty="0" smtClean="0"/>
              <a:t>Plate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06491" y="3206115"/>
            <a:ext cx="1779709" cy="431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20151" y="2385551"/>
            <a:ext cx="2041373" cy="576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71285" y="1720011"/>
            <a:ext cx="59457" cy="16642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1"/>
          </p:cNvCxnSpPr>
          <p:nvPr/>
        </p:nvCxnSpPr>
        <p:spPr>
          <a:xfrm flipH="1">
            <a:off x="7725509" y="2513618"/>
            <a:ext cx="1792499" cy="1781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356922" y="4417357"/>
            <a:ext cx="806129" cy="282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898511" y="4699796"/>
            <a:ext cx="1326397" cy="679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343815" y="4197438"/>
            <a:ext cx="165734" cy="15707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42884" y="4692878"/>
            <a:ext cx="2068508" cy="509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9448" y="951268"/>
            <a:ext cx="1631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Bluetooth</a:t>
            </a:r>
          </a:p>
          <a:p>
            <a:r>
              <a:rPr lang="en-US" sz="2800" dirty="0" smtClean="0"/>
              <a:t>Interface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57150" y="1872636"/>
            <a:ext cx="689722" cy="928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39510" y="3529476"/>
            <a:ext cx="1343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Speaker</a:t>
            </a:r>
            <a:endParaRPr lang="en-US" sz="2800" dirty="0"/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 flipV="1">
            <a:off x="7322445" y="3398265"/>
            <a:ext cx="1817065" cy="392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72246" y="736209"/>
            <a:ext cx="17364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Navigation</a:t>
            </a:r>
          </a:p>
          <a:p>
            <a:r>
              <a:rPr lang="en-US" sz="2800" dirty="0" smtClean="0"/>
              <a:t>Pad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7984505" y="1428707"/>
            <a:ext cx="12263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OLED </a:t>
            </a:r>
          </a:p>
          <a:p>
            <a:r>
              <a:rPr lang="en-US" sz="2800" dirty="0" smtClean="0"/>
              <a:t>Display</a:t>
            </a:r>
            <a:endParaRPr lang="en-US" sz="28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566070" y="1568682"/>
            <a:ext cx="286033" cy="1030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794105" y="1848324"/>
            <a:ext cx="1333417" cy="124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The Jade Robot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5797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Rule One</a:t>
            </a:r>
            <a:endParaRPr lang="en-US" sz="4400" dirty="0"/>
          </a:p>
        </p:txBody>
      </p:sp>
      <p:pic>
        <p:nvPicPr>
          <p:cNvPr id="5124" name="Picture 4" descr="http://3.bp.blogspot.com/-d8hvipAvKRU/UXFsu_u945I/AAAAAAAADb0/TeiwZAlyCuw/s1600/FX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4" y="1203727"/>
            <a:ext cx="7253788" cy="54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014485" y="2685746"/>
            <a:ext cx="39305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Robots Run on the Floor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NO BROKEN ROBOTS!</a:t>
            </a:r>
          </a:p>
        </p:txBody>
      </p:sp>
    </p:spTree>
    <p:extLst>
      <p:ext uri="{BB962C8B-B14F-4D97-AF65-F5344CB8AC3E}">
        <p14:creationId xmlns:p14="http://schemas.microsoft.com/office/powerpoint/2010/main" val="175384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Rule Two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7992970" y="1620739"/>
            <a:ext cx="39305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We ALL Stay Together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Don’t Go Ahead Until Told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If You Have a Problem, Put Up Your Hand!</a:t>
            </a:r>
          </a:p>
        </p:txBody>
      </p:sp>
      <p:pic>
        <p:nvPicPr>
          <p:cNvPr id="1026" name="Picture 2" descr="http://www.manufacturingtopics.com/wordpress/wp-content/uploads/2015/01/shutterstock_2179449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8" y="1107970"/>
            <a:ext cx="7396293" cy="537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6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User Interface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6995913" y="769441"/>
            <a:ext cx="476084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Basic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Press White “Down” Button to Wake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White Buttons to point to “Objects: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Red “Enter” Button Selects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End Program: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 to “Return” Control (Bottom Left)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Press Red “Enter” Button</a:t>
            </a:r>
          </a:p>
        </p:txBody>
      </p:sp>
      <p:pic>
        <p:nvPicPr>
          <p:cNvPr id="1026" name="Picture 2" descr="Inline 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20" y="931561"/>
            <a:ext cx="4960776" cy="536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3068" y="307776"/>
            <a:ext cx="19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“Tools” Menu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06840" y="705579"/>
            <a:ext cx="1632188" cy="14357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068" y="3420207"/>
            <a:ext cx="1288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“Return”</a:t>
            </a:r>
          </a:p>
          <a:p>
            <a:r>
              <a:rPr lang="en-US" sz="2400" dirty="0" smtClean="0"/>
              <a:t>Control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44348" y="3090441"/>
            <a:ext cx="1067358" cy="6050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9856" y="4851368"/>
            <a:ext cx="1953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Movement</a:t>
            </a:r>
          </a:p>
          <a:p>
            <a:r>
              <a:rPr lang="en-US" sz="2400" dirty="0" smtClean="0"/>
              <a:t>(“Navigation”)</a:t>
            </a:r>
          </a:p>
          <a:p>
            <a:r>
              <a:rPr lang="en-US" sz="2400" dirty="0" smtClean="0"/>
              <a:t>Buttons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35720" y="4644580"/>
            <a:ext cx="2188098" cy="4282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35720" y="5072815"/>
            <a:ext cx="1633112" cy="1621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51643" y="5077447"/>
            <a:ext cx="2186972" cy="6049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7610" y="4229081"/>
            <a:ext cx="112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“Enter”</a:t>
            </a:r>
          </a:p>
          <a:p>
            <a:r>
              <a:rPr lang="en-US" sz="2400" dirty="0" smtClean="0"/>
              <a:t>Button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202949" y="4518212"/>
            <a:ext cx="803551" cy="508974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3612" y="5331814"/>
            <a:ext cx="1564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“Wake Up”</a:t>
            </a:r>
          </a:p>
          <a:p>
            <a:r>
              <a:rPr lang="en-US" sz="2400" dirty="0" smtClean="0"/>
              <a:t>Button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142773" y="5607266"/>
            <a:ext cx="945278" cy="140046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1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Experiment with Built in Programs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7" y="1354216"/>
            <a:ext cx="9754961" cy="48870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98950" y="769441"/>
            <a:ext cx="2812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Remote Control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665252" y="755723"/>
            <a:ext cx="2376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Light Seeking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621847" y="6241223"/>
            <a:ext cx="2318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Object Avoid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20506" y="6241222"/>
            <a:ext cx="2112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Wall Follow</a:t>
            </a:r>
            <a:endParaRPr lang="en-US" sz="32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802637" y="1237128"/>
            <a:ext cx="817968" cy="17483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917084" y="1238411"/>
            <a:ext cx="1515517" cy="17471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710670" y="5396840"/>
            <a:ext cx="692550" cy="960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80882" y="5093328"/>
            <a:ext cx="1844482" cy="1263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3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Reflectance Spectrometer</a:t>
            </a:r>
            <a:endParaRPr lang="en-US" sz="4400" dirty="0"/>
          </a:p>
        </p:txBody>
      </p:sp>
      <p:pic>
        <p:nvPicPr>
          <p:cNvPr id="4098" name="Picture 2" descr="http://cdn.ttgtmedia.com/rms/computerweekly/SiemensCurios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98502" y="3002315"/>
            <a:ext cx="5524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06" y="960436"/>
            <a:ext cx="6508158" cy="32636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67959" y="931561"/>
            <a:ext cx="52240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Place Robot on Object and Select “Spectrometer”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Compare Different 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Used on Space Craft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906" y="4514985"/>
            <a:ext cx="6346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Spectrometer Shines Different Wavelength (Colour) Light and Measures the 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Different Materials Reflect Differently</a:t>
            </a:r>
          </a:p>
        </p:txBody>
      </p:sp>
    </p:spTree>
    <p:extLst>
      <p:ext uri="{BB962C8B-B14F-4D97-AF65-F5344CB8AC3E}">
        <p14:creationId xmlns:p14="http://schemas.microsoft.com/office/powerpoint/2010/main" val="46350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641</Words>
  <Application>Microsoft Macintosh PowerPoint</Application>
  <PresentationFormat>Custom</PresentationFormat>
  <Paragraphs>125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Myke Predko</dc:creator>
  <cp:lastModifiedBy>Michael Predko</cp:lastModifiedBy>
  <cp:revision>80</cp:revision>
  <dcterms:created xsi:type="dcterms:W3CDTF">2014-10-29T21:44:21Z</dcterms:created>
  <dcterms:modified xsi:type="dcterms:W3CDTF">2015-06-09T16:11:46Z</dcterms:modified>
</cp:coreProperties>
</file>