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72" r:id="rId2"/>
    <p:sldId id="322" r:id="rId3"/>
    <p:sldId id="339" r:id="rId4"/>
    <p:sldId id="350" r:id="rId5"/>
    <p:sldId id="366" r:id="rId6"/>
    <p:sldId id="367" r:id="rId7"/>
    <p:sldId id="368" r:id="rId8"/>
    <p:sldId id="351" r:id="rId9"/>
    <p:sldId id="369" r:id="rId10"/>
    <p:sldId id="300" r:id="rId11"/>
    <p:sldId id="370" r:id="rId12"/>
    <p:sldId id="371" r:id="rId13"/>
    <p:sldId id="3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82956" autoAdjust="0"/>
  </p:normalViewPr>
  <p:slideViewPr>
    <p:cSldViewPr snapToGrid="0">
      <p:cViewPr varScale="1">
        <p:scale>
          <a:sx n="35" d="100"/>
          <a:sy n="35" d="100"/>
        </p:scale>
        <p:origin x="-2000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A6ABB-4389-448C-803F-308B9826511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B5697-C8D5-41BC-B37E-6820D2308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39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want to introduce the Jade Robot and it’s Tools in more detail along with our action plans for it.  </a:t>
            </a:r>
          </a:p>
          <a:p>
            <a:endParaRPr lang="en-US" dirty="0" smtClean="0"/>
          </a:p>
          <a:p>
            <a:r>
              <a:rPr lang="en-US" dirty="0" smtClean="0"/>
              <a:t>It’s interesting,</a:t>
            </a:r>
            <a:r>
              <a:rPr lang="en-US" baseline="0" dirty="0" smtClean="0"/>
              <a:t> but it’s easy to criticize something when it’s done (especially when you have experience) – a *LOT* more difficult getting it right from the start.  Also, preparing this presentation was a great way to review and think about what we should be doing.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953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42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47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45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05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89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“What is a Program”?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56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50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77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82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32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20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44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3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44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78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42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15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63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42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06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55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68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49369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5562600"/>
            <a:ext cx="77878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Presentation Materials Created by Mimetics Inc.  </a:t>
            </a:r>
          </a:p>
          <a:p>
            <a:r>
              <a:rPr lang="en-US" dirty="0" smtClean="0"/>
              <a:t>Free use by anyone for non-commercial purposes</a:t>
            </a:r>
          </a:p>
          <a:p>
            <a:r>
              <a:rPr lang="en-US" dirty="0" smtClean="0"/>
              <a:t>Copyrights, Trademarks and other Registered Marks the Property of their Owners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482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Scooby doo clip 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003" y="-1"/>
            <a:ext cx="453999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lowchart: Alternate Process 1"/>
          <p:cNvSpPr/>
          <p:nvPr/>
        </p:nvSpPr>
        <p:spPr>
          <a:xfrm>
            <a:off x="1118795" y="1068541"/>
            <a:ext cx="4303059" cy="713953"/>
          </a:xfrm>
          <a:prstGeom prst="flowChartAlternateProcess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Initialize Robot</a:t>
            </a:r>
            <a:endParaRPr lang="en-US" sz="3200" dirty="0"/>
          </a:p>
        </p:txBody>
      </p:sp>
      <p:sp>
        <p:nvSpPr>
          <p:cNvPr id="5" name="Curved Right Arrow 4"/>
          <p:cNvSpPr/>
          <p:nvPr/>
        </p:nvSpPr>
        <p:spPr>
          <a:xfrm flipV="1">
            <a:off x="1118795" y="2019160"/>
            <a:ext cx="1118796" cy="3427246"/>
          </a:xfrm>
          <a:prstGeom prst="curvedRightArrow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03351" y="2090022"/>
            <a:ext cx="2431228" cy="720762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Get Input</a:t>
            </a:r>
            <a:endParaRPr lang="en-US" sz="3200" dirty="0"/>
          </a:p>
        </p:txBody>
      </p:sp>
      <p:sp>
        <p:nvSpPr>
          <p:cNvPr id="7" name="Flowchart: Decision 6"/>
          <p:cNvSpPr/>
          <p:nvPr/>
        </p:nvSpPr>
        <p:spPr>
          <a:xfrm>
            <a:off x="2361235" y="3064520"/>
            <a:ext cx="2870522" cy="1099861"/>
          </a:xfrm>
          <a:prstGeom prst="flowChartDecision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Process</a:t>
            </a:r>
            <a:endParaRPr lang="en-US" sz="3200" dirty="0"/>
          </a:p>
        </p:txBody>
      </p:sp>
      <p:sp>
        <p:nvSpPr>
          <p:cNvPr id="8" name="Trapezoid 7"/>
          <p:cNvSpPr/>
          <p:nvPr/>
        </p:nvSpPr>
        <p:spPr>
          <a:xfrm>
            <a:off x="2442258" y="4418117"/>
            <a:ext cx="2789499" cy="1028290"/>
          </a:xfrm>
          <a:prstGeom prst="trapezoid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Output Processed Inputs</a:t>
            </a:r>
            <a:endParaRPr lang="en-US" sz="2400" dirty="0"/>
          </a:p>
        </p:txBody>
      </p:sp>
      <p:sp>
        <p:nvSpPr>
          <p:cNvPr id="9" name="Snip and Round Single Corner Rectangle 8"/>
          <p:cNvSpPr/>
          <p:nvPr/>
        </p:nvSpPr>
        <p:spPr>
          <a:xfrm>
            <a:off x="1118795" y="5683073"/>
            <a:ext cx="4303059" cy="1080680"/>
          </a:xfrm>
          <a:prstGeom prst="snipRound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Shutdown Robot</a:t>
            </a:r>
          </a:p>
          <a:p>
            <a:pPr algn="ctr"/>
            <a:r>
              <a:rPr lang="en-US" sz="3200" dirty="0" smtClean="0"/>
              <a:t>(Stop)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517808" y="3379658"/>
            <a:ext cx="2520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Repeat (Loop)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Robot Program Structure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689326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dirty="0" smtClean="0"/>
              <a:t>Simple Robot Program</a:t>
            </a:r>
            <a:endParaRPr lang="en-US" sz="6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40404" t="16763" r="39126" b="57489"/>
          <a:stretch/>
        </p:blipFill>
        <p:spPr>
          <a:xfrm>
            <a:off x="219919" y="1203766"/>
            <a:ext cx="7178848" cy="542852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71332" y="507831"/>
            <a:ext cx="35649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No Initialization </a:t>
            </a:r>
            <a:endParaRPr lang="en-US" sz="4000" dirty="0"/>
          </a:p>
        </p:txBody>
      </p:sp>
      <p:sp>
        <p:nvSpPr>
          <p:cNvPr id="14" name="TextBox 13"/>
          <p:cNvSpPr txBox="1"/>
          <p:nvPr/>
        </p:nvSpPr>
        <p:spPr>
          <a:xfrm>
            <a:off x="7398767" y="1215717"/>
            <a:ext cx="13276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Loop </a:t>
            </a:r>
            <a:endParaRPr lang="en-US" sz="4000" dirty="0"/>
          </a:p>
        </p:txBody>
      </p:sp>
      <p:sp>
        <p:nvSpPr>
          <p:cNvPr id="15" name="TextBox 14"/>
          <p:cNvSpPr txBox="1"/>
          <p:nvPr/>
        </p:nvSpPr>
        <p:spPr>
          <a:xfrm>
            <a:off x="7398767" y="1923603"/>
            <a:ext cx="23571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Get Inputs</a:t>
            </a:r>
            <a:endParaRPr lang="en-US" sz="4000" dirty="0"/>
          </a:p>
        </p:txBody>
      </p:sp>
      <p:sp>
        <p:nvSpPr>
          <p:cNvPr id="16" name="TextBox 15"/>
          <p:cNvSpPr txBox="1"/>
          <p:nvPr/>
        </p:nvSpPr>
        <p:spPr>
          <a:xfrm>
            <a:off x="7398767" y="2688555"/>
            <a:ext cx="31884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Process Inputs</a:t>
            </a:r>
            <a:endParaRPr lang="en-US" sz="4000" dirty="0"/>
          </a:p>
        </p:txBody>
      </p:sp>
      <p:sp>
        <p:nvSpPr>
          <p:cNvPr id="17" name="TextBox 16"/>
          <p:cNvSpPr txBox="1"/>
          <p:nvPr/>
        </p:nvSpPr>
        <p:spPr>
          <a:xfrm>
            <a:off x="6066961" y="3952538"/>
            <a:ext cx="53188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Output Processed Inputs</a:t>
            </a:r>
            <a:endParaRPr lang="en-US" sz="4000" dirty="0"/>
          </a:p>
        </p:txBody>
      </p:sp>
      <p:sp>
        <p:nvSpPr>
          <p:cNvPr id="18" name="TextBox 17"/>
          <p:cNvSpPr txBox="1"/>
          <p:nvPr/>
        </p:nvSpPr>
        <p:spPr>
          <a:xfrm>
            <a:off x="2026868" y="5799390"/>
            <a:ext cx="36657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Shutdown Robot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34835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dirty="0" smtClean="0"/>
              <a:t>Repeat # Loop</a:t>
            </a:r>
            <a:endParaRPr lang="en-US" sz="6000" dirty="0"/>
          </a:p>
        </p:txBody>
      </p:sp>
      <p:pic>
        <p:nvPicPr>
          <p:cNvPr id="8194" name="Picture 2" descr="http://www.cartoonnetwork.co.uk/sites/www.cartoonnetwork.co.uk/files/new-character-image/shaggy-scooby-doo.png?140871591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5" r="32435"/>
          <a:stretch/>
        </p:blipFill>
        <p:spPr bwMode="auto">
          <a:xfrm>
            <a:off x="138896" y="0"/>
            <a:ext cx="3449256" cy="6724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67890" t="30960" r="22345" b="60257"/>
          <a:stretch/>
        </p:blipFill>
        <p:spPr>
          <a:xfrm>
            <a:off x="3588152" y="1015663"/>
            <a:ext cx="7063731" cy="38196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37408" y="3223945"/>
            <a:ext cx="429420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Statements Inside Loop Statement Are Repeated </a:t>
            </a:r>
          </a:p>
          <a:p>
            <a:r>
              <a:rPr lang="en-US" sz="4400" dirty="0" smtClean="0"/>
              <a:t>Four Times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80854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pmcdeadline2.files.wordpress.com/2014/06/scoobydo.jpg?w=446&amp;h=299&amp;crop=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83"/>
          <a:stretch/>
        </p:blipFill>
        <p:spPr bwMode="auto">
          <a:xfrm>
            <a:off x="0" y="-1"/>
            <a:ext cx="12192000" cy="687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Challenge – Create Movement Program with Repeat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45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1" name="Picture 2" descr="http://i1096.photobucket.com/albums/g323/gavinodd/Scooby%20Doo%20Animation%20Cels/ScoobyDooCel12.jpg~origina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88"/>
          <a:stretch/>
        </p:blipFill>
        <p:spPr bwMode="auto">
          <a:xfrm>
            <a:off x="0" y="-21515"/>
            <a:ext cx="12192000" cy="6879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-21515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Grade 6 – Scratch Programming 3 </a:t>
            </a:r>
          </a:p>
          <a:p>
            <a:r>
              <a:rPr lang="en-US" sz="4400" dirty="0" smtClean="0">
                <a:solidFill>
                  <a:schemeClr val="bg1"/>
                </a:solidFill>
              </a:rPr>
              <a:t>Movement with the Jade Robot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033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7700" y="0"/>
            <a:ext cx="108299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Recap</a:t>
            </a:r>
            <a:endParaRPr lang="en-US" sz="4400" dirty="0"/>
          </a:p>
        </p:txBody>
      </p:sp>
      <p:sp>
        <p:nvSpPr>
          <p:cNvPr id="3" name="Rectangle 2"/>
          <p:cNvSpPr/>
          <p:nvPr/>
        </p:nvSpPr>
        <p:spPr>
          <a:xfrm>
            <a:off x="3090441" y="1504709"/>
            <a:ext cx="3159888" cy="2048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59596" y="671691"/>
            <a:ext cx="621560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Where is “0, 0” on the Jade Robot Display?</a:t>
            </a:r>
          </a:p>
          <a:p>
            <a:pPr algn="ctr"/>
            <a:endParaRPr lang="en-US" sz="4400" dirty="0"/>
          </a:p>
          <a:p>
            <a:pPr algn="ctr"/>
            <a:r>
              <a:rPr lang="en-US" sz="4400" dirty="0" smtClean="0"/>
              <a:t>What are the Colours you can Draw on the Jade Robot Display?</a:t>
            </a:r>
          </a:p>
          <a:p>
            <a:pPr algn="ctr"/>
            <a:endParaRPr lang="en-US" sz="4400" dirty="0"/>
          </a:p>
          <a:p>
            <a:pPr algn="ctr"/>
            <a:r>
              <a:rPr lang="en-US" sz="4400" dirty="0" smtClean="0"/>
              <a:t>What are the Basic Jade Robot Movements?</a:t>
            </a:r>
          </a:p>
        </p:txBody>
      </p:sp>
      <p:pic>
        <p:nvPicPr>
          <p:cNvPr id="2" name="Picture 2" descr="Scooby-Doo-tv-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203" y="487320"/>
            <a:ext cx="2659684" cy="613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591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Creating a Program</a:t>
            </a:r>
            <a:endParaRPr lang="en-US" sz="4400" dirty="0"/>
          </a:p>
        </p:txBody>
      </p:sp>
      <p:pic>
        <p:nvPicPr>
          <p:cNvPr id="3074" name="Picture 2" descr="Scooby-Doo-tv-0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67" y="247428"/>
            <a:ext cx="2153844" cy="618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818504" y="1140311"/>
            <a:ext cx="937349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600" dirty="0" smtClean="0"/>
              <a:t>Get the Requirements</a:t>
            </a:r>
            <a:endParaRPr lang="en-US" sz="3600" dirty="0"/>
          </a:p>
          <a:p>
            <a:pPr marL="342900" indent="-342900">
              <a:buAutoNum type="arabicPeriod"/>
            </a:pPr>
            <a:r>
              <a:rPr lang="en-US" sz="3600" dirty="0" smtClean="0"/>
              <a:t>Break the Requirements into Parts</a:t>
            </a:r>
          </a:p>
          <a:p>
            <a:pPr marL="342900" indent="-342900">
              <a:buAutoNum type="arabicPeriod"/>
            </a:pPr>
            <a:r>
              <a:rPr lang="en-US" sz="3600" dirty="0" smtClean="0"/>
              <a:t>For Each Part, List the Statement Types Needed</a:t>
            </a:r>
          </a:p>
          <a:p>
            <a:pPr marL="342900" indent="-342900">
              <a:buAutoNum type="arabicPeriod"/>
            </a:pPr>
            <a:r>
              <a:rPr lang="en-US" sz="3600" dirty="0" smtClean="0"/>
              <a:t>For Each Part, Create a Sequence of Statements</a:t>
            </a:r>
          </a:p>
          <a:p>
            <a:pPr marL="342900" indent="-342900">
              <a:buAutoNum type="arabicPeriod"/>
            </a:pPr>
            <a:r>
              <a:rPr lang="en-US" sz="3600" dirty="0" smtClean="0"/>
              <a:t>Test the Statements for Each Part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Work in Sequence and Build Up the Program as the Sum of the Parts</a:t>
            </a:r>
          </a:p>
          <a:p>
            <a:pPr marL="342900" indent="-342900">
              <a:buAutoNum type="arabicPeriod"/>
            </a:pPr>
            <a:r>
              <a:rPr lang="en-US" sz="3600" dirty="0" smtClean="0"/>
              <a:t>Test the Final Program to the Requirements</a:t>
            </a:r>
          </a:p>
          <a:p>
            <a:pPr marL="342900" indent="-342900">
              <a:buAutoNum type="arabicPeriod"/>
            </a:pPr>
            <a:r>
              <a:rPr lang="en-US" sz="6000" dirty="0" smtClean="0">
                <a:solidFill>
                  <a:srgbClr val="FF0000"/>
                </a:solidFill>
              </a:rPr>
              <a:t>Celebrate!!!</a:t>
            </a:r>
          </a:p>
        </p:txBody>
      </p:sp>
    </p:spTree>
    <p:extLst>
      <p:ext uri="{BB962C8B-B14F-4D97-AF65-F5344CB8AC3E}">
        <p14:creationId xmlns:p14="http://schemas.microsoft.com/office/powerpoint/2010/main" val="3522257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7700" y="0"/>
            <a:ext cx="108299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Simple Programming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7085622" y="1465795"/>
            <a:ext cx="47608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You can Create Your Own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Use the White (and Red) Buttons to Create a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Go to the Centre Control to Try the Program</a:t>
            </a:r>
          </a:p>
        </p:txBody>
      </p:sp>
      <p:pic>
        <p:nvPicPr>
          <p:cNvPr id="2050" name="Picture 2" descr="Inline imag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37" y="2019803"/>
            <a:ext cx="6276560" cy="3144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86137" y="5722598"/>
            <a:ext cx="2647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Entered Program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86136" y="1163789"/>
            <a:ext cx="3204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Movement Selection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3928882" y="1130131"/>
            <a:ext cx="2384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Execution Start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4121794" y="5722598"/>
            <a:ext cx="26722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Spectrometer</a:t>
            </a:r>
          </a:p>
          <a:p>
            <a:r>
              <a:rPr lang="en-US" sz="2800" dirty="0" smtClean="0"/>
              <a:t>Reading at End</a:t>
            </a:r>
            <a:endParaRPr lang="en-US" sz="28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678659" y="1625454"/>
            <a:ext cx="728880" cy="178219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678659" y="1591796"/>
            <a:ext cx="1218659" cy="125713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075999" y="1575777"/>
            <a:ext cx="1755431" cy="191977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377387" y="5027712"/>
            <a:ext cx="613459" cy="81750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170343" y="4213185"/>
            <a:ext cx="109621" cy="163203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085621" y="4466100"/>
            <a:ext cx="51063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User Interface is Disabled When you are Connected to Jade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Disconnect to Enable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Reconnect for Scratch Program</a:t>
            </a:r>
          </a:p>
        </p:txBody>
      </p:sp>
    </p:spTree>
    <p:extLst>
      <p:ext uri="{BB962C8B-B14F-4D97-AF65-F5344CB8AC3E}">
        <p14:creationId xmlns:p14="http://schemas.microsoft.com/office/powerpoint/2010/main" val="3046594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08299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Movement Programming Challenge 1</a:t>
            </a:r>
            <a:endParaRPr lang="en-US" sz="4400" dirty="0"/>
          </a:p>
        </p:txBody>
      </p:sp>
      <p:sp>
        <p:nvSpPr>
          <p:cNvPr id="3" name="Rectangle 2"/>
          <p:cNvSpPr/>
          <p:nvPr/>
        </p:nvSpPr>
        <p:spPr>
          <a:xfrm>
            <a:off x="3090441" y="1504709"/>
            <a:ext cx="3159888" cy="2048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Lifegaurd Scooby Do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48"/>
          <a:stretch/>
        </p:blipFill>
        <p:spPr bwMode="auto">
          <a:xfrm>
            <a:off x="5265457" y="1125202"/>
            <a:ext cx="7010400" cy="573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40889" t="18479" r="53345" b="77697"/>
          <a:stretch/>
        </p:blipFill>
        <p:spPr>
          <a:xfrm>
            <a:off x="1812209" y="5486401"/>
            <a:ext cx="3178432" cy="126693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59596" y="671691"/>
            <a:ext cx="484271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1.  Using “</a:t>
            </a:r>
            <a:r>
              <a:rPr lang="en-US" sz="3600" dirty="0" err="1" smtClean="0"/>
              <a:t>PgmDemo</a:t>
            </a:r>
            <a:r>
              <a:rPr lang="en-US" sz="3600" dirty="0" smtClean="0"/>
              <a:t>” Create a Program that Moves the Jade Robot.  </a:t>
            </a:r>
          </a:p>
          <a:p>
            <a:endParaRPr lang="en-US" sz="3600" dirty="0"/>
          </a:p>
          <a:p>
            <a:r>
              <a:rPr lang="en-US" sz="3600" dirty="0" smtClean="0"/>
              <a:t>2.  In Jade Support, Document the Program as a “Comment” with </a:t>
            </a:r>
          </a:p>
          <a:p>
            <a:r>
              <a:rPr lang="en-US" sz="3600" dirty="0" smtClean="0"/>
              <a:t>U – Forwards</a:t>
            </a:r>
          </a:p>
          <a:p>
            <a:r>
              <a:rPr lang="en-US" sz="3600" dirty="0" smtClean="0"/>
              <a:t>D – Reverse</a:t>
            </a:r>
          </a:p>
          <a:p>
            <a:r>
              <a:rPr lang="en-US" sz="3600" dirty="0" smtClean="0"/>
              <a:t>L – Left </a:t>
            </a:r>
          </a:p>
          <a:p>
            <a:r>
              <a:rPr lang="en-US" sz="3600" dirty="0" smtClean="0"/>
              <a:t>R – Right </a:t>
            </a:r>
          </a:p>
        </p:txBody>
      </p:sp>
    </p:spTree>
    <p:extLst>
      <p:ext uri="{BB962C8B-B14F-4D97-AF65-F5344CB8AC3E}">
        <p14:creationId xmlns:p14="http://schemas.microsoft.com/office/powerpoint/2010/main" val="2464628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62576" t="39550" r="33086" b="55755"/>
          <a:stretch/>
        </p:blipFill>
        <p:spPr>
          <a:xfrm>
            <a:off x="2675803" y="5370345"/>
            <a:ext cx="2191703" cy="142634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59596" y="671691"/>
            <a:ext cx="484271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  <a:r>
              <a:rPr lang="en-US" sz="3600" dirty="0" smtClean="0"/>
              <a:t>. Create a Scratch Program that Matches the </a:t>
            </a:r>
            <a:r>
              <a:rPr lang="en-US" sz="3600" dirty="0" err="1" smtClean="0"/>
              <a:t>PgmDemo</a:t>
            </a:r>
            <a:r>
              <a:rPr lang="en-US" sz="3600" dirty="0" smtClean="0"/>
              <a:t> Program</a:t>
            </a:r>
          </a:p>
          <a:p>
            <a:endParaRPr lang="en-US" sz="3600" dirty="0"/>
          </a:p>
          <a:p>
            <a:r>
              <a:rPr lang="en-US" sz="3600" dirty="0" smtClean="0"/>
              <a:t>Remember, Each Arrow Executes for 500ms</a:t>
            </a:r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r>
              <a:rPr lang="en-US" sz="3600" dirty="0" smtClean="0"/>
              <a:t>Remember</a:t>
            </a:r>
            <a:r>
              <a:rPr lang="en-US" sz="3600" dirty="0"/>
              <a:t>, </a:t>
            </a:r>
            <a:r>
              <a:rPr lang="en-US" sz="3600" dirty="0" smtClean="0"/>
              <a:t>to </a:t>
            </a:r>
          </a:p>
          <a:p>
            <a:r>
              <a:rPr lang="en-US" sz="3600" dirty="0" smtClean="0"/>
              <a:t>At the End</a:t>
            </a:r>
            <a:endParaRPr lang="en-US" sz="3600" dirty="0"/>
          </a:p>
          <a:p>
            <a:endParaRPr lang="en-US" sz="36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63471" t="34168" r="27303" b="60450"/>
          <a:stretch/>
        </p:blipFill>
        <p:spPr>
          <a:xfrm>
            <a:off x="387792" y="3932935"/>
            <a:ext cx="4098145" cy="14374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108299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Movement Programming Challenge 1</a:t>
            </a:r>
            <a:endParaRPr lang="en-US" sz="4400" dirty="0"/>
          </a:p>
        </p:txBody>
      </p:sp>
      <p:pic>
        <p:nvPicPr>
          <p:cNvPr id="2052" name="Picture 4" descr="Lifegaurd Scooby Doo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48"/>
          <a:stretch/>
        </p:blipFill>
        <p:spPr bwMode="auto">
          <a:xfrm>
            <a:off x="5265457" y="1125202"/>
            <a:ext cx="7010400" cy="573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2155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OLED Display</a:t>
            </a:r>
            <a:endParaRPr lang="en-US" sz="4400" dirty="0"/>
          </a:p>
        </p:txBody>
      </p:sp>
      <p:sp>
        <p:nvSpPr>
          <p:cNvPr id="14" name="TextBox 13"/>
          <p:cNvSpPr txBox="1"/>
          <p:nvPr/>
        </p:nvSpPr>
        <p:spPr>
          <a:xfrm>
            <a:off x="159622" y="769441"/>
            <a:ext cx="1585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Origin (0,0)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218021" y="6234520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End (127, 63)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47" y="1281804"/>
            <a:ext cx="9774014" cy="487748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28264" y="1275080"/>
            <a:ext cx="22339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562619" y="6151504"/>
            <a:ext cx="22339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046947" y="584499"/>
            <a:ext cx="0" cy="16725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0820961" y="5023620"/>
            <a:ext cx="0" cy="16725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801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08299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Movement Programming Challenge 2</a:t>
            </a:r>
            <a:endParaRPr lang="en-US" sz="4400" dirty="0"/>
          </a:p>
        </p:txBody>
      </p:sp>
      <p:sp>
        <p:nvSpPr>
          <p:cNvPr id="3" name="Rectangle 2"/>
          <p:cNvSpPr/>
          <p:nvPr/>
        </p:nvSpPr>
        <p:spPr>
          <a:xfrm>
            <a:off x="3090441" y="1504709"/>
            <a:ext cx="3159888" cy="2048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Lifegaurd Scooby Do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48"/>
          <a:stretch/>
        </p:blipFill>
        <p:spPr bwMode="auto">
          <a:xfrm>
            <a:off x="5265457" y="1125202"/>
            <a:ext cx="7010400" cy="573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59596" y="671691"/>
            <a:ext cx="48427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Using “</a:t>
            </a:r>
            <a:r>
              <a:rPr lang="en-US" sz="3600" dirty="0" err="1" smtClean="0"/>
              <a:t>PgmDemo</a:t>
            </a:r>
            <a:r>
              <a:rPr lang="en-US" sz="3600" dirty="0" smtClean="0"/>
              <a:t>” Modify Your Program that Moves the Jade Robot to Show the Spectrometer Values at End.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66707" t="32908" r="19317" b="53121"/>
          <a:stretch/>
        </p:blipFill>
        <p:spPr>
          <a:xfrm>
            <a:off x="236951" y="4087673"/>
            <a:ext cx="4614748" cy="277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976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2008</TotalTime>
  <Words>870</Words>
  <Application>Microsoft Macintosh PowerPoint</Application>
  <PresentationFormat>Custom</PresentationFormat>
  <Paragraphs>99</Paragraphs>
  <Slides>13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Myke Predko</dc:creator>
  <cp:lastModifiedBy>Michael Predko</cp:lastModifiedBy>
  <cp:revision>215</cp:revision>
  <dcterms:created xsi:type="dcterms:W3CDTF">2014-10-29T21:44:21Z</dcterms:created>
  <dcterms:modified xsi:type="dcterms:W3CDTF">2015-06-09T16:12:45Z</dcterms:modified>
</cp:coreProperties>
</file>