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85" r:id="rId2"/>
    <p:sldId id="322" r:id="rId3"/>
    <p:sldId id="339" r:id="rId4"/>
    <p:sldId id="350" r:id="rId5"/>
    <p:sldId id="300" r:id="rId6"/>
    <p:sldId id="370" r:id="rId7"/>
    <p:sldId id="372" r:id="rId8"/>
    <p:sldId id="373" r:id="rId9"/>
    <p:sldId id="374" r:id="rId10"/>
    <p:sldId id="375" r:id="rId11"/>
    <p:sldId id="376" r:id="rId12"/>
    <p:sldId id="377" r:id="rId13"/>
    <p:sldId id="382" r:id="rId14"/>
    <p:sldId id="378" r:id="rId15"/>
    <p:sldId id="379" r:id="rId16"/>
    <p:sldId id="380" r:id="rId17"/>
    <p:sldId id="381" r:id="rId18"/>
    <p:sldId id="383" r:id="rId19"/>
    <p:sldId id="371" r:id="rId20"/>
    <p:sldId id="3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82956" autoAdjust="0"/>
  </p:normalViewPr>
  <p:slideViewPr>
    <p:cSldViewPr snapToGrid="0">
      <p:cViewPr varScale="1">
        <p:scale>
          <a:sx n="22" d="100"/>
          <a:sy n="22" d="100"/>
        </p:scale>
        <p:origin x="-220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A6ABB-4389-448C-803F-308B9826511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B5697-C8D5-41BC-B37E-6820D2308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39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introduce the Jade Robot and it’s Tools in more detail along with our action plans for it.  </a:t>
            </a:r>
          </a:p>
          <a:p>
            <a:endParaRPr lang="en-US" dirty="0" smtClean="0"/>
          </a:p>
          <a:p>
            <a:r>
              <a:rPr lang="en-US" dirty="0" smtClean="0"/>
              <a:t>It’s interesting,</a:t>
            </a:r>
            <a:r>
              <a:rPr lang="en-US" baseline="0" dirty="0" smtClean="0"/>
              <a:t> but it’s easy to criticize something when it’s done (especially when you have experience) – a *LOT* more difficult getting it right from the start.  Also, preparing this presentation was a great way to review and think about what we should be doing.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95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74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12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43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66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64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13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65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15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47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12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0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89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20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42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19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97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61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3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4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3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4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7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4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1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6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4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0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5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6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49369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5562600"/>
            <a:ext cx="7787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Presentation Materials Created by Mimetics Inc.  </a:t>
            </a:r>
          </a:p>
          <a:p>
            <a:r>
              <a:rPr lang="en-US" dirty="0" smtClean="0"/>
              <a:t>Free use by anyone for non-commercial purposes</a:t>
            </a:r>
          </a:p>
          <a:p>
            <a:r>
              <a:rPr lang="en-US" dirty="0" smtClean="0"/>
              <a:t>Copyrights, Trademarks and other Registered Marks the Property of their Owners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82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4642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2" y="0"/>
            <a:ext cx="12246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Sensors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13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87" t="58159" r="38948" b="28501"/>
          <a:stretch/>
        </p:blipFill>
        <p:spPr>
          <a:xfrm>
            <a:off x="6578279" y="1421240"/>
            <a:ext cx="4311737" cy="40848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9920" y="243068"/>
            <a:ext cx="55004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5 Buttons</a:t>
            </a:r>
          </a:p>
          <a:p>
            <a:endParaRPr lang="en-US" sz="4800" dirty="0"/>
          </a:p>
          <a:p>
            <a:endParaRPr lang="en-US" sz="4800" dirty="0" smtClean="0"/>
          </a:p>
          <a:p>
            <a:r>
              <a:rPr lang="en-US" sz="4800" dirty="0" smtClean="0"/>
              <a:t>Return Values:</a:t>
            </a:r>
          </a:p>
          <a:p>
            <a:r>
              <a:rPr lang="en-US" sz="4800" dirty="0" smtClean="0"/>
              <a:t>0 – Not Pressed</a:t>
            </a:r>
          </a:p>
          <a:p>
            <a:r>
              <a:rPr lang="en-US" sz="4800" dirty="0" smtClean="0"/>
              <a:t>Not 0 – Pressed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8207267" y="812050"/>
            <a:ext cx="929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Top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5734298" y="3063839"/>
            <a:ext cx="980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Left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 rot="5400000">
            <a:off x="10614587" y="3063838"/>
            <a:ext cx="1258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Right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7954788" y="5411155"/>
            <a:ext cx="1746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Bottom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6435825" y="6130616"/>
            <a:ext cx="45966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Red</a:t>
            </a:r>
            <a:r>
              <a:rPr lang="en-US" sz="4000" dirty="0" smtClean="0"/>
              <a:t> Button is “Enter”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56941" t="61511" r="27784" b="31685"/>
          <a:stretch/>
        </p:blipFill>
        <p:spPr>
          <a:xfrm>
            <a:off x="69866" y="1028011"/>
            <a:ext cx="5150733" cy="14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53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9168" t="14245" r="41624" b="68809"/>
          <a:stretch/>
        </p:blipFill>
        <p:spPr>
          <a:xfrm>
            <a:off x="0" y="139848"/>
            <a:ext cx="12210266" cy="64761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30353" y="3021141"/>
            <a:ext cx="4184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“butTest1”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59045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smtClean="0"/>
              <a:t>Sensor Values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5845934" y="2003746"/>
            <a:ext cx="54629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Sensor Values are between 0 and 100</a:t>
            </a:r>
            <a:endParaRPr lang="en-US" sz="4400" dirty="0"/>
          </a:p>
        </p:txBody>
      </p:sp>
      <p:pic>
        <p:nvPicPr>
          <p:cNvPr id="7170" name="Picture 2" descr="http://vignette4.wikia.nocookie.net/en.futurama/images/1/10/Scruffy.png/revision/latest?cb=201502180130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42594"/>
            <a:ext cx="5101351" cy="681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mycyberwall.co.za/sites/all/modules/activities/maths/grade_4/numbers/maths_g4_numberline0to100/images/NumberLinesActivity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50296"/>
            <a:ext cx="53244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734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9" t="15757" r="23631" b="20680"/>
          <a:stretch/>
        </p:blipFill>
        <p:spPr>
          <a:xfrm>
            <a:off x="5312780" y="448100"/>
            <a:ext cx="6157731" cy="59563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9920" y="117696"/>
            <a:ext cx="5500419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5 Object Sensors</a:t>
            </a:r>
          </a:p>
          <a:p>
            <a:endParaRPr lang="en-US" sz="4800" dirty="0"/>
          </a:p>
          <a:p>
            <a:endParaRPr lang="en-US" sz="4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left front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left side</a:t>
            </a:r>
          </a:p>
          <a:p>
            <a:endParaRPr lang="en-US" sz="4000" dirty="0"/>
          </a:p>
          <a:p>
            <a:r>
              <a:rPr lang="en-US" sz="4000" dirty="0" smtClean="0"/>
              <a:t>Return Values:</a:t>
            </a:r>
          </a:p>
          <a:p>
            <a:r>
              <a:rPr lang="en-US" sz="4000" dirty="0" smtClean="0"/>
              <a:t>100 – Far Away</a:t>
            </a:r>
          </a:p>
          <a:p>
            <a:r>
              <a:rPr lang="en-US" sz="4000" dirty="0" smtClean="0"/>
              <a:t>In Between/Distance</a:t>
            </a:r>
          </a:p>
          <a:p>
            <a:r>
              <a:rPr lang="en-US" sz="4000" dirty="0" smtClean="0"/>
              <a:t>0 – Very Close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5787342" y="355503"/>
            <a:ext cx="109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Front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59387" y="355503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Front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5039607" y="1450066"/>
            <a:ext cx="99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Side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0000">
            <a:off x="10665248" y="1387581"/>
            <a:ext cx="111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Side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38978" y="6035157"/>
            <a:ext cx="61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59762" t="54707" r="27395" b="38806"/>
          <a:stretch/>
        </p:blipFill>
        <p:spPr>
          <a:xfrm>
            <a:off x="219920" y="827030"/>
            <a:ext cx="4798470" cy="14904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11127" y="130242"/>
            <a:ext cx="28762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right front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right side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38559" y="3461044"/>
            <a:ext cx="2979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rear</a:t>
            </a:r>
          </a:p>
        </p:txBody>
      </p:sp>
    </p:spTree>
    <p:extLst>
      <p:ext uri="{BB962C8B-B14F-4D97-AF65-F5344CB8AC3E}">
        <p14:creationId xmlns:p14="http://schemas.microsoft.com/office/powerpoint/2010/main" val="4197863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8962" t="16532" r="42174" b="61480"/>
          <a:stretch/>
        </p:blipFill>
        <p:spPr>
          <a:xfrm>
            <a:off x="91115" y="80227"/>
            <a:ext cx="9623039" cy="67431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50654" y="5129639"/>
            <a:ext cx="4184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“objTest1”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28508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9" t="15757" r="23631" b="20680"/>
          <a:stretch/>
        </p:blipFill>
        <p:spPr>
          <a:xfrm>
            <a:off x="5312780" y="448100"/>
            <a:ext cx="6157731" cy="59563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9920" y="243068"/>
            <a:ext cx="550041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3 Light Sensors</a:t>
            </a:r>
          </a:p>
          <a:p>
            <a:endParaRPr lang="en-US" sz="4800" dirty="0"/>
          </a:p>
          <a:p>
            <a:endParaRPr lang="en-US" sz="4800" dirty="0" smtClean="0"/>
          </a:p>
          <a:p>
            <a:r>
              <a:rPr lang="en-US" sz="4800" dirty="0" smtClean="0"/>
              <a:t>Return Values:</a:t>
            </a:r>
          </a:p>
          <a:p>
            <a:r>
              <a:rPr lang="en-US" sz="4800" dirty="0" smtClean="0"/>
              <a:t>100 – Very Bright</a:t>
            </a:r>
          </a:p>
          <a:p>
            <a:r>
              <a:rPr lang="en-US" sz="4800" dirty="0" smtClean="0"/>
              <a:t>In Between/Distance</a:t>
            </a:r>
          </a:p>
          <a:p>
            <a:r>
              <a:rPr lang="en-US" sz="4800" dirty="0" smtClean="0"/>
              <a:t>0 – Very Dark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 rot="18965350">
            <a:off x="5215593" y="477147"/>
            <a:ext cx="820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Left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 rot="2594039">
            <a:off x="10508688" y="345334"/>
            <a:ext cx="1046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Right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7447989" y="5951068"/>
            <a:ext cx="943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Rear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56356" t="50435" r="34887" b="42445"/>
          <a:stretch/>
        </p:blipFill>
        <p:spPr>
          <a:xfrm>
            <a:off x="397559" y="860874"/>
            <a:ext cx="3630431" cy="181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50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1440" t="16418" r="39902" b="62167"/>
          <a:stretch/>
        </p:blipFill>
        <p:spPr>
          <a:xfrm>
            <a:off x="132721" y="155273"/>
            <a:ext cx="9713574" cy="67027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50654" y="5129639"/>
            <a:ext cx="4184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“lytTest1”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708999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50654" y="5129639"/>
            <a:ext cx="4184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“lytTest1”</a:t>
            </a:r>
            <a:endParaRPr lang="en-US" sz="6000" dirty="0"/>
          </a:p>
        </p:txBody>
      </p:sp>
      <p:pic>
        <p:nvPicPr>
          <p:cNvPr id="8194" name="Picture 2" descr="http://images.fanpop.com/images/image_uploads/Futurama-futurama-603844_1024_76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41"/>
          <a:stretch/>
        </p:blipFill>
        <p:spPr bwMode="auto">
          <a:xfrm>
            <a:off x="0" y="-96820"/>
            <a:ext cx="12192000" cy="695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6820" y="-96820"/>
            <a:ext cx="88965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Challenge: Display all 5 Object Sensors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Organize Data as:</a:t>
            </a:r>
          </a:p>
          <a:p>
            <a:r>
              <a:rPr lang="en-US" sz="4400" dirty="0">
                <a:solidFill>
                  <a:schemeClr val="bg1"/>
                </a:solidFill>
              </a:rPr>
              <a:t>	</a:t>
            </a:r>
            <a:endParaRPr lang="en-US" sz="4400" dirty="0" smtClean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	</a:t>
            </a:r>
            <a:r>
              <a:rPr lang="en-US" sz="4400" dirty="0" smtClean="0">
                <a:solidFill>
                  <a:schemeClr val="bg1"/>
                </a:solidFill>
              </a:rPr>
              <a:t>Left Front			Right Front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Left Side					Right Side</a:t>
            </a:r>
          </a:p>
          <a:p>
            <a:endParaRPr lang="en-US" sz="4400" dirty="0">
              <a:solidFill>
                <a:schemeClr val="bg1"/>
              </a:solidFill>
            </a:endParaRPr>
          </a:p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Rear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428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coachellavalleyweekly.com/wp-content/uploads/2013/11/katey-segal-leel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1858"/>
            <a:ext cx="4728147" cy="676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smtClean="0"/>
              <a:t>Repeat # Loop</a:t>
            </a:r>
            <a:endParaRPr lang="en-US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67890" t="30960" r="22345" b="60257"/>
          <a:stretch/>
        </p:blipFill>
        <p:spPr>
          <a:xfrm>
            <a:off x="3588152" y="1015663"/>
            <a:ext cx="7063731" cy="38196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37408" y="3223945"/>
            <a:ext cx="429420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Statements Inside Loop Statement Are Repeated </a:t>
            </a:r>
          </a:p>
          <a:p>
            <a:r>
              <a:rPr lang="en-US" sz="4400" dirty="0" smtClean="0"/>
              <a:t>Four Times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80854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an-dare.org/Dan%20FRD/FuturamaWallpaper1024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1"/>
          <a:stretch/>
        </p:blipFill>
        <p:spPr bwMode="auto">
          <a:xfrm>
            <a:off x="1487960" y="263562"/>
            <a:ext cx="9172687" cy="661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dan-dare.org/Dan%20FRD/FuturamaWallpaper1024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889"/>
          <a:stretch/>
        </p:blipFill>
        <p:spPr bwMode="auto">
          <a:xfrm>
            <a:off x="163285" y="0"/>
            <a:ext cx="743981" cy="687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dan-dare.org/Dan%20FRD/FuturamaWallpaper1024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889"/>
          <a:stretch/>
        </p:blipFill>
        <p:spPr bwMode="auto">
          <a:xfrm>
            <a:off x="852838" y="0"/>
            <a:ext cx="743981" cy="687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dan-dare.org/Dan%20FRD/FuturamaWallpaper1024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889"/>
          <a:stretch/>
        </p:blipFill>
        <p:spPr bwMode="auto">
          <a:xfrm>
            <a:off x="10497362" y="0"/>
            <a:ext cx="743981" cy="687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www.dan-dare.org/Dan%20FRD/FuturamaWallpaper1024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889"/>
          <a:stretch/>
        </p:blipFill>
        <p:spPr bwMode="auto">
          <a:xfrm>
            <a:off x="11448019" y="0"/>
            <a:ext cx="743981" cy="687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www.dan-dare.org/Dan%20FRD/FuturamaWallpaper1024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889"/>
          <a:stretch/>
        </p:blipFill>
        <p:spPr bwMode="auto">
          <a:xfrm>
            <a:off x="11121448" y="0"/>
            <a:ext cx="743981" cy="687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dan-dare.org/Dan%20FRD/FuturamaWallpaper1024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726"/>
          <a:stretch/>
        </p:blipFill>
        <p:spPr bwMode="auto">
          <a:xfrm>
            <a:off x="1487959" y="0"/>
            <a:ext cx="9172687" cy="29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www.dan-dare.org/Dan%20FRD/FuturamaWallpaper1024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889"/>
          <a:stretch/>
        </p:blipFill>
        <p:spPr bwMode="auto">
          <a:xfrm>
            <a:off x="0" y="0"/>
            <a:ext cx="743981" cy="687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-21515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Grade 6 – Scratch 4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Robot Sensors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033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mrwallpaper.com/wallpapers/bender-futurama-1920x12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2" t="18127" r="23080" b="16434"/>
          <a:stretch/>
        </p:blipFill>
        <p:spPr bwMode="auto">
          <a:xfrm>
            <a:off x="-11016" y="-10758"/>
            <a:ext cx="12217706" cy="689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6820" y="-96820"/>
            <a:ext cx="118441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Challenge: Using Repeat # Loop Make the Robot Draw a Repeating Pattern</a:t>
            </a: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 smtClean="0">
                <a:solidFill>
                  <a:schemeClr val="bg1"/>
                </a:solidFill>
              </a:rPr>
              <a:t>Get Paper and Marker and 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Draw the Pattern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544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7700" y="0"/>
            <a:ext cx="10829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Recap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3090441" y="1504709"/>
            <a:ext cx="3159888" cy="2048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9596" y="671691"/>
            <a:ext cx="621560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Where are the steps for creating a program?</a:t>
            </a:r>
          </a:p>
          <a:p>
            <a:pPr algn="ctr"/>
            <a:endParaRPr lang="en-US" sz="4400" dirty="0"/>
          </a:p>
          <a:p>
            <a:pPr algn="ctr"/>
            <a:r>
              <a:rPr lang="en-US" sz="4400" dirty="0" smtClean="0"/>
              <a:t>What is the program structure?</a:t>
            </a:r>
          </a:p>
          <a:p>
            <a:pPr algn="ctr"/>
            <a:endParaRPr lang="en-US" sz="4400" dirty="0"/>
          </a:p>
          <a:p>
            <a:pPr algn="ctr"/>
            <a:r>
              <a:rPr lang="en-US" sz="4400" dirty="0" smtClean="0"/>
              <a:t>What are the Sensors in the Jade Robot?</a:t>
            </a:r>
          </a:p>
        </p:txBody>
      </p:sp>
      <p:pic>
        <p:nvPicPr>
          <p:cNvPr id="2050" name="Picture 2" descr="http://www.fanpop.com/images/polls/1427_3_fu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323" y="97316"/>
            <a:ext cx="3990302" cy="667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59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c.mwp4.me/media/wallpapers_1080x1920/cartoons/1/2/philip-j-fry-futurama-cartoon-mobile-wallpaper-1080x1920-11803-260119866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273" y="1"/>
            <a:ext cx="38576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Creating a Program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345629" y="1089898"/>
            <a:ext cx="855232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 smtClean="0"/>
              <a:t>Get Requirements</a:t>
            </a:r>
            <a:endParaRPr lang="en-US" sz="3600" dirty="0"/>
          </a:p>
          <a:p>
            <a:pPr marL="342900" indent="-342900">
              <a:buAutoNum type="arabicPeriod"/>
            </a:pPr>
            <a:r>
              <a:rPr lang="en-US" sz="3600" dirty="0" smtClean="0"/>
              <a:t>Break Requirements into Parts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For Each Part, List Statement Types Needed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Create a Sequence of Statements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Test Statements for Each Part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Work in Sequence and Build Up the Program as the Sum of the Parts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Test Final Program to Requirements</a:t>
            </a:r>
          </a:p>
          <a:p>
            <a:pPr marL="342900" indent="-342900">
              <a:buAutoNum type="arabicPeriod"/>
            </a:pPr>
            <a:r>
              <a:rPr lang="en-US" sz="6000" dirty="0" smtClean="0">
                <a:solidFill>
                  <a:srgbClr val="FF0000"/>
                </a:solidFill>
              </a:rPr>
              <a:t>Celebrate!!!</a:t>
            </a:r>
          </a:p>
        </p:txBody>
      </p:sp>
    </p:spTree>
    <p:extLst>
      <p:ext uri="{BB962C8B-B14F-4D97-AF65-F5344CB8AC3E}">
        <p14:creationId xmlns:p14="http://schemas.microsoft.com/office/powerpoint/2010/main" val="352225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http://thepaperwall.com/wallpapers/cartoon_comic/big/big_bdbf16ed8c18c7ac9898147e7b77441e10b1a889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1"/>
          <a:stretch/>
        </p:blipFill>
        <p:spPr bwMode="auto">
          <a:xfrm>
            <a:off x="0" y="-43031"/>
            <a:ext cx="12192000" cy="690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Alternate Process 1"/>
          <p:cNvSpPr/>
          <p:nvPr/>
        </p:nvSpPr>
        <p:spPr>
          <a:xfrm>
            <a:off x="1118795" y="1068541"/>
            <a:ext cx="4303059" cy="713953"/>
          </a:xfrm>
          <a:prstGeom prst="flowChartAlternateProcess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Initialize Robot</a:t>
            </a:r>
            <a:endParaRPr lang="en-US" sz="3200" dirty="0"/>
          </a:p>
        </p:txBody>
      </p:sp>
      <p:sp>
        <p:nvSpPr>
          <p:cNvPr id="5" name="Curved Right Arrow 4"/>
          <p:cNvSpPr/>
          <p:nvPr/>
        </p:nvSpPr>
        <p:spPr>
          <a:xfrm flipV="1">
            <a:off x="1118795" y="2019160"/>
            <a:ext cx="1118796" cy="3427246"/>
          </a:xfrm>
          <a:prstGeom prst="curvedRightArrow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03351" y="2090022"/>
            <a:ext cx="2431228" cy="72076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Get Input</a:t>
            </a:r>
            <a:endParaRPr lang="en-US" sz="3200" dirty="0"/>
          </a:p>
        </p:txBody>
      </p:sp>
      <p:sp>
        <p:nvSpPr>
          <p:cNvPr id="7" name="Flowchart: Decision 6"/>
          <p:cNvSpPr/>
          <p:nvPr/>
        </p:nvSpPr>
        <p:spPr>
          <a:xfrm>
            <a:off x="2361235" y="3064520"/>
            <a:ext cx="2870522" cy="1099861"/>
          </a:xfrm>
          <a:prstGeom prst="flowChartDecision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Process</a:t>
            </a:r>
            <a:endParaRPr lang="en-US" sz="3200" dirty="0"/>
          </a:p>
        </p:txBody>
      </p:sp>
      <p:sp>
        <p:nvSpPr>
          <p:cNvPr id="8" name="Trapezoid 7"/>
          <p:cNvSpPr/>
          <p:nvPr/>
        </p:nvSpPr>
        <p:spPr>
          <a:xfrm>
            <a:off x="2442258" y="4418117"/>
            <a:ext cx="2789499" cy="1028290"/>
          </a:xfrm>
          <a:prstGeom prst="trapezoid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Output Processed Inputs</a:t>
            </a:r>
            <a:endParaRPr lang="en-US" sz="2400" dirty="0"/>
          </a:p>
        </p:txBody>
      </p:sp>
      <p:sp>
        <p:nvSpPr>
          <p:cNvPr id="9" name="Snip and Round Single Corner Rectangle 8"/>
          <p:cNvSpPr/>
          <p:nvPr/>
        </p:nvSpPr>
        <p:spPr>
          <a:xfrm>
            <a:off x="1118795" y="5683073"/>
            <a:ext cx="4303059" cy="1080680"/>
          </a:xfrm>
          <a:prstGeom prst="snipRound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Shutdown Robot</a:t>
            </a:r>
          </a:p>
          <a:p>
            <a:pPr algn="ctr"/>
            <a:r>
              <a:rPr lang="en-US" sz="3200" dirty="0" smtClean="0"/>
              <a:t>(Stop)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517808" y="3379658"/>
            <a:ext cx="2520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Repeat (Loop)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Robot Program Structure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89326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smtClean="0"/>
              <a:t>Simple Robot Program</a:t>
            </a:r>
            <a:endParaRPr lang="en-US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0404" t="16763" r="39126" b="57489"/>
          <a:stretch/>
        </p:blipFill>
        <p:spPr>
          <a:xfrm>
            <a:off x="219919" y="1203766"/>
            <a:ext cx="7178848" cy="54285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1332" y="507831"/>
            <a:ext cx="3564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No Initialization 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7398767" y="1215717"/>
            <a:ext cx="1327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Loop 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7398767" y="1923603"/>
            <a:ext cx="2357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Get Inputs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7398767" y="2688555"/>
            <a:ext cx="3188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Process Inputs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6066961" y="3952538"/>
            <a:ext cx="5318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Output Processed Inputs</a:t>
            </a:r>
            <a:endParaRPr lang="en-US" sz="4000" dirty="0"/>
          </a:p>
        </p:txBody>
      </p:sp>
      <p:sp>
        <p:nvSpPr>
          <p:cNvPr id="18" name="TextBox 17"/>
          <p:cNvSpPr txBox="1"/>
          <p:nvPr/>
        </p:nvSpPr>
        <p:spPr>
          <a:xfrm>
            <a:off x="2026868" y="5799390"/>
            <a:ext cx="3665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Shutdown Robot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34835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://fandomania.com/wp-content/uploads/2010/07/502-07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69"/>
          <a:stretch/>
        </p:blipFill>
        <p:spPr bwMode="auto">
          <a:xfrm>
            <a:off x="0" y="0"/>
            <a:ext cx="12192000" cy="686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12246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What to do when your Program Doesn’t Work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10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Steps to find a problem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266218" y="1872020"/>
            <a:ext cx="1132004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4800" dirty="0" smtClean="0"/>
              <a:t>Check Spelling/Statements</a:t>
            </a:r>
            <a:endParaRPr lang="en-US" sz="4800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4800" dirty="0"/>
              <a:t>Single Step through the Program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4800" dirty="0" smtClean="0"/>
              <a:t>Add Display Updates and LED Outputs to Track Progress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4800" dirty="0" smtClean="0"/>
              <a:t>Isolate small Parts of the Program and Test Operation</a:t>
            </a:r>
          </a:p>
        </p:txBody>
      </p:sp>
      <p:pic>
        <p:nvPicPr>
          <p:cNvPr id="10242" name="Picture 2" descr="https://s-media-cache-ak0.pinimg.com/originals/70/b8/84/70b884aa0f14db5f2224005982e17f5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43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1823" y="937548"/>
            <a:ext cx="550041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 smtClean="0"/>
          </a:p>
          <a:p>
            <a:endParaRPr lang="en-US" sz="4800" dirty="0"/>
          </a:p>
          <a:p>
            <a:endParaRPr lang="en-US" sz="4800" dirty="0" smtClean="0"/>
          </a:p>
          <a:p>
            <a:r>
              <a:rPr lang="en-US" sz="4800" dirty="0" smtClean="0"/>
              <a:t>Repeat </a:t>
            </a:r>
            <a:r>
              <a:rPr lang="en-US" sz="4800" b="1" dirty="0" smtClean="0">
                <a:solidFill>
                  <a:srgbClr val="FF0000"/>
                </a:solidFill>
              </a:rPr>
              <a:t>WHILE</a:t>
            </a:r>
            <a:r>
              <a:rPr lang="en-US" sz="4800" dirty="0" smtClean="0"/>
              <a:t> Value is Not Zero</a:t>
            </a:r>
          </a:p>
          <a:p>
            <a:r>
              <a:rPr lang="en-US" sz="4800" dirty="0" smtClean="0"/>
              <a:t>Repeat </a:t>
            </a:r>
            <a:r>
              <a:rPr lang="en-US" sz="4800" b="1" dirty="0" smtClean="0">
                <a:solidFill>
                  <a:srgbClr val="FF0000"/>
                </a:solidFill>
              </a:rPr>
              <a:t>UNTIL</a:t>
            </a:r>
            <a:r>
              <a:rPr lang="en-US" sz="4800" dirty="0" smtClean="0"/>
              <a:t> Value is Not Zero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5481" t="55815" r="31968" b="31369"/>
          <a:stretch/>
        </p:blipFill>
        <p:spPr>
          <a:xfrm>
            <a:off x="0" y="729206"/>
            <a:ext cx="6396517" cy="40164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9927" y="2505919"/>
            <a:ext cx="35205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Statements inside</a:t>
            </a:r>
          </a:p>
          <a:p>
            <a:r>
              <a:rPr lang="en-US" sz="3600" dirty="0" smtClean="0"/>
              <a:t>Loop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625296" y="1798033"/>
            <a:ext cx="4941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ym typeface="Wingdings" panose="05000000000000000000" pitchFamily="2" charset="2"/>
              </a:rPr>
              <a:t> WHILE/UNTIL Value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Repeat “while”/”until” Loop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225420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1166</Words>
  <Application>Microsoft Macintosh PowerPoint</Application>
  <PresentationFormat>Custom</PresentationFormat>
  <Paragraphs>152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Myke Predko</dc:creator>
  <cp:lastModifiedBy>Michael Predko</cp:lastModifiedBy>
  <cp:revision>230</cp:revision>
  <dcterms:created xsi:type="dcterms:W3CDTF">2014-10-29T21:44:21Z</dcterms:created>
  <dcterms:modified xsi:type="dcterms:W3CDTF">2015-06-09T16:12:56Z</dcterms:modified>
</cp:coreProperties>
</file>