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7" r:id="rId2"/>
    <p:sldId id="322" r:id="rId3"/>
    <p:sldId id="298" r:id="rId4"/>
    <p:sldId id="337" r:id="rId5"/>
    <p:sldId id="338" r:id="rId6"/>
    <p:sldId id="339" r:id="rId7"/>
    <p:sldId id="340" r:id="rId8"/>
    <p:sldId id="341" r:id="rId9"/>
    <p:sldId id="266" r:id="rId10"/>
    <p:sldId id="300" r:id="rId11"/>
    <p:sldId id="324" r:id="rId12"/>
    <p:sldId id="328" r:id="rId13"/>
    <p:sldId id="342" r:id="rId14"/>
    <p:sldId id="343" r:id="rId15"/>
    <p:sldId id="325" r:id="rId16"/>
    <p:sldId id="345" r:id="rId17"/>
    <p:sldId id="346" r:id="rId18"/>
    <p:sldId id="344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89" d="100"/>
          <a:sy n="89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3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3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9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clone a</a:t>
            </a:r>
            <a:r>
              <a:rPr lang="en-US" baseline="0" dirty="0" smtClean="0"/>
              <a:t> community project into “My Projects” so we can make changes to it without affecting all the “Community Projects”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78998" y="1015663"/>
            <a:ext cx="4613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A</a:t>
            </a:r>
            <a:r>
              <a:rPr lang="en-US" sz="9600" dirty="0" smtClean="0"/>
              <a:t> = A + 1</a:t>
            </a:r>
          </a:p>
          <a:p>
            <a:endParaRPr lang="en-US" sz="9600" dirty="0"/>
          </a:p>
          <a:p>
            <a:r>
              <a:rPr lang="en-US" sz="9600" dirty="0" smtClean="0"/>
              <a:t>B = C * D</a:t>
            </a:r>
            <a:endParaRPr lang="en-US" sz="9600" dirty="0"/>
          </a:p>
        </p:txBody>
      </p:sp>
      <p:pic>
        <p:nvPicPr>
          <p:cNvPr id="4098" name="Picture 2" descr="http://images4.fanpop.com/image/photos/23900000/Characters-lego-harry-potter-years-1-4-23917206-400-3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762" y="280782"/>
            <a:ext cx="6883406" cy="64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Algebraic Statements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421" t="24486" r="29536" b="57159"/>
          <a:stretch/>
        </p:blipFill>
        <p:spPr>
          <a:xfrm>
            <a:off x="4421303" y="1162159"/>
            <a:ext cx="5533198" cy="3115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4759" y="610136"/>
            <a:ext cx="78129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 Initialize/Save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Get Saved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Variable Stores Integer Data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4000" dirty="0" smtClean="0"/>
              <a:t> Variable Name Starts with “_”, “a”-”z”, “A”-”Z”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Things to Know About Scratch Variables</a:t>
            </a:r>
            <a:endParaRPr lang="en-US" sz="4400" dirty="0"/>
          </a:p>
        </p:txBody>
      </p:sp>
      <p:pic>
        <p:nvPicPr>
          <p:cNvPr id="5122" name="Picture 2" descr="http://ecx.images-amazon.com/images/I/41wRckbJsx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" y="671631"/>
            <a:ext cx="4056074" cy="609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amershell.com/static/screenshots/18620/483202_fu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1" t="14833" r="7850" b="14214"/>
          <a:stretch/>
        </p:blipFill>
        <p:spPr bwMode="auto">
          <a:xfrm>
            <a:off x="6042262" y="277792"/>
            <a:ext cx="5520847" cy="64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Initializing Variables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421" t="24486" r="29536" b="57159"/>
          <a:stretch/>
        </p:blipFill>
        <p:spPr>
          <a:xfrm>
            <a:off x="509063" y="1694594"/>
            <a:ext cx="5533198" cy="3115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19" y="1142571"/>
            <a:ext cx="6041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MUST</a:t>
            </a:r>
            <a:r>
              <a:rPr lang="en-US" sz="4000" dirty="0" smtClean="0"/>
              <a:t> Have a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r>
              <a:rPr lang="en-US" sz="4000" dirty="0" smtClean="0"/>
              <a:t>Before: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32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78998" y="1015663"/>
            <a:ext cx="4613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A</a:t>
            </a:r>
            <a:r>
              <a:rPr lang="en-US" sz="9600" dirty="0" smtClean="0"/>
              <a:t> = A + 1</a:t>
            </a:r>
          </a:p>
          <a:p>
            <a:endParaRPr lang="en-US" sz="9600" dirty="0"/>
          </a:p>
          <a:p>
            <a:r>
              <a:rPr lang="en-US" sz="9600" dirty="0" smtClean="0"/>
              <a:t>B = C * D</a:t>
            </a:r>
            <a:endParaRPr lang="en-US" sz="9600" dirty="0"/>
          </a:p>
        </p:txBody>
      </p:sp>
      <p:pic>
        <p:nvPicPr>
          <p:cNvPr id="4098" name="Picture 2" descr="http://images4.fanpop.com/image/photos/23900000/Characters-lego-harry-potter-years-1-4-23917206-400-3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762" y="280782"/>
            <a:ext cx="6883406" cy="64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Algebraic Statements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0804" t="36229" r="33155" b="57587"/>
          <a:stretch/>
        </p:blipFill>
        <p:spPr>
          <a:xfrm>
            <a:off x="275550" y="2385454"/>
            <a:ext cx="5953243" cy="1379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1010" t="47223" r="32054" b="46822"/>
          <a:stretch/>
        </p:blipFill>
        <p:spPr>
          <a:xfrm>
            <a:off x="275550" y="5442462"/>
            <a:ext cx="5947031" cy="12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s4.fanpop.com/image/photos/24500000/Characters-lego-harry-potter-years-1-4-24507995-2454-256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12393"/>
          <a:stretch/>
        </p:blipFill>
        <p:spPr bwMode="auto">
          <a:xfrm>
            <a:off x="7800860" y="236667"/>
            <a:ext cx="4312251" cy="45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Arithmetic Operators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19918" y="1909823"/>
            <a:ext cx="11624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+</a:t>
            </a:r>
            <a:r>
              <a:rPr lang="en-US" sz="6000" dirty="0" smtClean="0"/>
              <a:t>” is Addition: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+ 2</a:t>
            </a:r>
            <a:r>
              <a:rPr lang="en-US" sz="6000" baseline="30000" dirty="0" smtClean="0"/>
              <a:t>nd</a:t>
            </a:r>
            <a:endParaRPr lang="en-US" sz="6000" dirty="0" smtClean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-</a:t>
            </a:r>
            <a:r>
              <a:rPr lang="en-US" sz="6000" dirty="0" smtClean="0"/>
              <a:t>” is Subtraction: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– 2</a:t>
            </a:r>
            <a:r>
              <a:rPr lang="en-US" sz="6000" baseline="30000" dirty="0" smtClean="0"/>
              <a:t>nd</a:t>
            </a:r>
            <a:endParaRPr lang="en-US" sz="6000" dirty="0" smtClean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*</a:t>
            </a:r>
            <a:r>
              <a:rPr lang="en-US" sz="6000" dirty="0" smtClean="0"/>
              <a:t>” </a:t>
            </a:r>
            <a:r>
              <a:rPr lang="en-US" sz="6000" dirty="0"/>
              <a:t>is </a:t>
            </a:r>
            <a:r>
              <a:rPr lang="en-US" sz="6000" dirty="0" smtClean="0"/>
              <a:t>Multiplication: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x 2</a:t>
            </a:r>
            <a:r>
              <a:rPr lang="en-US" sz="6000" baseline="30000" dirty="0" smtClean="0"/>
              <a:t>nd</a:t>
            </a:r>
            <a:endParaRPr lang="en-US" sz="6000" dirty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/</a:t>
            </a:r>
            <a:r>
              <a:rPr lang="en-US" sz="6000" dirty="0" smtClean="0"/>
              <a:t>” Returns Quotient of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/ 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%</a:t>
            </a:r>
            <a:r>
              <a:rPr lang="en-US" sz="6000" dirty="0" smtClean="0"/>
              <a:t>” Returns Remainder of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/ 2</a:t>
            </a:r>
            <a:r>
              <a:rPr lang="en-US" sz="6000" baseline="30000" dirty="0" smtClean="0"/>
              <a:t>nd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10791464" y="6458673"/>
            <a:ext cx="1400536" cy="39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115" t="60507" r="42450" b="34454"/>
          <a:stretch/>
        </p:blipFill>
        <p:spPr>
          <a:xfrm>
            <a:off x="531141" y="630446"/>
            <a:ext cx="3481461" cy="1418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0922" y="954911"/>
            <a:ext cx="1040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953941" y="956699"/>
            <a:ext cx="1040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1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2680" t="22144" r="30264" b="43958"/>
          <a:stretch/>
        </p:blipFill>
        <p:spPr>
          <a:xfrm>
            <a:off x="126630" y="0"/>
            <a:ext cx="9017370" cy="6791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169" y="4818956"/>
            <a:ext cx="2138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“Var1”</a:t>
            </a:r>
            <a:endParaRPr lang="en-US" sz="4400" dirty="0"/>
          </a:p>
        </p:txBody>
      </p:sp>
      <p:pic>
        <p:nvPicPr>
          <p:cNvPr id="8194" name="Picture 2" descr="http://images4.fanpop.com/image/photos/24500000/Characters-lego-harry-potter-years-1-4-24508025-400-3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69" y="651286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237590" y="2926080"/>
            <a:ext cx="3184263" cy="1398494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2680" t="22144" r="30264" b="43958"/>
          <a:stretch/>
        </p:blipFill>
        <p:spPr>
          <a:xfrm>
            <a:off x="126630" y="0"/>
            <a:ext cx="9017370" cy="6791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5807" y="333486"/>
            <a:ext cx="252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Initialize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166847" y="1411044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Loop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933" y="3178046"/>
            <a:ext cx="512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Process &amp; Output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115123" y="5758927"/>
            <a:ext cx="3040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Shutdown</a:t>
            </a:r>
            <a:endParaRPr lang="en-US" sz="5400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4206240" y="430306"/>
            <a:ext cx="3259567" cy="3648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35315" y="1892357"/>
            <a:ext cx="3531533" cy="655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64871" y="6187823"/>
            <a:ext cx="2006337" cy="327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30684" y="2577882"/>
            <a:ext cx="3927280" cy="8179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28800" y="3542964"/>
            <a:ext cx="4481134" cy="2520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38218" y="3753111"/>
            <a:ext cx="1519745" cy="4864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70653" y="3941653"/>
            <a:ext cx="979367" cy="9736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walyou.com/img/lego-harry-potter-hogwar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6"/>
          <a:stretch/>
        </p:blipFill>
        <p:spPr bwMode="auto">
          <a:xfrm>
            <a:off x="1165185" y="700992"/>
            <a:ext cx="9861630" cy="61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023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Movement Algebra (Algorithm)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63959" y="1393489"/>
            <a:ext cx="1186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Movement </a:t>
            </a:r>
            <a:r>
              <a:rPr lang="en-US" sz="3600" dirty="0" smtClean="0">
                <a:sym typeface="Wingdings" panose="05000000000000000000" pitchFamily="2" charset="2"/>
              </a:rPr>
              <a:t> </a:t>
            </a:r>
            <a:r>
              <a:rPr lang="en-US" sz="3600" dirty="0" smtClean="0"/>
              <a:t>(Forwards * </a:t>
            </a:r>
            <a:r>
              <a:rPr lang="en-US" sz="3600" dirty="0" err="1" smtClean="0">
                <a:solidFill>
                  <a:srgbClr val="FF0000"/>
                </a:solidFill>
              </a:rPr>
              <a:t>delayCount</a:t>
            </a:r>
            <a:r>
              <a:rPr lang="en-US" sz="3600" dirty="0" smtClean="0"/>
              <a:t>) +  (Right * </a:t>
            </a:r>
            <a:r>
              <a:rPr lang="en-US" sz="3600" dirty="0" err="1" smtClean="0">
                <a:solidFill>
                  <a:srgbClr val="FF0000"/>
                </a:solidFill>
              </a:rPr>
              <a:t>delayCount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s-media-cache-ak0.pinimg.com/236x/84/7f/43/847f43863fb43ba76d84e7589c8bda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50" y="2766349"/>
            <a:ext cx="2972461" cy="39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 Class Assignment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85196" y="1226917"/>
            <a:ext cx="10197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Develop a Movement Formula &amp; Draw a Prediction of What it Should Look Like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Create a Program to test the Prediction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Compare the Prediction to Actual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screenshots.en.sftcdn.net/en/scrn/3332000/3332250/lego-harry-potter-anos-5-7-06-7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0" y="-75304"/>
            <a:ext cx="12192000" cy="69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486" y="5411450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Grade 6 Systems  -</a:t>
            </a:r>
          </a:p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Mathematics &amp; Variables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46551" y="769441"/>
            <a:ext cx="68454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is a Loop?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are Sensor Values?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are the Mathematical Operations?</a:t>
            </a:r>
          </a:p>
        </p:txBody>
      </p:sp>
      <p:pic>
        <p:nvPicPr>
          <p:cNvPr id="1026" name="Picture 2" descr="http://vignette4.wikia.nocookie.net/lego/images/f/f1/Potter4736.jpeg/revision/latest?cb=20110221225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6" y="181240"/>
            <a:ext cx="438150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cx.images-amazon.com/images/I/71dwYCtg6nL._SL150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/>
          <a:stretch/>
        </p:blipFill>
        <p:spPr bwMode="auto">
          <a:xfrm>
            <a:off x="161365" y="0"/>
            <a:ext cx="4507244" cy="6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39671" y="896260"/>
            <a:ext cx="8552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41717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reenshots.en.sftcdn.net/en/scrn/100000/100599/lego-harry-potter-years-1-4-09-700x5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14738"/>
          <a:stretch/>
        </p:blipFill>
        <p:spPr bwMode="auto">
          <a:xfrm>
            <a:off x="-1" y="-81023"/>
            <a:ext cx="12246429" cy="69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81023"/>
            <a:ext cx="1224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to do when things go wrong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4.fanpop.com/image/photos/23900000/Lego-Harry-Potter-Creatures-lego-harry-potter-years-1-4-23917329-500-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84720"/>
            <a:ext cx="476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Steps to find a problem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</p:spTree>
    <p:extLst>
      <p:ext uri="{BB962C8B-B14F-4D97-AF65-F5344CB8AC3E}">
        <p14:creationId xmlns:p14="http://schemas.microsoft.com/office/powerpoint/2010/main" val="16994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4.fanpop.com/image/photos/24500000/Characters-lego-harry-potter-years-1-4-24508013-2214-256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/>
          <a:stretch/>
        </p:blipFill>
        <p:spPr bwMode="auto">
          <a:xfrm>
            <a:off x="0" y="318713"/>
            <a:ext cx="5102906" cy="63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Repeat # Loop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7890" t="30960" r="22345" b="60257"/>
          <a:stretch/>
        </p:blipFill>
        <p:spPr>
          <a:xfrm>
            <a:off x="4018458" y="1015663"/>
            <a:ext cx="7063731" cy="381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0323" y="3213187"/>
            <a:ext cx="4294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Statements Inside Loop Statement Are Repeated </a:t>
            </a:r>
          </a:p>
          <a:p>
            <a:r>
              <a:rPr lang="en-US" sz="4400" dirty="0" smtClean="0"/>
              <a:t>Four Times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94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ofmag.com/wp-content/uploads/2010/10/vgame_potter_fores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/>
        </p:blipFill>
        <p:spPr bwMode="auto">
          <a:xfrm>
            <a:off x="0" y="0"/>
            <a:ext cx="12192000" cy="68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Variables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1144</Words>
  <Application>Microsoft Office PowerPoint</Application>
  <PresentationFormat>Widescreen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Myke Predko</cp:lastModifiedBy>
  <cp:revision>170</cp:revision>
  <dcterms:created xsi:type="dcterms:W3CDTF">2014-10-29T21:44:21Z</dcterms:created>
  <dcterms:modified xsi:type="dcterms:W3CDTF">2015-06-09T17:39:52Z</dcterms:modified>
</cp:coreProperties>
</file>