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5" r:id="rId2"/>
    <p:sldId id="385" r:id="rId3"/>
    <p:sldId id="364" r:id="rId4"/>
    <p:sldId id="377" r:id="rId5"/>
    <p:sldId id="392" r:id="rId6"/>
    <p:sldId id="365" r:id="rId7"/>
    <p:sldId id="393" r:id="rId8"/>
    <p:sldId id="367" r:id="rId9"/>
    <p:sldId id="394" r:id="rId10"/>
    <p:sldId id="373" r:id="rId11"/>
    <p:sldId id="387" r:id="rId12"/>
    <p:sldId id="322" r:id="rId13"/>
    <p:sldId id="379" r:id="rId14"/>
    <p:sldId id="3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1" autoAdjust="0"/>
    <p:restoredTop sz="82956" autoAdjust="0"/>
  </p:normalViewPr>
  <p:slideViewPr>
    <p:cSldViewPr snapToGrid="0">
      <p:cViewPr varScale="1">
        <p:scale>
          <a:sx n="10" d="100"/>
          <a:sy n="10" d="100"/>
        </p:scale>
        <p:origin x="-125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47909" y="94342"/>
            <a:ext cx="790419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Good Documentation has:</a:t>
            </a:r>
          </a:p>
          <a:p>
            <a:endParaRPr lang="en-US" sz="1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rgbClr val="FF0000"/>
                </a:solidFill>
              </a:rPr>
              <a:t>PICTURES!!!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Program Requirements </a:t>
            </a:r>
            <a:endParaRPr lang="en-US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Overall Program Description 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Breakout of Program </a:t>
            </a:r>
            <a:r>
              <a:rPr lang="en-US" sz="4800" dirty="0" smtClean="0"/>
              <a:t>Parts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List (with Description) of: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3600" dirty="0" smtClean="0"/>
              <a:t>Inputs &amp; Outputs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3600" dirty="0" smtClean="0"/>
              <a:t>Variables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3600" dirty="0" smtClean="0"/>
              <a:t>Subroutines &amp; Functions (if used)</a:t>
            </a:r>
          </a:p>
        </p:txBody>
      </p:sp>
      <p:pic>
        <p:nvPicPr>
          <p:cNvPr id="8194" name="Picture 2" descr="http://upload.wikimedia.org/wikipedia/en/5/54/Bett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2"/>
          <a:stretch/>
        </p:blipFill>
        <p:spPr bwMode="auto">
          <a:xfrm>
            <a:off x="157365" y="186203"/>
            <a:ext cx="4090544" cy="66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6055" y="208497"/>
            <a:ext cx="589537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Draw a Square Reducing Spiral.  The first side is 45cm long.  Decreasing by 2cm after each side. Stop when side length equals 5cm</a:t>
            </a:r>
            <a:endParaRPr lang="en-US" sz="4400" dirty="0"/>
          </a:p>
        </p:txBody>
      </p:sp>
      <p:sp>
        <p:nvSpPr>
          <p:cNvPr id="7" name="Bent Arrow 6"/>
          <p:cNvSpPr/>
          <p:nvPr/>
        </p:nvSpPr>
        <p:spPr>
          <a:xfrm>
            <a:off x="7818587" y="4739141"/>
            <a:ext cx="822960" cy="1627052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9068021" y="4514719"/>
            <a:ext cx="822960" cy="1469091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9288334" y="5697772"/>
            <a:ext cx="822960" cy="1160228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Bent Arrow 9"/>
          <p:cNvSpPr/>
          <p:nvPr/>
        </p:nvSpPr>
        <p:spPr>
          <a:xfrm rot="16200000">
            <a:off x="8342928" y="5866124"/>
            <a:ext cx="822960" cy="951737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Bent Arrow 10"/>
          <p:cNvSpPr/>
          <p:nvPr/>
        </p:nvSpPr>
        <p:spPr>
          <a:xfrm>
            <a:off x="8352712" y="5154961"/>
            <a:ext cx="822960" cy="735407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Bent Arrow 11"/>
          <p:cNvSpPr/>
          <p:nvPr/>
        </p:nvSpPr>
        <p:spPr>
          <a:xfrm rot="5400000">
            <a:off x="9099997" y="5433653"/>
            <a:ext cx="822960" cy="523578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10800000">
            <a:off x="9199257" y="6145860"/>
            <a:ext cx="479072" cy="288836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Bent Arrow 13"/>
          <p:cNvSpPr/>
          <p:nvPr/>
        </p:nvSpPr>
        <p:spPr>
          <a:xfrm rot="16200000">
            <a:off x="8763038" y="6012863"/>
            <a:ext cx="479072" cy="288836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218" name="Picture 2" descr="http://www.mightycrusaders.net/a_images/waldo.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0"/>
          <a:stretch/>
        </p:blipFill>
        <p:spPr bwMode="auto">
          <a:xfrm flipH="1">
            <a:off x="747246" y="0"/>
            <a:ext cx="3810000" cy="682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08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2160" y="326645"/>
            <a:ext cx="9075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Draw a Square Reducing Spiral. 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The first side is 45cm long. 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Decrease by 2cm after each side.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Stop when side length equals 5cm.</a:t>
            </a:r>
            <a:endParaRPr lang="en-US" sz="4400" dirty="0"/>
          </a:p>
        </p:txBody>
      </p:sp>
      <p:pic>
        <p:nvPicPr>
          <p:cNvPr id="13314" name="Picture 2" descr="http://ep.yimg.com/ca/I/archiecomics_2270_1103458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3" r="10799"/>
          <a:stretch/>
        </p:blipFill>
        <p:spPr bwMode="auto">
          <a:xfrm>
            <a:off x="7530353" y="75304"/>
            <a:ext cx="4658060" cy="657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Shot 2015-05-24 at 9.18.5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1" t="55648" r="20179" b="26245"/>
          <a:stretch/>
        </p:blipFill>
        <p:spPr>
          <a:xfrm>
            <a:off x="33052" y="2999224"/>
            <a:ext cx="9782978" cy="35148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7172" y="0"/>
            <a:ext cx="3012141" cy="623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When you’re done:</a:t>
            </a:r>
          </a:p>
          <a:p>
            <a:r>
              <a:rPr lang="en-US" sz="4400" dirty="0" smtClean="0"/>
              <a:t>Add Object Detection &amp; Avoidance: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317" t="24944" r="16558" b="55565"/>
          <a:stretch/>
        </p:blipFill>
        <p:spPr>
          <a:xfrm>
            <a:off x="39688" y="1539431"/>
            <a:ext cx="11842609" cy="5116011"/>
          </a:xfrm>
          <a:prstGeom prst="rect">
            <a:avLst/>
          </a:prstGeom>
        </p:spPr>
      </p:pic>
      <p:pic>
        <p:nvPicPr>
          <p:cNvPr id="14338" name="Picture 2" descr="http://static.comicvine.com/uploads/scale_small/11/111746/3346778-8591967196-3159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b="41329"/>
          <a:stretch/>
        </p:blipFill>
        <p:spPr bwMode="auto">
          <a:xfrm>
            <a:off x="9583838" y="0"/>
            <a:ext cx="2608162" cy="35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6609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For Next Week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Document Your Programs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</a:rPr>
              <a:t>Think about what you would like </a:t>
            </a:r>
            <a:r>
              <a:rPr lang="en-US" sz="4400" dirty="0" smtClean="0">
                <a:solidFill>
                  <a:srgbClr val="FF0000"/>
                </a:solidFill>
              </a:rPr>
              <a:t>me</a:t>
            </a:r>
            <a:r>
              <a:rPr lang="en-US" sz="4400" dirty="0" smtClean="0">
                <a:solidFill>
                  <a:srgbClr val="002060"/>
                </a:solidFill>
              </a:rPr>
              <a:t> to do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12290" name="Picture 2" descr="https://reviewsbyde.files.wordpress.com/2013/08/archie_ga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9" y="2810565"/>
            <a:ext cx="11533161" cy="38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0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giphy.com/media/ZKmGHQ9EisObe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9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12660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Grade 6 – Class 10 – Challenge Continued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4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2580" y="720566"/>
            <a:ext cx="70677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are the Steps for Creating a Program?</a:t>
            </a:r>
          </a:p>
          <a:p>
            <a:endParaRPr lang="en-US" sz="3600" dirty="0"/>
          </a:p>
          <a:p>
            <a:r>
              <a:rPr lang="en-US" sz="3600" dirty="0" smtClean="0"/>
              <a:t>What is the Robot Program Structure?</a:t>
            </a:r>
          </a:p>
          <a:p>
            <a:endParaRPr lang="en-US" sz="3600" dirty="0"/>
          </a:p>
          <a:p>
            <a:r>
              <a:rPr lang="en-US" sz="3600" dirty="0" smtClean="0"/>
              <a:t>What do you do when things go wrong?</a:t>
            </a:r>
          </a:p>
          <a:p>
            <a:endParaRPr lang="en-US" sz="3600" dirty="0"/>
          </a:p>
          <a:p>
            <a:r>
              <a:rPr lang="en-US" sz="3600" dirty="0"/>
              <a:t>What Does Good Documentation Have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6" name="Picture 2" descr="http://cdn.gurl.com/wp-content/uploads/2014/07/veronica-lodge-style-fashion-archie-comic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0"/>
          <a:stretch/>
        </p:blipFill>
        <p:spPr bwMode="auto">
          <a:xfrm>
            <a:off x="7616414" y="192780"/>
            <a:ext cx="3861995" cy="65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20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51013" y="616561"/>
            <a:ext cx="76558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Statement Types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Program as Sum of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Final Program to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  <p:pic>
        <p:nvPicPr>
          <p:cNvPr id="3074" name="Picture 2" descr="http://qph.is.quoracdn.net/main-qimg-536fc252eb03707f30ebea1a70659167?convert_to_webp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31"/>
          <a:stretch/>
        </p:blipFill>
        <p:spPr bwMode="auto">
          <a:xfrm>
            <a:off x="7433534" y="126457"/>
            <a:ext cx="4591984" cy="67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6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2580" y="769441"/>
            <a:ext cx="70677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Steps for Creating a Program?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What is the Robot Program Structure?</a:t>
            </a:r>
          </a:p>
          <a:p>
            <a:endParaRPr lang="en-US" sz="3600" dirty="0"/>
          </a:p>
          <a:p>
            <a:r>
              <a:rPr lang="en-US" sz="3600" dirty="0" smtClean="0"/>
              <a:t>What do you do when things go wrong?</a:t>
            </a:r>
          </a:p>
          <a:p>
            <a:endParaRPr lang="en-US" sz="3600" dirty="0"/>
          </a:p>
          <a:p>
            <a:r>
              <a:rPr lang="en-US" sz="3600" dirty="0"/>
              <a:t>What Does Good Documentation Have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4098" name="Picture 2" descr="http://cdn.gurl.com/wp-content/uploads/2014/07/veronica-lodge-style-fashion-archie-comic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0"/>
          <a:stretch/>
        </p:blipFill>
        <p:spPr bwMode="auto">
          <a:xfrm>
            <a:off x="7616414" y="192780"/>
            <a:ext cx="3861995" cy="65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4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1860640" y="3064520"/>
            <a:ext cx="3603147" cy="1099861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Process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thestar.com/content/dam/thestar/news/world/2009/05/28/gulp_after_7_decades_archie_picks_veronica/archie_betty_andveronic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87" y="1584831"/>
            <a:ext cx="6728213" cy="52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4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1822" y="1025352"/>
            <a:ext cx="74658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Steps for Creating a Program?</a:t>
            </a:r>
          </a:p>
          <a:p>
            <a:endParaRPr lang="en-US" sz="3600" dirty="0"/>
          </a:p>
          <a:p>
            <a:r>
              <a:rPr lang="en-US" sz="3600" dirty="0" smtClean="0"/>
              <a:t>What is the Robot Program Structure?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What do you do when things go wrong?</a:t>
            </a:r>
          </a:p>
          <a:p>
            <a:endParaRPr lang="en-US" sz="3600" dirty="0"/>
          </a:p>
          <a:p>
            <a:r>
              <a:rPr lang="en-US" sz="3600" dirty="0" smtClean="0"/>
              <a:t>What Does Good Documentation Have?</a:t>
            </a:r>
          </a:p>
        </p:txBody>
      </p:sp>
      <p:pic>
        <p:nvPicPr>
          <p:cNvPr id="4098" name="Picture 2" descr="http://cdn.gurl.com/wp-content/uploads/2014/07/veronica-lodge-style-fashion-archie-comic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0"/>
          <a:stretch/>
        </p:blipFill>
        <p:spPr bwMode="auto">
          <a:xfrm>
            <a:off x="7616414" y="192780"/>
            <a:ext cx="3861995" cy="65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1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Steps to Solve a Problem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8369941" y="3611838"/>
            <a:ext cx="441063" cy="33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218" y="1872020"/>
            <a:ext cx="113200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Check Spelling/Statements</a:t>
            </a:r>
            <a:endParaRPr lang="en-US" sz="48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/>
              <a:t>Single Step through the Program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Add Display Updates and LED Outputs to Track Progress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Isolate small Parts of the Program and Test Operation</a:t>
            </a:r>
          </a:p>
        </p:txBody>
      </p:sp>
      <p:pic>
        <p:nvPicPr>
          <p:cNvPr id="7170" name="Picture 2" descr="http://www.colorluna.com/wp-content/uploads/2014/05/Archie-Comics-Character-Dilton-Doiley-Coloring-Page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004" y="41280"/>
            <a:ext cx="3015236" cy="301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9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1822" y="1025352"/>
            <a:ext cx="74658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Steps for Creating a Program?</a:t>
            </a:r>
          </a:p>
          <a:p>
            <a:endParaRPr lang="en-US" sz="3600" dirty="0"/>
          </a:p>
          <a:p>
            <a:r>
              <a:rPr lang="en-US" sz="3600" dirty="0" smtClean="0"/>
              <a:t>What is the Robot Program Structure?</a:t>
            </a:r>
          </a:p>
          <a:p>
            <a:endParaRPr lang="en-US" sz="3600" dirty="0"/>
          </a:p>
          <a:p>
            <a:r>
              <a:rPr lang="en-US" sz="3600" dirty="0" smtClean="0"/>
              <a:t>What do you do when things go wrong?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What Does Good Documentation Have?</a:t>
            </a:r>
          </a:p>
        </p:txBody>
      </p:sp>
      <p:pic>
        <p:nvPicPr>
          <p:cNvPr id="4098" name="Picture 2" descr="http://cdn.gurl.com/wp-content/uploads/2014/07/veronica-lodge-style-fashion-archie-comic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0"/>
          <a:stretch/>
        </p:blipFill>
        <p:spPr bwMode="auto">
          <a:xfrm>
            <a:off x="7616414" y="192780"/>
            <a:ext cx="3861995" cy="65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3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1094</Words>
  <Application>Microsoft Macintosh PowerPoint</Application>
  <PresentationFormat>Custom</PresentationFormat>
  <Paragraphs>114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284</cp:revision>
  <dcterms:created xsi:type="dcterms:W3CDTF">2014-10-29T21:44:21Z</dcterms:created>
  <dcterms:modified xsi:type="dcterms:W3CDTF">2015-06-09T16:13:39Z</dcterms:modified>
</cp:coreProperties>
</file>