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775" r:id="rId2"/>
  </p:sldMasterIdLst>
  <p:notesMasterIdLst>
    <p:notesMasterId r:id="rId4"/>
  </p:notesMasterIdLst>
  <p:sldIdLst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Elephant" panose="02020904090505020303" pitchFamily="18" charset="0"/>
      <p:regular r:id="rId13"/>
      <p:italic r:id="rId14"/>
    </p:embeddedFont>
    <p:embeddedFont>
      <p:font typeface="Wingdings 3" panose="05040102010807070707" pitchFamily="18" charset="2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RsxXOGvCPMZh6lb3qhjgZWn3Q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B98"/>
    <a:srgbClr val="0C6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04" autoAdjust="0"/>
  </p:normalViewPr>
  <p:slideViewPr>
    <p:cSldViewPr snapToGrid="0">
      <p:cViewPr varScale="1">
        <p:scale>
          <a:sx n="96" d="100"/>
          <a:sy n="96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viewProps" Target="viewProp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5932e1d1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Profiling (Statistics of 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Parsing (from non-structured data to structured 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Standardization : common format for all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Identity resolution( which two records are the same?)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Linkage : linking and merging records 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cleansing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enhancement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inspection and monitoring: data quality metrics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g1b5932e1d1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8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506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660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9350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2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80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713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37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3936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7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0064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2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12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0208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97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31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4745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1820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1117074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62769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27752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804315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74481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50339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340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39880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15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3619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459573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8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5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03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versity.net/data-quality-dimension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.png"/><Relationship Id="rId4" Type="http://schemas.openxmlformats.org/officeDocument/2006/relationships/hyperlink" Target="https://healthinstitute.illinois.edu/connect/news/berd-tips-dimensions-of-data-qual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5FAFB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5932e1d1b_0_8"/>
          <p:cNvSpPr txBox="1">
            <a:spLocks noGrp="1"/>
          </p:cNvSpPr>
          <p:nvPr>
            <p:ph type="ctrTitle"/>
          </p:nvPr>
        </p:nvSpPr>
        <p:spPr>
          <a:xfrm>
            <a:off x="618692" y="1045034"/>
            <a:ext cx="4539718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Data Quality</a:t>
            </a:r>
            <a:b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Dimensions</a:t>
            </a:r>
            <a:endParaRPr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8" name="Google Shape;118;g1b5932e1d1b_0_8"/>
          <p:cNvSpPr txBox="1"/>
          <p:nvPr/>
        </p:nvSpPr>
        <p:spPr>
          <a:xfrm>
            <a:off x="240805" y="6053418"/>
            <a:ext cx="10738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tx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https://www.dataversity.net/data-quality-dimensions/</a:t>
            </a:r>
            <a:endParaRPr lang="en-US" sz="8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Image from 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https://healthinstitute.illinois.edu/connect/news/berd-tips-dimensions-of-data-quality</a:t>
            </a:r>
            <a:endParaRPr lang="en-US" sz="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0" name="Picture 2" descr="6 dimensions of data quality figure">
            <a:extLst>
              <a:ext uri="{FF2B5EF4-FFF2-40B4-BE49-F238E27FC236}">
                <a16:creationId xmlns:a16="http://schemas.microsoft.com/office/drawing/2014/main" id="{BA497C13-FF62-7D65-35F9-6F96915A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443" y="412660"/>
            <a:ext cx="5235757" cy="58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52683F-1DE9-A513-8883-79E0049F109B}"/>
              </a:ext>
            </a:extLst>
          </p:cNvPr>
          <p:cNvSpPr/>
          <p:nvPr/>
        </p:nvSpPr>
        <p:spPr>
          <a:xfrm>
            <a:off x="618691" y="3295775"/>
            <a:ext cx="4669485" cy="249391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Data Quality Rules: </a:t>
            </a:r>
          </a:p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	Requirements-&gt;code-&gt; implement</a:t>
            </a:r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Data Quality Techniques: </a:t>
            </a:r>
          </a:p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	data wrangling, data profiling,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Data Quality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Data Quality Tools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	BM, SAP, Oracle, Informatica, Talend, Precisely,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Ataccame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Data quality best practices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9AD49678-41DD-48F7-96F9-19B3C534E3FD}" vid="{59B61704-D384-4F46-B912-D7DF0CB9A018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212</TotalTime>
  <Words>127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Wingdings 3</vt:lpstr>
      <vt:lpstr>Calibri</vt:lpstr>
      <vt:lpstr>Arial</vt:lpstr>
      <vt:lpstr>Century Gothic</vt:lpstr>
      <vt:lpstr>Elephant</vt:lpstr>
      <vt:lpstr>Brush</vt:lpstr>
      <vt:lpstr>Wisp</vt:lpstr>
      <vt:lpstr>Data Quality Dimensions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Scholarship Data curation strategy outline.</dc:title>
  <dc:creator>Maryna Khatnyuk</dc:creator>
  <cp:lastModifiedBy>Maryna Khatnyuk</cp:lastModifiedBy>
  <cp:revision>9</cp:revision>
  <dcterms:created xsi:type="dcterms:W3CDTF">2022-11-07T19:04:32Z</dcterms:created>
  <dcterms:modified xsi:type="dcterms:W3CDTF">2023-03-03T23:50:21Z</dcterms:modified>
</cp:coreProperties>
</file>