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3"/>
  </p:notesMasterIdLst>
  <p:sldIdLst>
    <p:sldId id="258" r:id="rId3"/>
    <p:sldId id="264" r:id="rId4"/>
    <p:sldId id="265" r:id="rId5"/>
    <p:sldId id="266" r:id="rId6"/>
    <p:sldId id="274" r:id="rId7"/>
    <p:sldId id="275" r:id="rId8"/>
    <p:sldId id="3832" r:id="rId9"/>
    <p:sldId id="3833" r:id="rId10"/>
    <p:sldId id="276" r:id="rId11"/>
    <p:sldId id="267" r:id="rId12"/>
    <p:sldId id="271" r:id="rId13"/>
    <p:sldId id="3837" r:id="rId14"/>
    <p:sldId id="268" r:id="rId15"/>
    <p:sldId id="270" r:id="rId16"/>
    <p:sldId id="277" r:id="rId17"/>
    <p:sldId id="280" r:id="rId18"/>
    <p:sldId id="279" r:id="rId19"/>
    <p:sldId id="256" r:id="rId20"/>
    <p:sldId id="269"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0C0CD-7AEF-4EBA-84FD-24A23CCF8511}" v="21" dt="2022-07-26T00:15:11.888"/>
    <p1510:client id="{8C9C0B4C-8DB9-4563-8422-A481C8DEE1EF}" v="193" dt="2022-07-25T22:19:35.9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26" autoAdjust="0"/>
  </p:normalViewPr>
  <p:slideViewPr>
    <p:cSldViewPr snapToGrid="0">
      <p:cViewPr varScale="1">
        <p:scale>
          <a:sx n="93" d="100"/>
          <a:sy n="93" d="100"/>
        </p:scale>
        <p:origin x="64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li Mirza" userId="8ff46e378cb5669c" providerId="LiveId" clId="{4200C0CD-7AEF-4EBA-84FD-24A23CCF8511}"/>
    <pc:docChg chg="undo redo custSel addSld delSld modSld sldOrd">
      <pc:chgData name="Muhammad Ali Mirza" userId="8ff46e378cb5669c" providerId="LiveId" clId="{4200C0CD-7AEF-4EBA-84FD-24A23CCF8511}" dt="2022-07-26T01:41:45.874" v="459" actId="47"/>
      <pc:docMkLst>
        <pc:docMk/>
      </pc:docMkLst>
      <pc:sldChg chg="modSp mod">
        <pc:chgData name="Muhammad Ali Mirza" userId="8ff46e378cb5669c" providerId="LiveId" clId="{4200C0CD-7AEF-4EBA-84FD-24A23CCF8511}" dt="2022-07-26T00:28:56.525" v="281" actId="20577"/>
        <pc:sldMkLst>
          <pc:docMk/>
          <pc:sldMk cId="2824954082" sldId="266"/>
        </pc:sldMkLst>
        <pc:spChg chg="mod">
          <ac:chgData name="Muhammad Ali Mirza" userId="8ff46e378cb5669c" providerId="LiveId" clId="{4200C0CD-7AEF-4EBA-84FD-24A23CCF8511}" dt="2022-07-26T00:28:56.525" v="281" actId="20577"/>
          <ac:spMkLst>
            <pc:docMk/>
            <pc:sldMk cId="2824954082" sldId="266"/>
            <ac:spMk id="10" creationId="{72348C41-FA3E-118B-5A0C-4BCEF2EFD57B}"/>
          </ac:spMkLst>
        </pc:spChg>
      </pc:sldChg>
      <pc:sldChg chg="modSp mod">
        <pc:chgData name="Muhammad Ali Mirza" userId="8ff46e378cb5669c" providerId="LiveId" clId="{4200C0CD-7AEF-4EBA-84FD-24A23CCF8511}" dt="2022-07-26T01:23:18.635" v="435" actId="20577"/>
        <pc:sldMkLst>
          <pc:docMk/>
          <pc:sldMk cId="4084303527" sldId="267"/>
        </pc:sldMkLst>
        <pc:spChg chg="mod">
          <ac:chgData name="Muhammad Ali Mirza" userId="8ff46e378cb5669c" providerId="LiveId" clId="{4200C0CD-7AEF-4EBA-84FD-24A23CCF8511}" dt="2022-07-26T01:23:18.635" v="435" actId="20577"/>
          <ac:spMkLst>
            <pc:docMk/>
            <pc:sldMk cId="4084303527" sldId="267"/>
            <ac:spMk id="10" creationId="{72348C41-FA3E-118B-5A0C-4BCEF2EFD57B}"/>
          </ac:spMkLst>
        </pc:spChg>
      </pc:sldChg>
      <pc:sldChg chg="ord">
        <pc:chgData name="Muhammad Ali Mirza" userId="8ff46e378cb5669c" providerId="LiveId" clId="{4200C0CD-7AEF-4EBA-84FD-24A23CCF8511}" dt="2022-07-26T00:14:57.343" v="188"/>
        <pc:sldMkLst>
          <pc:docMk/>
          <pc:sldMk cId="3412640533" sldId="268"/>
        </pc:sldMkLst>
      </pc:sldChg>
      <pc:sldChg chg="modSp mod">
        <pc:chgData name="Muhammad Ali Mirza" userId="8ff46e378cb5669c" providerId="LiveId" clId="{4200C0CD-7AEF-4EBA-84FD-24A23CCF8511}" dt="2022-07-26T00:47:08.842" v="432" actId="20577"/>
        <pc:sldMkLst>
          <pc:docMk/>
          <pc:sldMk cId="1314591691" sldId="270"/>
        </pc:sldMkLst>
        <pc:spChg chg="mod">
          <ac:chgData name="Muhammad Ali Mirza" userId="8ff46e378cb5669c" providerId="LiveId" clId="{4200C0CD-7AEF-4EBA-84FD-24A23CCF8511}" dt="2022-07-26T00:47:08.842" v="432" actId="20577"/>
          <ac:spMkLst>
            <pc:docMk/>
            <pc:sldMk cId="1314591691" sldId="270"/>
            <ac:spMk id="10" creationId="{72348C41-FA3E-118B-5A0C-4BCEF2EFD57B}"/>
          </ac:spMkLst>
        </pc:spChg>
      </pc:sldChg>
      <pc:sldChg chg="modSp mod">
        <pc:chgData name="Muhammad Ali Mirza" userId="8ff46e378cb5669c" providerId="LiveId" clId="{4200C0CD-7AEF-4EBA-84FD-24A23CCF8511}" dt="2022-07-26T01:24:08.315" v="458" actId="20577"/>
        <pc:sldMkLst>
          <pc:docMk/>
          <pc:sldMk cId="1276236027" sldId="271"/>
        </pc:sldMkLst>
        <pc:spChg chg="mod">
          <ac:chgData name="Muhammad Ali Mirza" userId="8ff46e378cb5669c" providerId="LiveId" clId="{4200C0CD-7AEF-4EBA-84FD-24A23CCF8511}" dt="2022-07-26T01:24:08.315" v="458" actId="20577"/>
          <ac:spMkLst>
            <pc:docMk/>
            <pc:sldMk cId="1276236027" sldId="271"/>
            <ac:spMk id="10" creationId="{72348C41-FA3E-118B-5A0C-4BCEF2EFD57B}"/>
          </ac:spMkLst>
        </pc:spChg>
      </pc:sldChg>
      <pc:sldChg chg="del">
        <pc:chgData name="Muhammad Ali Mirza" userId="8ff46e378cb5669c" providerId="LiveId" clId="{4200C0CD-7AEF-4EBA-84FD-24A23CCF8511}" dt="2022-07-26T01:22:23.980" v="433" actId="47"/>
        <pc:sldMkLst>
          <pc:docMk/>
          <pc:sldMk cId="2517180353" sldId="272"/>
        </pc:sldMkLst>
      </pc:sldChg>
      <pc:sldChg chg="modSp mod">
        <pc:chgData name="Muhammad Ali Mirza" userId="8ff46e378cb5669c" providerId="LiveId" clId="{4200C0CD-7AEF-4EBA-84FD-24A23CCF8511}" dt="2022-07-25T23:43:51.328" v="7"/>
        <pc:sldMkLst>
          <pc:docMk/>
          <pc:sldMk cId="3444097140" sldId="273"/>
        </pc:sldMkLst>
        <pc:spChg chg="mod">
          <ac:chgData name="Muhammad Ali Mirza" userId="8ff46e378cb5669c" providerId="LiveId" clId="{4200C0CD-7AEF-4EBA-84FD-24A23CCF8511}" dt="2022-07-25T23:43:51.328" v="7"/>
          <ac:spMkLst>
            <pc:docMk/>
            <pc:sldMk cId="3444097140" sldId="273"/>
            <ac:spMk id="2" creationId="{71078BFD-6926-BCE9-4451-AB0ACC3B0A72}"/>
          </ac:spMkLst>
        </pc:spChg>
      </pc:sldChg>
      <pc:sldChg chg="add del setBg">
        <pc:chgData name="Muhammad Ali Mirza" userId="8ff46e378cb5669c" providerId="LiveId" clId="{4200C0CD-7AEF-4EBA-84FD-24A23CCF8511}" dt="2022-07-25T23:45:48.973" v="9"/>
        <pc:sldMkLst>
          <pc:docMk/>
          <pc:sldMk cId="2351992034" sldId="274"/>
        </pc:sldMkLst>
      </pc:sldChg>
      <pc:sldChg chg="del">
        <pc:chgData name="Muhammad Ali Mirza" userId="8ff46e378cb5669c" providerId="LiveId" clId="{4200C0CD-7AEF-4EBA-84FD-24A23CCF8511}" dt="2022-07-25T23:46:00.217" v="10"/>
        <pc:sldMkLst>
          <pc:docMk/>
          <pc:sldMk cId="2892821532" sldId="274"/>
        </pc:sldMkLst>
      </pc:sldChg>
      <pc:sldChg chg="add del setBg">
        <pc:chgData name="Muhammad Ali Mirza" userId="8ff46e378cb5669c" providerId="LiveId" clId="{4200C0CD-7AEF-4EBA-84FD-24A23CCF8511}" dt="2022-07-25T23:46:00.217" v="10"/>
        <pc:sldMkLst>
          <pc:docMk/>
          <pc:sldMk cId="2222968209" sldId="275"/>
        </pc:sldMkLst>
      </pc:sldChg>
      <pc:sldChg chg="modSp mod">
        <pc:chgData name="Muhammad Ali Mirza" userId="8ff46e378cb5669c" providerId="LiveId" clId="{4200C0CD-7AEF-4EBA-84FD-24A23CCF8511}" dt="2022-07-25T23:56:54.333" v="98" actId="14100"/>
        <pc:sldMkLst>
          <pc:docMk/>
          <pc:sldMk cId="3429352398" sldId="276"/>
        </pc:sldMkLst>
        <pc:spChg chg="mod">
          <ac:chgData name="Muhammad Ali Mirza" userId="8ff46e378cb5669c" providerId="LiveId" clId="{4200C0CD-7AEF-4EBA-84FD-24A23CCF8511}" dt="2022-07-25T23:56:54.333" v="98" actId="14100"/>
          <ac:spMkLst>
            <pc:docMk/>
            <pc:sldMk cId="3429352398" sldId="276"/>
            <ac:spMk id="10" creationId="{72348C41-FA3E-118B-5A0C-4BCEF2EFD57B}"/>
          </ac:spMkLst>
        </pc:spChg>
      </pc:sldChg>
      <pc:sldChg chg="addSp delSp modSp mod">
        <pc:chgData name="Muhammad Ali Mirza" userId="8ff46e378cb5669c" providerId="LiveId" clId="{4200C0CD-7AEF-4EBA-84FD-24A23CCF8511}" dt="2022-07-25T23:48:52.599" v="21"/>
        <pc:sldMkLst>
          <pc:docMk/>
          <pc:sldMk cId="326495822" sldId="277"/>
        </pc:sldMkLst>
        <pc:spChg chg="add del mod">
          <ac:chgData name="Muhammad Ali Mirza" userId="8ff46e378cb5669c" providerId="LiveId" clId="{4200C0CD-7AEF-4EBA-84FD-24A23CCF8511}" dt="2022-07-25T23:48:46.067" v="20" actId="478"/>
          <ac:spMkLst>
            <pc:docMk/>
            <pc:sldMk cId="326495822" sldId="277"/>
            <ac:spMk id="3" creationId="{1DBD691A-25CF-324F-ACF3-5B81F016CD81}"/>
          </ac:spMkLst>
        </pc:spChg>
        <pc:spChg chg="add mod">
          <ac:chgData name="Muhammad Ali Mirza" userId="8ff46e378cb5669c" providerId="LiveId" clId="{4200C0CD-7AEF-4EBA-84FD-24A23CCF8511}" dt="2022-07-25T23:48:52.599" v="21"/>
          <ac:spMkLst>
            <pc:docMk/>
            <pc:sldMk cId="326495822" sldId="277"/>
            <ac:spMk id="8" creationId="{9DA518D5-F77D-7B00-6A50-A47F736F69DA}"/>
          </ac:spMkLst>
        </pc:spChg>
        <pc:spChg chg="mod">
          <ac:chgData name="Muhammad Ali Mirza" userId="8ff46e378cb5669c" providerId="LiveId" clId="{4200C0CD-7AEF-4EBA-84FD-24A23CCF8511}" dt="2022-07-25T23:48:36.738" v="16" actId="5793"/>
          <ac:spMkLst>
            <pc:docMk/>
            <pc:sldMk cId="326495822" sldId="277"/>
            <ac:spMk id="10" creationId="{72348C41-FA3E-118B-5A0C-4BCEF2EFD57B}"/>
          </ac:spMkLst>
        </pc:spChg>
        <pc:spChg chg="del mod">
          <ac:chgData name="Muhammad Ali Mirza" userId="8ff46e378cb5669c" providerId="LiveId" clId="{4200C0CD-7AEF-4EBA-84FD-24A23CCF8511}" dt="2022-07-25T23:48:41.013" v="17" actId="478"/>
          <ac:spMkLst>
            <pc:docMk/>
            <pc:sldMk cId="326495822" sldId="277"/>
            <ac:spMk id="11" creationId="{225D66DF-3E41-1555-65DF-CFDA3E9ECBAB}"/>
          </ac:spMkLst>
        </pc:spChg>
        <pc:picChg chg="add del mod">
          <ac:chgData name="Muhammad Ali Mirza" userId="8ff46e378cb5669c" providerId="LiveId" clId="{4200C0CD-7AEF-4EBA-84FD-24A23CCF8511}" dt="2022-07-25T23:48:43.944" v="19" actId="478"/>
          <ac:picMkLst>
            <pc:docMk/>
            <pc:sldMk cId="326495822" sldId="277"/>
            <ac:picMk id="5" creationId="{B60AF34E-25BF-C42F-4E40-B1B18A7CBB9A}"/>
          </ac:picMkLst>
        </pc:picChg>
      </pc:sldChg>
      <pc:sldChg chg="addSp delSp modSp del mod">
        <pc:chgData name="Muhammad Ali Mirza" userId="8ff46e378cb5669c" providerId="LiveId" clId="{4200C0CD-7AEF-4EBA-84FD-24A23CCF8511}" dt="2022-07-25T23:54:02.811" v="76" actId="47"/>
        <pc:sldMkLst>
          <pc:docMk/>
          <pc:sldMk cId="3495819866" sldId="278"/>
        </pc:sldMkLst>
        <pc:spChg chg="del mod">
          <ac:chgData name="Muhammad Ali Mirza" userId="8ff46e378cb5669c" providerId="LiveId" clId="{4200C0CD-7AEF-4EBA-84FD-24A23CCF8511}" dt="2022-07-25T23:52:50.756" v="54" actId="478"/>
          <ac:spMkLst>
            <pc:docMk/>
            <pc:sldMk cId="3495819866" sldId="278"/>
            <ac:spMk id="3" creationId="{DB2A9219-6B31-D54C-BDD1-56FFF44312BA}"/>
          </ac:spMkLst>
        </pc:spChg>
        <pc:spChg chg="del">
          <ac:chgData name="Muhammad Ali Mirza" userId="8ff46e378cb5669c" providerId="LiveId" clId="{4200C0CD-7AEF-4EBA-84FD-24A23CCF8511}" dt="2022-07-25T23:50:53.147" v="38" actId="478"/>
          <ac:spMkLst>
            <pc:docMk/>
            <pc:sldMk cId="3495819866" sldId="278"/>
            <ac:spMk id="6" creationId="{0BC05715-2363-0A48-8AD5-4A85C38361BC}"/>
          </ac:spMkLst>
        </pc:spChg>
        <pc:spChg chg="add mod">
          <ac:chgData name="Muhammad Ali Mirza" userId="8ff46e378cb5669c" providerId="LiveId" clId="{4200C0CD-7AEF-4EBA-84FD-24A23CCF8511}" dt="2022-07-25T23:51:21.254" v="42"/>
          <ac:spMkLst>
            <pc:docMk/>
            <pc:sldMk cId="3495819866" sldId="278"/>
            <ac:spMk id="7" creationId="{6A5ADEEB-B4F9-6584-0CF5-C3B991A415F8}"/>
          </ac:spMkLst>
        </pc:spChg>
        <pc:spChg chg="mod">
          <ac:chgData name="Muhammad Ali Mirza" userId="8ff46e378cb5669c" providerId="LiveId" clId="{4200C0CD-7AEF-4EBA-84FD-24A23CCF8511}" dt="2022-07-25T23:54:00.747" v="75" actId="6549"/>
          <ac:spMkLst>
            <pc:docMk/>
            <pc:sldMk cId="3495819866" sldId="278"/>
            <ac:spMk id="10" creationId="{72348C41-FA3E-118B-5A0C-4BCEF2EFD57B}"/>
          </ac:spMkLst>
        </pc:spChg>
        <pc:spChg chg="del mod">
          <ac:chgData name="Muhammad Ali Mirza" userId="8ff46e378cb5669c" providerId="LiveId" clId="{4200C0CD-7AEF-4EBA-84FD-24A23CCF8511}" dt="2022-07-25T23:51:08.254" v="41" actId="478"/>
          <ac:spMkLst>
            <pc:docMk/>
            <pc:sldMk cId="3495819866" sldId="278"/>
            <ac:spMk id="11" creationId="{225D66DF-3E41-1555-65DF-CFDA3E9ECBAB}"/>
          </ac:spMkLst>
        </pc:spChg>
      </pc:sldChg>
      <pc:sldChg chg="addSp delSp modSp add mod">
        <pc:chgData name="Muhammad Ali Mirza" userId="8ff46e378cb5669c" providerId="LiveId" clId="{4200C0CD-7AEF-4EBA-84FD-24A23CCF8511}" dt="2022-07-26T00:33:13.738" v="287" actId="20577"/>
        <pc:sldMkLst>
          <pc:docMk/>
          <pc:sldMk cId="1228951787" sldId="280"/>
        </pc:sldMkLst>
        <pc:spChg chg="mod">
          <ac:chgData name="Muhammad Ali Mirza" userId="8ff46e378cb5669c" providerId="LiveId" clId="{4200C0CD-7AEF-4EBA-84FD-24A23CCF8511}" dt="2022-07-26T00:33:13.738" v="287" actId="20577"/>
          <ac:spMkLst>
            <pc:docMk/>
            <pc:sldMk cId="1228951787" sldId="280"/>
            <ac:spMk id="3" creationId="{DB2A9219-6B31-D54C-BDD1-56FFF44312BA}"/>
          </ac:spMkLst>
        </pc:spChg>
        <pc:spChg chg="add del mod">
          <ac:chgData name="Muhammad Ali Mirza" userId="8ff46e378cb5669c" providerId="LiveId" clId="{4200C0CD-7AEF-4EBA-84FD-24A23CCF8511}" dt="2022-07-25T23:51:52.687" v="49" actId="21"/>
          <ac:spMkLst>
            <pc:docMk/>
            <pc:sldMk cId="1228951787" sldId="280"/>
            <ac:spMk id="4" creationId="{147CF031-86A4-C6DD-CD54-F0F859D8B61A}"/>
          </ac:spMkLst>
        </pc:spChg>
        <pc:spChg chg="del">
          <ac:chgData name="Muhammad Ali Mirza" userId="8ff46e378cb5669c" providerId="LiveId" clId="{4200C0CD-7AEF-4EBA-84FD-24A23CCF8511}" dt="2022-07-25T23:51:33.350" v="44" actId="478"/>
          <ac:spMkLst>
            <pc:docMk/>
            <pc:sldMk cId="1228951787" sldId="280"/>
            <ac:spMk id="10" creationId="{72348C41-FA3E-118B-5A0C-4BCEF2EFD57B}"/>
          </ac:spMkLst>
        </pc:spChg>
        <pc:picChg chg="add del">
          <ac:chgData name="Muhammad Ali Mirza" userId="8ff46e378cb5669c" providerId="LiveId" clId="{4200C0CD-7AEF-4EBA-84FD-24A23CCF8511}" dt="2022-07-25T23:51:46.390" v="48" actId="478"/>
          <ac:picMkLst>
            <pc:docMk/>
            <pc:sldMk cId="1228951787" sldId="280"/>
            <ac:picMk id="5" creationId="{B60AF34E-25BF-C42F-4E40-B1B18A7CBB9A}"/>
          </ac:picMkLst>
        </pc:picChg>
      </pc:sldChg>
      <pc:sldChg chg="new del">
        <pc:chgData name="Muhammad Ali Mirza" userId="8ff46e378cb5669c" providerId="LiveId" clId="{4200C0CD-7AEF-4EBA-84FD-24A23CCF8511}" dt="2022-07-25T23:50:22.473" v="28" actId="680"/>
        <pc:sldMkLst>
          <pc:docMk/>
          <pc:sldMk cId="1249767839" sldId="280"/>
        </pc:sldMkLst>
      </pc:sldChg>
      <pc:sldChg chg="modSp add del mod">
        <pc:chgData name="Muhammad Ali Mirza" userId="8ff46e378cb5669c" providerId="LiveId" clId="{4200C0CD-7AEF-4EBA-84FD-24A23CCF8511}" dt="2022-07-25T23:50:11.895" v="25" actId="47"/>
        <pc:sldMkLst>
          <pc:docMk/>
          <pc:sldMk cId="2526858009" sldId="280"/>
        </pc:sldMkLst>
        <pc:spChg chg="mod">
          <ac:chgData name="Muhammad Ali Mirza" userId="8ff46e378cb5669c" providerId="LiveId" clId="{4200C0CD-7AEF-4EBA-84FD-24A23CCF8511}" dt="2022-07-25T23:50:09.761" v="24" actId="6549"/>
          <ac:spMkLst>
            <pc:docMk/>
            <pc:sldMk cId="2526858009" sldId="280"/>
            <ac:spMk id="11" creationId="{225D66DF-3E41-1555-65DF-CFDA3E9ECBAB}"/>
          </ac:spMkLst>
        </pc:spChg>
      </pc:sldChg>
      <pc:sldChg chg="add del">
        <pc:chgData name="Muhammad Ali Mirza" userId="8ff46e378cb5669c" providerId="LiveId" clId="{4200C0CD-7AEF-4EBA-84FD-24A23CCF8511}" dt="2022-07-26T01:41:45.874" v="459" actId="47"/>
        <pc:sldMkLst>
          <pc:docMk/>
          <pc:sldMk cId="1030175171" sldId="3834"/>
        </pc:sldMkLst>
      </pc:sldChg>
      <pc:sldChg chg="addSp delSp modSp add del mod">
        <pc:chgData name="Muhammad Ali Mirza" userId="8ff46e378cb5669c" providerId="LiveId" clId="{4200C0CD-7AEF-4EBA-84FD-24A23CCF8511}" dt="2022-07-26T00:13:59.050" v="160" actId="47"/>
        <pc:sldMkLst>
          <pc:docMk/>
          <pc:sldMk cId="1143084143" sldId="3835"/>
        </pc:sldMkLst>
        <pc:spChg chg="add del mod">
          <ac:chgData name="Muhammad Ali Mirza" userId="8ff46e378cb5669c" providerId="LiveId" clId="{4200C0CD-7AEF-4EBA-84FD-24A23CCF8511}" dt="2022-07-26T00:12:02.236" v="152" actId="478"/>
          <ac:spMkLst>
            <pc:docMk/>
            <pc:sldMk cId="1143084143" sldId="3835"/>
            <ac:spMk id="4" creationId="{CCAEBCBE-A9CC-3383-7A5A-0BFD292BAE0F}"/>
          </ac:spMkLst>
        </pc:spChg>
        <pc:spChg chg="add del mod">
          <ac:chgData name="Muhammad Ali Mirza" userId="8ff46e378cb5669c" providerId="LiveId" clId="{4200C0CD-7AEF-4EBA-84FD-24A23CCF8511}" dt="2022-07-26T00:12:00.964" v="150" actId="767"/>
          <ac:spMkLst>
            <pc:docMk/>
            <pc:sldMk cId="1143084143" sldId="3835"/>
            <ac:spMk id="5" creationId="{B551C60B-D00D-82D7-4A53-617073264B68}"/>
          </ac:spMkLst>
        </pc:spChg>
        <pc:spChg chg="add del">
          <ac:chgData name="Muhammad Ali Mirza" userId="8ff46e378cb5669c" providerId="LiveId" clId="{4200C0CD-7AEF-4EBA-84FD-24A23CCF8511}" dt="2022-07-26T00:12:31.685" v="154" actId="22"/>
          <ac:spMkLst>
            <pc:docMk/>
            <pc:sldMk cId="1143084143" sldId="3835"/>
            <ac:spMk id="16" creationId="{C14FBA37-905C-D745-BDD9-713D708CEA20}"/>
          </ac:spMkLst>
        </pc:spChg>
        <pc:spChg chg="add mod">
          <ac:chgData name="Muhammad Ali Mirza" userId="8ff46e378cb5669c" providerId="LiveId" clId="{4200C0CD-7AEF-4EBA-84FD-24A23CCF8511}" dt="2022-07-26T00:12:39.551" v="155"/>
          <ac:spMkLst>
            <pc:docMk/>
            <pc:sldMk cId="1143084143" sldId="3835"/>
            <ac:spMk id="17" creationId="{3599F421-6EDD-D211-93E2-1C8A947D7381}"/>
          </ac:spMkLst>
        </pc:spChg>
        <pc:spChg chg="add del mod">
          <ac:chgData name="Muhammad Ali Mirza" userId="8ff46e378cb5669c" providerId="LiveId" clId="{4200C0CD-7AEF-4EBA-84FD-24A23CCF8511}" dt="2022-07-26T00:12:02.236" v="152" actId="478"/>
          <ac:spMkLst>
            <pc:docMk/>
            <pc:sldMk cId="1143084143" sldId="3835"/>
            <ac:spMk id="40" creationId="{2876447A-445C-A8F1-C4C9-6497A58C7347}"/>
          </ac:spMkLst>
        </pc:spChg>
        <pc:spChg chg="mod">
          <ac:chgData name="Muhammad Ali Mirza" userId="8ff46e378cb5669c" providerId="LiveId" clId="{4200C0CD-7AEF-4EBA-84FD-24A23CCF8511}" dt="2022-07-26T00:09:17.097" v="126" actId="14100"/>
          <ac:spMkLst>
            <pc:docMk/>
            <pc:sldMk cId="1143084143" sldId="3835"/>
            <ac:spMk id="46" creationId="{E38BAA60-0CB6-E4BB-8E19-34938253BC3E}"/>
          </ac:spMkLst>
        </pc:spChg>
        <pc:spChg chg="mod">
          <ac:chgData name="Muhammad Ali Mirza" userId="8ff46e378cb5669c" providerId="LiveId" clId="{4200C0CD-7AEF-4EBA-84FD-24A23CCF8511}" dt="2022-07-26T00:09:17.097" v="126" actId="14100"/>
          <ac:spMkLst>
            <pc:docMk/>
            <pc:sldMk cId="1143084143" sldId="3835"/>
            <ac:spMk id="47" creationId="{B64E93F6-4370-B21A-9D48-AA72E394D131}"/>
          </ac:spMkLst>
        </pc:spChg>
        <pc:spChg chg="mod">
          <ac:chgData name="Muhammad Ali Mirza" userId="8ff46e378cb5669c" providerId="LiveId" clId="{4200C0CD-7AEF-4EBA-84FD-24A23CCF8511}" dt="2022-07-26T00:09:17.097" v="126" actId="14100"/>
          <ac:spMkLst>
            <pc:docMk/>
            <pc:sldMk cId="1143084143" sldId="3835"/>
            <ac:spMk id="48" creationId="{5D6B8C2B-21D0-E106-1C6E-D346A88717E9}"/>
          </ac:spMkLst>
        </pc:spChg>
        <pc:spChg chg="mod">
          <ac:chgData name="Muhammad Ali Mirza" userId="8ff46e378cb5669c" providerId="LiveId" clId="{4200C0CD-7AEF-4EBA-84FD-24A23CCF8511}" dt="2022-07-26T00:09:17.097" v="126" actId="14100"/>
          <ac:spMkLst>
            <pc:docMk/>
            <pc:sldMk cId="1143084143" sldId="3835"/>
            <ac:spMk id="49" creationId="{C0463CC5-B652-B20D-A212-F404EE64BFDE}"/>
          </ac:spMkLst>
        </pc:spChg>
        <pc:spChg chg="mod">
          <ac:chgData name="Muhammad Ali Mirza" userId="8ff46e378cb5669c" providerId="LiveId" clId="{4200C0CD-7AEF-4EBA-84FD-24A23CCF8511}" dt="2022-07-26T00:09:17.097" v="126" actId="14100"/>
          <ac:spMkLst>
            <pc:docMk/>
            <pc:sldMk cId="1143084143" sldId="3835"/>
            <ac:spMk id="52" creationId="{1E6B7E7B-1A18-8286-5F66-DED981F668C6}"/>
          </ac:spMkLst>
        </pc:spChg>
        <pc:spChg chg="mod">
          <ac:chgData name="Muhammad Ali Mirza" userId="8ff46e378cb5669c" providerId="LiveId" clId="{4200C0CD-7AEF-4EBA-84FD-24A23CCF8511}" dt="2022-07-26T00:09:25.005" v="128" actId="14100"/>
          <ac:spMkLst>
            <pc:docMk/>
            <pc:sldMk cId="1143084143" sldId="3835"/>
            <ac:spMk id="53" creationId="{33B427C9-E6A8-C598-238C-B9E08223DD41}"/>
          </ac:spMkLst>
        </pc:spChg>
        <pc:picChg chg="add del mod">
          <ac:chgData name="Muhammad Ali Mirza" userId="8ff46e378cb5669c" providerId="LiveId" clId="{4200C0CD-7AEF-4EBA-84FD-24A23CCF8511}" dt="2022-07-26T00:11:49.013" v="148" actId="478"/>
          <ac:picMkLst>
            <pc:docMk/>
            <pc:sldMk cId="1143084143" sldId="3835"/>
            <ac:picMk id="12" creationId="{EFB1AEBB-B35C-884A-89CA-475B9AC97861}"/>
          </ac:picMkLst>
        </pc:picChg>
      </pc:sldChg>
      <pc:sldChg chg="modSp add del mod">
        <pc:chgData name="Muhammad Ali Mirza" userId="8ff46e378cb5669c" providerId="LiveId" clId="{4200C0CD-7AEF-4EBA-84FD-24A23CCF8511}" dt="2022-07-26T00:14:02.734" v="161" actId="47"/>
        <pc:sldMkLst>
          <pc:docMk/>
          <pc:sldMk cId="2005541239" sldId="3836"/>
        </pc:sldMkLst>
        <pc:spChg chg="mod">
          <ac:chgData name="Muhammad Ali Mirza" userId="8ff46e378cb5669c" providerId="LiveId" clId="{4200C0CD-7AEF-4EBA-84FD-24A23CCF8511}" dt="2022-07-26T00:13:37.020" v="157" actId="108"/>
          <ac:spMkLst>
            <pc:docMk/>
            <pc:sldMk cId="2005541239" sldId="3836"/>
            <ac:spMk id="40" creationId="{2876447A-445C-A8F1-C4C9-6497A58C7347}"/>
          </ac:spMkLst>
        </pc:spChg>
      </pc:sldChg>
      <pc:sldChg chg="addSp modSp mod">
        <pc:chgData name="Muhammad Ali Mirza" userId="8ff46e378cb5669c" providerId="LiveId" clId="{4200C0CD-7AEF-4EBA-84FD-24A23CCF8511}" dt="2022-07-26T00:20:31.092" v="276" actId="1076"/>
        <pc:sldMkLst>
          <pc:docMk/>
          <pc:sldMk cId="4230711015" sldId="3837"/>
        </pc:sldMkLst>
        <pc:spChg chg="add mod">
          <ac:chgData name="Muhammad Ali Mirza" userId="8ff46e378cb5669c" providerId="LiveId" clId="{4200C0CD-7AEF-4EBA-84FD-24A23CCF8511}" dt="2022-07-26T00:16:34.525" v="245" actId="14838"/>
          <ac:spMkLst>
            <pc:docMk/>
            <pc:sldMk cId="4230711015" sldId="3837"/>
            <ac:spMk id="13" creationId="{9A12B5BA-3B0F-BCA2-465D-5E188973E8F4}"/>
          </ac:spMkLst>
        </pc:spChg>
        <pc:spChg chg="mod ord">
          <ac:chgData name="Muhammad Ali Mirza" userId="8ff46e378cb5669c" providerId="LiveId" clId="{4200C0CD-7AEF-4EBA-84FD-24A23CCF8511}" dt="2022-07-26T00:17:48.725" v="256" actId="1076"/>
          <ac:spMkLst>
            <pc:docMk/>
            <pc:sldMk cId="4230711015" sldId="3837"/>
            <ac:spMk id="40" creationId="{2876447A-445C-A8F1-C4C9-6497A58C7347}"/>
          </ac:spMkLst>
        </pc:spChg>
        <pc:spChg chg="mod">
          <ac:chgData name="Muhammad Ali Mirza" userId="8ff46e378cb5669c" providerId="LiveId" clId="{4200C0CD-7AEF-4EBA-84FD-24A23CCF8511}" dt="2022-07-26T00:16:00.970" v="237" actId="27636"/>
          <ac:spMkLst>
            <pc:docMk/>
            <pc:sldMk cId="4230711015" sldId="3837"/>
            <ac:spMk id="46" creationId="{E38BAA60-0CB6-E4BB-8E19-34938253BC3E}"/>
          </ac:spMkLst>
        </pc:spChg>
        <pc:spChg chg="mod">
          <ac:chgData name="Muhammad Ali Mirza" userId="8ff46e378cb5669c" providerId="LiveId" clId="{4200C0CD-7AEF-4EBA-84FD-24A23CCF8511}" dt="2022-07-26T00:16:00.956" v="236" actId="14100"/>
          <ac:spMkLst>
            <pc:docMk/>
            <pc:sldMk cId="4230711015" sldId="3837"/>
            <ac:spMk id="47" creationId="{B64E93F6-4370-B21A-9D48-AA72E394D131}"/>
          </ac:spMkLst>
        </pc:spChg>
        <pc:spChg chg="mod">
          <ac:chgData name="Muhammad Ali Mirza" userId="8ff46e378cb5669c" providerId="LiveId" clId="{4200C0CD-7AEF-4EBA-84FD-24A23CCF8511}" dt="2022-07-26T00:16:00.970" v="238" actId="27636"/>
          <ac:spMkLst>
            <pc:docMk/>
            <pc:sldMk cId="4230711015" sldId="3837"/>
            <ac:spMk id="48" creationId="{5D6B8C2B-21D0-E106-1C6E-D346A88717E9}"/>
          </ac:spMkLst>
        </pc:spChg>
        <pc:spChg chg="mod">
          <ac:chgData name="Muhammad Ali Mirza" userId="8ff46e378cb5669c" providerId="LiveId" clId="{4200C0CD-7AEF-4EBA-84FD-24A23CCF8511}" dt="2022-07-26T00:16:00.956" v="236" actId="14100"/>
          <ac:spMkLst>
            <pc:docMk/>
            <pc:sldMk cId="4230711015" sldId="3837"/>
            <ac:spMk id="49" creationId="{C0463CC5-B652-B20D-A212-F404EE64BFDE}"/>
          </ac:spMkLst>
        </pc:spChg>
        <pc:spChg chg="mod">
          <ac:chgData name="Muhammad Ali Mirza" userId="8ff46e378cb5669c" providerId="LiveId" clId="{4200C0CD-7AEF-4EBA-84FD-24A23CCF8511}" dt="2022-07-26T00:16:00.970" v="239" actId="27636"/>
          <ac:spMkLst>
            <pc:docMk/>
            <pc:sldMk cId="4230711015" sldId="3837"/>
            <ac:spMk id="52" creationId="{1E6B7E7B-1A18-8286-5F66-DED981F668C6}"/>
          </ac:spMkLst>
        </pc:spChg>
        <pc:spChg chg="mod">
          <ac:chgData name="Muhammad Ali Mirza" userId="8ff46e378cb5669c" providerId="LiveId" clId="{4200C0CD-7AEF-4EBA-84FD-24A23CCF8511}" dt="2022-07-26T00:16:00.956" v="236" actId="14100"/>
          <ac:spMkLst>
            <pc:docMk/>
            <pc:sldMk cId="4230711015" sldId="3837"/>
            <ac:spMk id="53" creationId="{33B427C9-E6A8-C598-238C-B9E08223DD41}"/>
          </ac:spMkLst>
        </pc:spChg>
        <pc:picChg chg="mod ord">
          <ac:chgData name="Muhammad Ali Mirza" userId="8ff46e378cb5669c" providerId="LiveId" clId="{4200C0CD-7AEF-4EBA-84FD-24A23CCF8511}" dt="2022-07-26T00:20:31.092" v="276" actId="1076"/>
          <ac:picMkLst>
            <pc:docMk/>
            <pc:sldMk cId="4230711015" sldId="3837"/>
            <ac:picMk id="6" creationId="{688C7B2A-1A4C-FA09-65B8-17FE14143E6B}"/>
          </ac:picMkLst>
        </pc:picChg>
        <pc:picChg chg="mod">
          <ac:chgData name="Muhammad Ali Mirza" userId="8ff46e378cb5669c" providerId="LiveId" clId="{4200C0CD-7AEF-4EBA-84FD-24A23CCF8511}" dt="2022-07-26T00:17:33.718" v="254" actId="1076"/>
          <ac:picMkLst>
            <pc:docMk/>
            <pc:sldMk cId="4230711015" sldId="3837"/>
            <ac:picMk id="12" creationId="{EFB1AEBB-B35C-884A-89CA-475B9AC97861}"/>
          </ac:picMkLst>
        </pc:picChg>
      </pc:sldChg>
    </pc:docChg>
  </pc:docChgLst>
  <pc:docChgLst>
    <pc:chgData name="Muhammad Ali Mirza" userId="8ff46e378cb5669c" providerId="LiveId" clId="{8C9C0B4C-8DB9-4563-8422-A481C8DEE1EF}"/>
    <pc:docChg chg="undo custSel addSld delSld modSld">
      <pc:chgData name="Muhammad Ali Mirza" userId="8ff46e378cb5669c" providerId="LiveId" clId="{8C9C0B4C-8DB9-4563-8422-A481C8DEE1EF}" dt="2022-07-25T23:37:44.062" v="5017" actId="20577"/>
      <pc:docMkLst>
        <pc:docMk/>
      </pc:docMkLst>
      <pc:sldChg chg="addSp delSp modSp new del mod setBg setClrOvrMap">
        <pc:chgData name="Muhammad Ali Mirza" userId="8ff46e378cb5669c" providerId="LiveId" clId="{8C9C0B4C-8DB9-4563-8422-A481C8DEE1EF}" dt="2022-07-25T00:55:09.346" v="397" actId="47"/>
        <pc:sldMkLst>
          <pc:docMk/>
          <pc:sldMk cId="1712173837" sldId="256"/>
        </pc:sldMkLst>
        <pc:spChg chg="add del mod">
          <ac:chgData name="Muhammad Ali Mirza" userId="8ff46e378cb5669c" providerId="LiveId" clId="{8C9C0B4C-8DB9-4563-8422-A481C8DEE1EF}" dt="2022-07-24T23:50:57.704" v="96" actId="26606"/>
          <ac:spMkLst>
            <pc:docMk/>
            <pc:sldMk cId="1712173837" sldId="256"/>
            <ac:spMk id="2" creationId="{3E3E41A1-033E-F403-7B01-C8073B4E8183}"/>
          </ac:spMkLst>
        </pc:spChg>
        <pc:spChg chg="mod">
          <ac:chgData name="Muhammad Ali Mirza" userId="8ff46e378cb5669c" providerId="LiveId" clId="{8C9C0B4C-8DB9-4563-8422-A481C8DEE1EF}" dt="2022-07-24T23:50:57.708" v="97" actId="26606"/>
          <ac:spMkLst>
            <pc:docMk/>
            <pc:sldMk cId="1712173837" sldId="256"/>
            <ac:spMk id="3" creationId="{BCFCE822-DE1E-09D6-D5B1-176B0A180C8B}"/>
          </ac:spMkLst>
        </pc:spChg>
        <pc:spChg chg="add del">
          <ac:chgData name="Muhammad Ali Mirza" userId="8ff46e378cb5669c" providerId="LiveId" clId="{8C9C0B4C-8DB9-4563-8422-A481C8DEE1EF}" dt="2022-07-24T23:50:57.708" v="97" actId="26606"/>
          <ac:spMkLst>
            <pc:docMk/>
            <pc:sldMk cId="1712173837" sldId="256"/>
            <ac:spMk id="10" creationId="{657F69E0-C4B0-4BEC-A689-4F8D877F05D4}"/>
          </ac:spMkLst>
        </pc:spChg>
        <pc:spChg chg="add del">
          <ac:chgData name="Muhammad Ali Mirza" userId="8ff46e378cb5669c" providerId="LiveId" clId="{8C9C0B4C-8DB9-4563-8422-A481C8DEE1EF}" dt="2022-07-24T23:50:57.708" v="97" actId="26606"/>
          <ac:spMkLst>
            <pc:docMk/>
            <pc:sldMk cId="1712173837" sldId="256"/>
            <ac:spMk id="12" creationId="{9F6380B4-6A1C-481E-8408-B4E6C75B9B81}"/>
          </ac:spMkLst>
        </pc:spChg>
        <pc:spChg chg="add del">
          <ac:chgData name="Muhammad Ali Mirza" userId="8ff46e378cb5669c" providerId="LiveId" clId="{8C9C0B4C-8DB9-4563-8422-A481C8DEE1EF}" dt="2022-07-24T23:50:23.054" v="72" actId="26606"/>
          <ac:spMkLst>
            <pc:docMk/>
            <pc:sldMk cId="1712173837" sldId="256"/>
            <ac:spMk id="17" creationId="{22A397E7-BF60-45B2-84C7-B074B76C37A7}"/>
          </ac:spMkLst>
        </pc:spChg>
        <pc:spChg chg="add del">
          <ac:chgData name="Muhammad Ali Mirza" userId="8ff46e378cb5669c" providerId="LiveId" clId="{8C9C0B4C-8DB9-4563-8422-A481C8DEE1EF}" dt="2022-07-24T23:50:23.054" v="72" actId="26606"/>
          <ac:spMkLst>
            <pc:docMk/>
            <pc:sldMk cId="1712173837" sldId="256"/>
            <ac:spMk id="19" creationId="{890DEF05-784E-4B61-89E4-04C4ECF4E5A0}"/>
          </ac:spMkLst>
        </pc:spChg>
        <pc:spChg chg="add del">
          <ac:chgData name="Muhammad Ali Mirza" userId="8ff46e378cb5669c" providerId="LiveId" clId="{8C9C0B4C-8DB9-4563-8422-A481C8DEE1EF}" dt="2022-07-24T23:50:25.840" v="74" actId="26606"/>
          <ac:spMkLst>
            <pc:docMk/>
            <pc:sldMk cId="1712173837" sldId="256"/>
            <ac:spMk id="23" creationId="{8A95209C-5275-4E15-8EA7-7F42980ABF2D}"/>
          </ac:spMkLst>
        </pc:spChg>
        <pc:spChg chg="add del">
          <ac:chgData name="Muhammad Ali Mirza" userId="8ff46e378cb5669c" providerId="LiveId" clId="{8C9C0B4C-8DB9-4563-8422-A481C8DEE1EF}" dt="2022-07-24T23:50:25.840" v="74" actId="26606"/>
          <ac:spMkLst>
            <pc:docMk/>
            <pc:sldMk cId="1712173837" sldId="256"/>
            <ac:spMk id="24" creationId="{DEF0EFD6-A3C2-4C94-A80A-BA9709D99013}"/>
          </ac:spMkLst>
        </pc:spChg>
        <pc:spChg chg="add del">
          <ac:chgData name="Muhammad Ali Mirza" userId="8ff46e378cb5669c" providerId="LiveId" clId="{8C9C0B4C-8DB9-4563-8422-A481C8DEE1EF}" dt="2022-07-24T23:50:25.840" v="74" actId="26606"/>
          <ac:spMkLst>
            <pc:docMk/>
            <pc:sldMk cId="1712173837" sldId="256"/>
            <ac:spMk id="25" creationId="{4F2ED431-E304-4FF0-9F4E-032783C9D612}"/>
          </ac:spMkLst>
        </pc:spChg>
        <pc:spChg chg="add del">
          <ac:chgData name="Muhammad Ali Mirza" userId="8ff46e378cb5669c" providerId="LiveId" clId="{8C9C0B4C-8DB9-4563-8422-A481C8DEE1EF}" dt="2022-07-24T23:50:27.274" v="76" actId="26606"/>
          <ac:spMkLst>
            <pc:docMk/>
            <pc:sldMk cId="1712173837" sldId="256"/>
            <ac:spMk id="27" creationId="{657F69E0-C4B0-4BEC-A689-4F8D877F05D4}"/>
          </ac:spMkLst>
        </pc:spChg>
        <pc:spChg chg="add del">
          <ac:chgData name="Muhammad Ali Mirza" userId="8ff46e378cb5669c" providerId="LiveId" clId="{8C9C0B4C-8DB9-4563-8422-A481C8DEE1EF}" dt="2022-07-24T23:50:27.274" v="76" actId="26606"/>
          <ac:spMkLst>
            <pc:docMk/>
            <pc:sldMk cId="1712173837" sldId="256"/>
            <ac:spMk id="28" creationId="{9F6380B4-6A1C-481E-8408-B4E6C75B9B81}"/>
          </ac:spMkLst>
        </pc:spChg>
        <pc:spChg chg="add del">
          <ac:chgData name="Muhammad Ali Mirza" userId="8ff46e378cb5669c" providerId="LiveId" clId="{8C9C0B4C-8DB9-4563-8422-A481C8DEE1EF}" dt="2022-07-24T23:50:40.029" v="78" actId="26606"/>
          <ac:spMkLst>
            <pc:docMk/>
            <pc:sldMk cId="1712173837" sldId="256"/>
            <ac:spMk id="30" creationId="{FB5B0058-AF13-4859-B429-4EDDE2A26F7F}"/>
          </ac:spMkLst>
        </pc:spChg>
        <pc:spChg chg="add del">
          <ac:chgData name="Muhammad Ali Mirza" userId="8ff46e378cb5669c" providerId="LiveId" clId="{8C9C0B4C-8DB9-4563-8422-A481C8DEE1EF}" dt="2022-07-24T23:50:40.029" v="78" actId="26606"/>
          <ac:spMkLst>
            <pc:docMk/>
            <pc:sldMk cId="1712173837" sldId="256"/>
            <ac:spMk id="31" creationId="{1A89CBBC-7743-43D9-A324-25CB472E9B2E}"/>
          </ac:spMkLst>
        </pc:spChg>
        <pc:spChg chg="add del">
          <ac:chgData name="Muhammad Ali Mirza" userId="8ff46e378cb5669c" providerId="LiveId" clId="{8C9C0B4C-8DB9-4563-8422-A481C8DEE1EF}" dt="2022-07-24T23:50:41.562" v="80" actId="26606"/>
          <ac:spMkLst>
            <pc:docMk/>
            <pc:sldMk cId="1712173837" sldId="256"/>
            <ac:spMk id="33" creationId="{71B2258F-86CA-4D4D-8270-BC05FCDEBFB3}"/>
          </ac:spMkLst>
        </pc:spChg>
        <pc:spChg chg="add del">
          <ac:chgData name="Muhammad Ali Mirza" userId="8ff46e378cb5669c" providerId="LiveId" clId="{8C9C0B4C-8DB9-4563-8422-A481C8DEE1EF}" dt="2022-07-24T23:50:48.028" v="82" actId="26606"/>
          <ac:spMkLst>
            <pc:docMk/>
            <pc:sldMk cId="1712173837" sldId="256"/>
            <ac:spMk id="35" creationId="{657F69E0-C4B0-4BEC-A689-4F8D877F05D4}"/>
          </ac:spMkLst>
        </pc:spChg>
        <pc:spChg chg="add del">
          <ac:chgData name="Muhammad Ali Mirza" userId="8ff46e378cb5669c" providerId="LiveId" clId="{8C9C0B4C-8DB9-4563-8422-A481C8DEE1EF}" dt="2022-07-24T23:50:48.028" v="82" actId="26606"/>
          <ac:spMkLst>
            <pc:docMk/>
            <pc:sldMk cId="1712173837" sldId="256"/>
            <ac:spMk id="36" creationId="{9F6380B4-6A1C-481E-8408-B4E6C75B9B81}"/>
          </ac:spMkLst>
        </pc:spChg>
        <pc:spChg chg="add del">
          <ac:chgData name="Muhammad Ali Mirza" userId="8ff46e378cb5669c" providerId="LiveId" clId="{8C9C0B4C-8DB9-4563-8422-A481C8DEE1EF}" dt="2022-07-24T23:50:49.447" v="84" actId="26606"/>
          <ac:spMkLst>
            <pc:docMk/>
            <pc:sldMk cId="1712173837" sldId="256"/>
            <ac:spMk id="38" creationId="{FB5B0058-AF13-4859-B429-4EDDE2A26F7F}"/>
          </ac:spMkLst>
        </pc:spChg>
        <pc:spChg chg="add del">
          <ac:chgData name="Muhammad Ali Mirza" userId="8ff46e378cb5669c" providerId="LiveId" clId="{8C9C0B4C-8DB9-4563-8422-A481C8DEE1EF}" dt="2022-07-24T23:50:49.447" v="84" actId="26606"/>
          <ac:spMkLst>
            <pc:docMk/>
            <pc:sldMk cId="1712173837" sldId="256"/>
            <ac:spMk id="39" creationId="{1A89CBBC-7743-43D9-A324-25CB472E9B2E}"/>
          </ac:spMkLst>
        </pc:spChg>
        <pc:spChg chg="add del">
          <ac:chgData name="Muhammad Ali Mirza" userId="8ff46e378cb5669c" providerId="LiveId" clId="{8C9C0B4C-8DB9-4563-8422-A481C8DEE1EF}" dt="2022-07-24T23:50:50.049" v="86" actId="26606"/>
          <ac:spMkLst>
            <pc:docMk/>
            <pc:sldMk cId="1712173837" sldId="256"/>
            <ac:spMk id="41" creationId="{657F69E0-C4B0-4BEC-A689-4F8D877F05D4}"/>
          </ac:spMkLst>
        </pc:spChg>
        <pc:spChg chg="add del">
          <ac:chgData name="Muhammad Ali Mirza" userId="8ff46e378cb5669c" providerId="LiveId" clId="{8C9C0B4C-8DB9-4563-8422-A481C8DEE1EF}" dt="2022-07-24T23:50:50.049" v="86" actId="26606"/>
          <ac:spMkLst>
            <pc:docMk/>
            <pc:sldMk cId="1712173837" sldId="256"/>
            <ac:spMk id="42" creationId="{9F6380B4-6A1C-481E-8408-B4E6C75B9B81}"/>
          </ac:spMkLst>
        </pc:spChg>
        <pc:spChg chg="add del">
          <ac:chgData name="Muhammad Ali Mirza" userId="8ff46e378cb5669c" providerId="LiveId" clId="{8C9C0B4C-8DB9-4563-8422-A481C8DEE1EF}" dt="2022-07-24T23:50:51.578" v="88" actId="26606"/>
          <ac:spMkLst>
            <pc:docMk/>
            <pc:sldMk cId="1712173837" sldId="256"/>
            <ac:spMk id="44" creationId="{FB5B0058-AF13-4859-B429-4EDDE2A26F7F}"/>
          </ac:spMkLst>
        </pc:spChg>
        <pc:spChg chg="add del">
          <ac:chgData name="Muhammad Ali Mirza" userId="8ff46e378cb5669c" providerId="LiveId" clId="{8C9C0B4C-8DB9-4563-8422-A481C8DEE1EF}" dt="2022-07-24T23:50:51.578" v="88" actId="26606"/>
          <ac:spMkLst>
            <pc:docMk/>
            <pc:sldMk cId="1712173837" sldId="256"/>
            <ac:spMk id="45" creationId="{1A89CBBC-7743-43D9-A324-25CB472E9B2E}"/>
          </ac:spMkLst>
        </pc:spChg>
        <pc:spChg chg="add del">
          <ac:chgData name="Muhammad Ali Mirza" userId="8ff46e378cb5669c" providerId="LiveId" clId="{8C9C0B4C-8DB9-4563-8422-A481C8DEE1EF}" dt="2022-07-24T23:50:52.488" v="90" actId="26606"/>
          <ac:spMkLst>
            <pc:docMk/>
            <pc:sldMk cId="1712173837" sldId="256"/>
            <ac:spMk id="47" creationId="{657F69E0-C4B0-4BEC-A689-4F8D877F05D4}"/>
          </ac:spMkLst>
        </pc:spChg>
        <pc:spChg chg="add del">
          <ac:chgData name="Muhammad Ali Mirza" userId="8ff46e378cb5669c" providerId="LiveId" clId="{8C9C0B4C-8DB9-4563-8422-A481C8DEE1EF}" dt="2022-07-24T23:50:52.488" v="90" actId="26606"/>
          <ac:spMkLst>
            <pc:docMk/>
            <pc:sldMk cId="1712173837" sldId="256"/>
            <ac:spMk id="48" creationId="{9F6380B4-6A1C-481E-8408-B4E6C75B9B81}"/>
          </ac:spMkLst>
        </pc:spChg>
        <pc:spChg chg="add del">
          <ac:chgData name="Muhammad Ali Mirza" userId="8ff46e378cb5669c" providerId="LiveId" clId="{8C9C0B4C-8DB9-4563-8422-A481C8DEE1EF}" dt="2022-07-24T23:50:53.107" v="92" actId="26606"/>
          <ac:spMkLst>
            <pc:docMk/>
            <pc:sldMk cId="1712173837" sldId="256"/>
            <ac:spMk id="50" creationId="{FB5B0058-AF13-4859-B429-4EDDE2A26F7F}"/>
          </ac:spMkLst>
        </pc:spChg>
        <pc:spChg chg="add del">
          <ac:chgData name="Muhammad Ali Mirza" userId="8ff46e378cb5669c" providerId="LiveId" clId="{8C9C0B4C-8DB9-4563-8422-A481C8DEE1EF}" dt="2022-07-24T23:50:53.107" v="92" actId="26606"/>
          <ac:spMkLst>
            <pc:docMk/>
            <pc:sldMk cId="1712173837" sldId="256"/>
            <ac:spMk id="51" creationId="{1A89CBBC-7743-43D9-A324-25CB472E9B2E}"/>
          </ac:spMkLst>
        </pc:spChg>
        <pc:spChg chg="add del">
          <ac:chgData name="Muhammad Ali Mirza" userId="8ff46e378cb5669c" providerId="LiveId" clId="{8C9C0B4C-8DB9-4563-8422-A481C8DEE1EF}" dt="2022-07-24T23:50:55.187" v="94" actId="26606"/>
          <ac:spMkLst>
            <pc:docMk/>
            <pc:sldMk cId="1712173837" sldId="256"/>
            <ac:spMk id="53" creationId="{657F69E0-C4B0-4BEC-A689-4F8D877F05D4}"/>
          </ac:spMkLst>
        </pc:spChg>
        <pc:spChg chg="add del">
          <ac:chgData name="Muhammad Ali Mirza" userId="8ff46e378cb5669c" providerId="LiveId" clId="{8C9C0B4C-8DB9-4563-8422-A481C8DEE1EF}" dt="2022-07-24T23:50:55.187" v="94" actId="26606"/>
          <ac:spMkLst>
            <pc:docMk/>
            <pc:sldMk cId="1712173837" sldId="256"/>
            <ac:spMk id="54" creationId="{9F6380B4-6A1C-481E-8408-B4E6C75B9B81}"/>
          </ac:spMkLst>
        </pc:spChg>
        <pc:spChg chg="add del">
          <ac:chgData name="Muhammad Ali Mirza" userId="8ff46e378cb5669c" providerId="LiveId" clId="{8C9C0B4C-8DB9-4563-8422-A481C8DEE1EF}" dt="2022-07-24T23:50:57.704" v="96" actId="26606"/>
          <ac:spMkLst>
            <pc:docMk/>
            <pc:sldMk cId="1712173837" sldId="256"/>
            <ac:spMk id="56" creationId="{FB5B0058-AF13-4859-B429-4EDDE2A26F7F}"/>
          </ac:spMkLst>
        </pc:spChg>
        <pc:spChg chg="add del">
          <ac:chgData name="Muhammad Ali Mirza" userId="8ff46e378cb5669c" providerId="LiveId" clId="{8C9C0B4C-8DB9-4563-8422-A481C8DEE1EF}" dt="2022-07-24T23:50:57.704" v="96" actId="26606"/>
          <ac:spMkLst>
            <pc:docMk/>
            <pc:sldMk cId="1712173837" sldId="256"/>
            <ac:spMk id="57" creationId="{1A89CBBC-7743-43D9-A324-25CB472E9B2E}"/>
          </ac:spMkLst>
        </pc:spChg>
        <pc:spChg chg="add">
          <ac:chgData name="Muhammad Ali Mirza" userId="8ff46e378cb5669c" providerId="LiveId" clId="{8C9C0B4C-8DB9-4563-8422-A481C8DEE1EF}" dt="2022-07-24T23:50:57.708" v="97" actId="26606"/>
          <ac:spMkLst>
            <pc:docMk/>
            <pc:sldMk cId="1712173837" sldId="256"/>
            <ac:spMk id="59" creationId="{657F69E0-C4B0-4BEC-A689-4F8D877F05D4}"/>
          </ac:spMkLst>
        </pc:spChg>
        <pc:spChg chg="add">
          <ac:chgData name="Muhammad Ali Mirza" userId="8ff46e378cb5669c" providerId="LiveId" clId="{8C9C0B4C-8DB9-4563-8422-A481C8DEE1EF}" dt="2022-07-24T23:50:57.708" v="97" actId="26606"/>
          <ac:spMkLst>
            <pc:docMk/>
            <pc:sldMk cId="1712173837" sldId="256"/>
            <ac:spMk id="60" creationId="{9F6380B4-6A1C-481E-8408-B4E6C75B9B81}"/>
          </ac:spMkLst>
        </pc:spChg>
        <pc:picChg chg="add mod ord">
          <ac:chgData name="Muhammad Ali Mirza" userId="8ff46e378cb5669c" providerId="LiveId" clId="{8C9C0B4C-8DB9-4563-8422-A481C8DEE1EF}" dt="2022-07-25T00:07:51.044" v="126" actId="1440"/>
          <ac:picMkLst>
            <pc:docMk/>
            <pc:sldMk cId="1712173837" sldId="256"/>
            <ac:picMk id="5" creationId="{F0EF04AC-8B12-BDF4-EC4B-59DDB6A6D8BE}"/>
          </ac:picMkLst>
        </pc:picChg>
        <pc:cxnChg chg="add del">
          <ac:chgData name="Muhammad Ali Mirza" userId="8ff46e378cb5669c" providerId="LiveId" clId="{8C9C0B4C-8DB9-4563-8422-A481C8DEE1EF}" dt="2022-07-24T23:50:23.054" v="72" actId="26606"/>
          <ac:cxnSpMkLst>
            <pc:docMk/>
            <pc:sldMk cId="1712173837" sldId="256"/>
            <ac:cxnSpMk id="21" creationId="{C41BAEC7-F7B0-4224-8B18-8F74B7D87F0B}"/>
          </ac:cxnSpMkLst>
        </pc:cxnChg>
      </pc:sldChg>
      <pc:sldChg chg="addSp delSp modSp new del mod setBg setClrOvrMap">
        <pc:chgData name="Muhammad Ali Mirza" userId="8ff46e378cb5669c" providerId="LiveId" clId="{8C9C0B4C-8DB9-4563-8422-A481C8DEE1EF}" dt="2022-07-25T00:54:28.351" v="392" actId="47"/>
        <pc:sldMkLst>
          <pc:docMk/>
          <pc:sldMk cId="2440897286" sldId="257"/>
        </pc:sldMkLst>
        <pc:spChg chg="del">
          <ac:chgData name="Muhammad Ali Mirza" userId="8ff46e378cb5669c" providerId="LiveId" clId="{8C9C0B4C-8DB9-4563-8422-A481C8DEE1EF}" dt="2022-07-24T23:49:31.598" v="70" actId="26606"/>
          <ac:spMkLst>
            <pc:docMk/>
            <pc:sldMk cId="2440897286" sldId="257"/>
            <ac:spMk id="2" creationId="{618A1FA4-9875-906C-63BC-911B4AFC3DA1}"/>
          </ac:spMkLst>
        </pc:spChg>
        <pc:spChg chg="del">
          <ac:chgData name="Muhammad Ali Mirza" userId="8ff46e378cb5669c" providerId="LiveId" clId="{8C9C0B4C-8DB9-4563-8422-A481C8DEE1EF}" dt="2022-07-24T23:49:19.988" v="67" actId="931"/>
          <ac:spMkLst>
            <pc:docMk/>
            <pc:sldMk cId="2440897286" sldId="257"/>
            <ac:spMk id="3" creationId="{84A2CE2C-80CF-4A9B-CE0D-7DD747ACA717}"/>
          </ac:spMkLst>
        </pc:spChg>
        <pc:spChg chg="add del mod">
          <ac:chgData name="Muhammad Ali Mirza" userId="8ff46e378cb5669c" providerId="LiveId" clId="{8C9C0B4C-8DB9-4563-8422-A481C8DEE1EF}" dt="2022-07-25T00:09:36.307" v="129"/>
          <ac:spMkLst>
            <pc:docMk/>
            <pc:sldMk cId="2440897286" sldId="257"/>
            <ac:spMk id="9" creationId="{014F1D35-F293-6A0D-4504-788143D9D910}"/>
          </ac:spMkLst>
        </pc:spChg>
        <pc:spChg chg="add del">
          <ac:chgData name="Muhammad Ali Mirza" userId="8ff46e378cb5669c" providerId="LiveId" clId="{8C9C0B4C-8DB9-4563-8422-A481C8DEE1EF}" dt="2022-07-24T23:51:14.325" v="98" actId="26606"/>
          <ac:spMkLst>
            <pc:docMk/>
            <pc:sldMk cId="2440897286" sldId="257"/>
            <ac:spMk id="10" creationId="{216BB327-7AA9-4EC5-815F-9D8E6BC53E34}"/>
          </ac:spMkLst>
        </pc:spChg>
        <pc:spChg chg="add del mod">
          <ac:chgData name="Muhammad Ali Mirza" userId="8ff46e378cb5669c" providerId="LiveId" clId="{8C9C0B4C-8DB9-4563-8422-A481C8DEE1EF}" dt="2022-07-25T00:09:36.307" v="129"/>
          <ac:spMkLst>
            <pc:docMk/>
            <pc:sldMk cId="2440897286" sldId="257"/>
            <ac:spMk id="11" creationId="{875CEDF0-AE15-34C9-58B3-4533D28DB918}"/>
          </ac:spMkLst>
        </pc:spChg>
        <pc:spChg chg="add del mod">
          <ac:chgData name="Muhammad Ali Mirza" userId="8ff46e378cb5669c" providerId="LiveId" clId="{8C9C0B4C-8DB9-4563-8422-A481C8DEE1EF}" dt="2022-07-25T00:09:55.397" v="165" actId="20577"/>
          <ac:spMkLst>
            <pc:docMk/>
            <pc:sldMk cId="2440897286" sldId="257"/>
            <ac:spMk id="14" creationId="{5FCDB1A0-3171-D121-B346-F7237FB3E022}"/>
          </ac:spMkLst>
        </pc:spChg>
        <pc:spChg chg="add del">
          <ac:chgData name="Muhammad Ali Mirza" userId="8ff46e378cb5669c" providerId="LiveId" clId="{8C9C0B4C-8DB9-4563-8422-A481C8DEE1EF}" dt="2022-07-24T23:51:46.059" v="99" actId="26606"/>
          <ac:spMkLst>
            <pc:docMk/>
            <pc:sldMk cId="2440897286" sldId="257"/>
            <ac:spMk id="17" creationId="{9228552E-C8B1-4A80-8448-0787CE0FC704}"/>
          </ac:spMkLst>
        </pc:spChg>
        <pc:picChg chg="add mod">
          <ac:chgData name="Muhammad Ali Mirza" userId="8ff46e378cb5669c" providerId="LiveId" clId="{8C9C0B4C-8DB9-4563-8422-A481C8DEE1EF}" dt="2022-07-25T00:04:20.596" v="123" actId="1440"/>
          <ac:picMkLst>
            <pc:docMk/>
            <pc:sldMk cId="2440897286" sldId="257"/>
            <ac:picMk id="5" creationId="{B60AF34E-25BF-C42F-4E40-B1B18A7CBB9A}"/>
          </ac:picMkLst>
        </pc:picChg>
      </pc:sldChg>
      <pc:sldChg chg="addSp delSp add mod setBg setClrOvrMap delDesignElem modNotesTx">
        <pc:chgData name="Muhammad Ali Mirza" userId="8ff46e378cb5669c" providerId="LiveId" clId="{8C9C0B4C-8DB9-4563-8422-A481C8DEE1EF}" dt="2022-07-25T23:37:44.062" v="5017" actId="20577"/>
        <pc:sldMkLst>
          <pc:docMk/>
          <pc:sldMk cId="3025812125" sldId="258"/>
        </pc:sldMkLst>
        <pc:spChg chg="add">
          <ac:chgData name="Muhammad Ali Mirza" userId="8ff46e378cb5669c" providerId="LiveId" clId="{8C9C0B4C-8DB9-4563-8422-A481C8DEE1EF}" dt="2022-07-24T23:52:15.722" v="102" actId="26606"/>
          <ac:spMkLst>
            <pc:docMk/>
            <pc:sldMk cId="3025812125" sldId="258"/>
            <ac:spMk id="10" creationId="{657F69E0-C4B0-4BEC-A689-4F8D877F05D4}"/>
          </ac:spMkLst>
        </pc:spChg>
        <pc:spChg chg="add">
          <ac:chgData name="Muhammad Ali Mirza" userId="8ff46e378cb5669c" providerId="LiveId" clId="{8C9C0B4C-8DB9-4563-8422-A481C8DEE1EF}" dt="2022-07-24T23:52:15.722" v="102" actId="26606"/>
          <ac:spMkLst>
            <pc:docMk/>
            <pc:sldMk cId="3025812125" sldId="258"/>
            <ac:spMk id="12" creationId="{9F6380B4-6A1C-481E-8408-B4E6C75B9B81}"/>
          </ac:spMkLst>
        </pc:spChg>
        <pc:spChg chg="del">
          <ac:chgData name="Muhammad Ali Mirza" userId="8ff46e378cb5669c" providerId="LiveId" clId="{8C9C0B4C-8DB9-4563-8422-A481C8DEE1EF}" dt="2022-07-24T23:52:04.967" v="101"/>
          <ac:spMkLst>
            <pc:docMk/>
            <pc:sldMk cId="3025812125" sldId="258"/>
            <ac:spMk id="59" creationId="{657F69E0-C4B0-4BEC-A689-4F8D877F05D4}"/>
          </ac:spMkLst>
        </pc:spChg>
        <pc:spChg chg="del">
          <ac:chgData name="Muhammad Ali Mirza" userId="8ff46e378cb5669c" providerId="LiveId" clId="{8C9C0B4C-8DB9-4563-8422-A481C8DEE1EF}" dt="2022-07-24T23:52:04.967" v="101"/>
          <ac:spMkLst>
            <pc:docMk/>
            <pc:sldMk cId="3025812125" sldId="258"/>
            <ac:spMk id="60" creationId="{9F6380B4-6A1C-481E-8408-B4E6C75B9B81}"/>
          </ac:spMkLst>
        </pc:spChg>
      </pc:sldChg>
      <pc:sldChg chg="addSp delSp modSp new del mod">
        <pc:chgData name="Muhammad Ali Mirza" userId="8ff46e378cb5669c" providerId="LiveId" clId="{8C9C0B4C-8DB9-4563-8422-A481C8DEE1EF}" dt="2022-07-25T00:54:34.681" v="395" actId="47"/>
        <pc:sldMkLst>
          <pc:docMk/>
          <pc:sldMk cId="95987000" sldId="259"/>
        </pc:sldMkLst>
        <pc:spChg chg="del">
          <ac:chgData name="Muhammad Ali Mirza" userId="8ff46e378cb5669c" providerId="LiveId" clId="{8C9C0B4C-8DB9-4563-8422-A481C8DEE1EF}" dt="2022-07-25T00:00:11.239" v="106" actId="1957"/>
          <ac:spMkLst>
            <pc:docMk/>
            <pc:sldMk cId="95987000" sldId="259"/>
            <ac:spMk id="3" creationId="{F6951764-C15A-3DE8-6EF4-E4E1753FF1D7}"/>
          </ac:spMkLst>
        </pc:spChg>
        <pc:graphicFrameChg chg="add mod">
          <ac:chgData name="Muhammad Ali Mirza" userId="8ff46e378cb5669c" providerId="LiveId" clId="{8C9C0B4C-8DB9-4563-8422-A481C8DEE1EF}" dt="2022-07-25T00:03:39.764" v="121" actId="1076"/>
          <ac:graphicFrameMkLst>
            <pc:docMk/>
            <pc:sldMk cId="95987000" sldId="259"/>
            <ac:graphicFrameMk id="6" creationId="{A21866BB-EB8F-369F-DF43-191501241572}"/>
          </ac:graphicFrameMkLst>
        </pc:graphicFrameChg>
      </pc:sldChg>
      <pc:sldChg chg="new del">
        <pc:chgData name="Muhammad Ali Mirza" userId="8ff46e378cb5669c" providerId="LiveId" clId="{8C9C0B4C-8DB9-4563-8422-A481C8DEE1EF}" dt="2022-07-25T00:54:35.547" v="396" actId="47"/>
        <pc:sldMkLst>
          <pc:docMk/>
          <pc:sldMk cId="3302928562" sldId="260"/>
        </pc:sldMkLst>
      </pc:sldChg>
      <pc:sldChg chg="add del setBg">
        <pc:chgData name="Muhammad Ali Mirza" userId="8ff46e378cb5669c" providerId="LiveId" clId="{8C9C0B4C-8DB9-4563-8422-A481C8DEE1EF}" dt="2022-07-25T00:10:58.326" v="168" actId="47"/>
        <pc:sldMkLst>
          <pc:docMk/>
          <pc:sldMk cId="3717867555" sldId="261"/>
        </pc:sldMkLst>
      </pc:sldChg>
      <pc:sldChg chg="modSp add del mod">
        <pc:chgData name="Muhammad Ali Mirza" userId="8ff46e378cb5669c" providerId="LiveId" clId="{8C9C0B4C-8DB9-4563-8422-A481C8DEE1EF}" dt="2022-07-25T00:54:31.979" v="393" actId="47"/>
        <pc:sldMkLst>
          <pc:docMk/>
          <pc:sldMk cId="2527121009" sldId="262"/>
        </pc:sldMkLst>
        <pc:picChg chg="mod">
          <ac:chgData name="Muhammad Ali Mirza" userId="8ff46e378cb5669c" providerId="LiveId" clId="{8C9C0B4C-8DB9-4563-8422-A481C8DEE1EF}" dt="2022-07-25T00:11:18.564" v="169" actId="1440"/>
          <ac:picMkLst>
            <pc:docMk/>
            <pc:sldMk cId="2527121009" sldId="262"/>
            <ac:picMk id="5" creationId="{B60AF34E-25BF-C42F-4E40-B1B18A7CBB9A}"/>
          </ac:picMkLst>
        </pc:picChg>
      </pc:sldChg>
      <pc:sldChg chg="modSp add del mod">
        <pc:chgData name="Muhammad Ali Mirza" userId="8ff46e378cb5669c" providerId="LiveId" clId="{8C9C0B4C-8DB9-4563-8422-A481C8DEE1EF}" dt="2022-07-25T00:54:33.323" v="394" actId="47"/>
        <pc:sldMkLst>
          <pc:docMk/>
          <pc:sldMk cId="2185938557" sldId="263"/>
        </pc:sldMkLst>
        <pc:picChg chg="mod">
          <ac:chgData name="Muhammad Ali Mirza" userId="8ff46e378cb5669c" providerId="LiveId" clId="{8C9C0B4C-8DB9-4563-8422-A481C8DEE1EF}" dt="2022-07-25T00:11:34.388" v="171" actId="1440"/>
          <ac:picMkLst>
            <pc:docMk/>
            <pc:sldMk cId="2185938557" sldId="263"/>
            <ac:picMk id="5" creationId="{B60AF34E-25BF-C42F-4E40-B1B18A7CBB9A}"/>
          </ac:picMkLst>
        </pc:picChg>
      </pc:sldChg>
      <pc:sldChg chg="addSp delSp modSp add mod chgLayout modNotesTx">
        <pc:chgData name="Muhammad Ali Mirza" userId="8ff46e378cb5669c" providerId="LiveId" clId="{8C9C0B4C-8DB9-4563-8422-A481C8DEE1EF}" dt="2022-07-25T22:14:35.498" v="3386" actId="20577"/>
        <pc:sldMkLst>
          <pc:docMk/>
          <pc:sldMk cId="1250463907" sldId="264"/>
        </pc:sldMkLst>
        <pc:spChg chg="add del mod">
          <ac:chgData name="Muhammad Ali Mirza" userId="8ff46e378cb5669c" providerId="LiveId" clId="{8C9C0B4C-8DB9-4563-8422-A481C8DEE1EF}" dt="2022-07-25T00:23:25.076" v="227" actId="478"/>
          <ac:spMkLst>
            <pc:docMk/>
            <pc:sldMk cId="1250463907" sldId="264"/>
            <ac:spMk id="10" creationId="{6CF910AD-2575-9DC3-6AD5-20291DF13786}"/>
          </ac:spMkLst>
        </pc:spChg>
        <pc:spChg chg="add mod ord">
          <ac:chgData name="Muhammad Ali Mirza" userId="8ff46e378cb5669c" providerId="LiveId" clId="{8C9C0B4C-8DB9-4563-8422-A481C8DEE1EF}" dt="2022-07-25T00:59:47.510" v="417" actId="20577"/>
          <ac:spMkLst>
            <pc:docMk/>
            <pc:sldMk cId="1250463907" sldId="264"/>
            <ac:spMk id="11" creationId="{225D66DF-3E41-1555-65DF-CFDA3E9ECBAB}"/>
          </ac:spMkLst>
        </pc:spChg>
        <pc:spChg chg="add del mod ord">
          <ac:chgData name="Muhammad Ali Mirza" userId="8ff46e378cb5669c" providerId="LiveId" clId="{8C9C0B4C-8DB9-4563-8422-A481C8DEE1EF}" dt="2022-07-25T00:28:29.823" v="233" actId="478"/>
          <ac:spMkLst>
            <pc:docMk/>
            <pc:sldMk cId="1250463907" sldId="264"/>
            <ac:spMk id="12" creationId="{8B62625D-A79C-F755-325E-512AF1A64578}"/>
          </ac:spMkLst>
        </pc:spChg>
        <pc:spChg chg="add mod ord">
          <ac:chgData name="Muhammad Ali Mirza" userId="8ff46e378cb5669c" providerId="LiveId" clId="{8C9C0B4C-8DB9-4563-8422-A481C8DEE1EF}" dt="2022-07-25T00:52:04.377" v="387" actId="1076"/>
          <ac:spMkLst>
            <pc:docMk/>
            <pc:sldMk cId="1250463907" sldId="264"/>
            <ac:spMk id="13" creationId="{E3AD7D2B-6C7B-DEB2-D6A8-C4C40327235F}"/>
          </ac:spMkLst>
        </pc:spChg>
        <pc:spChg chg="del">
          <ac:chgData name="Muhammad Ali Mirza" userId="8ff46e378cb5669c" providerId="LiveId" clId="{8C9C0B4C-8DB9-4563-8422-A481C8DEE1EF}" dt="2022-07-25T00:23:19.343" v="226" actId="478"/>
          <ac:spMkLst>
            <pc:docMk/>
            <pc:sldMk cId="1250463907" sldId="264"/>
            <ac:spMk id="14" creationId="{5FCDB1A0-3171-D121-B346-F7237FB3E022}"/>
          </ac:spMkLst>
        </pc:spChg>
        <pc:spChg chg="add del mod ord">
          <ac:chgData name="Muhammad Ali Mirza" userId="8ff46e378cb5669c" providerId="LiveId" clId="{8C9C0B4C-8DB9-4563-8422-A481C8DEE1EF}" dt="2022-07-25T00:55:38.825" v="398" actId="1076"/>
          <ac:spMkLst>
            <pc:docMk/>
            <pc:sldMk cId="1250463907" sldId="264"/>
            <ac:spMk id="15" creationId="{318B5EFA-22EA-A2A6-5B94-DE286DA82FC1}"/>
          </ac:spMkLst>
        </pc:spChg>
        <pc:graphicFrameChg chg="add del mod">
          <ac:chgData name="Muhammad Ali Mirza" userId="8ff46e378cb5669c" providerId="LiveId" clId="{8C9C0B4C-8DB9-4563-8422-A481C8DEE1EF}" dt="2022-07-25T00:16:08.136" v="176" actId="1957"/>
          <ac:graphicFrameMkLst>
            <pc:docMk/>
            <pc:sldMk cId="1250463907" sldId="264"/>
            <ac:graphicFrameMk id="4" creationId="{BB6DFD1F-49EA-D102-3092-7CAE2E315DA5}"/>
          </ac:graphicFrameMkLst>
        </pc:graphicFrameChg>
        <pc:graphicFrameChg chg="add mod">
          <ac:chgData name="Muhammad Ali Mirza" userId="8ff46e378cb5669c" providerId="LiveId" clId="{8C9C0B4C-8DB9-4563-8422-A481C8DEE1EF}" dt="2022-07-25T00:52:04.377" v="387" actId="1076"/>
          <ac:graphicFrameMkLst>
            <pc:docMk/>
            <pc:sldMk cId="1250463907" sldId="264"/>
            <ac:graphicFrameMk id="8" creationId="{85624C12-A002-1145-4A54-4C662A5AC0FE}"/>
          </ac:graphicFrameMkLst>
        </pc:graphicFrameChg>
        <pc:graphicFrameChg chg="add del mod">
          <ac:chgData name="Muhammad Ali Mirza" userId="8ff46e378cb5669c" providerId="LiveId" clId="{8C9C0B4C-8DB9-4563-8422-A481C8DEE1EF}" dt="2022-07-25T00:33:05.603" v="315"/>
          <ac:graphicFrameMkLst>
            <pc:docMk/>
            <pc:sldMk cId="1250463907" sldId="264"/>
            <ac:graphicFrameMk id="16" creationId="{071AE3B9-77F5-F3BF-8DAD-C5AC95E98A6A}"/>
          </ac:graphicFrameMkLst>
        </pc:graphicFrameChg>
        <pc:graphicFrameChg chg="add mod">
          <ac:chgData name="Muhammad Ali Mirza" userId="8ff46e378cb5669c" providerId="LiveId" clId="{8C9C0B4C-8DB9-4563-8422-A481C8DEE1EF}" dt="2022-07-25T00:55:41.877" v="400" actId="1076"/>
          <ac:graphicFrameMkLst>
            <pc:docMk/>
            <pc:sldMk cId="1250463907" sldId="264"/>
            <ac:graphicFrameMk id="17" creationId="{5A502E4F-D198-24BA-1DF8-EB80253E8B07}"/>
          </ac:graphicFrameMkLst>
        </pc:graphicFrameChg>
        <pc:picChg chg="mod">
          <ac:chgData name="Muhammad Ali Mirza" userId="8ff46e378cb5669c" providerId="LiveId" clId="{8C9C0B4C-8DB9-4563-8422-A481C8DEE1EF}" dt="2022-07-25T00:52:29.185" v="391" actId="1076"/>
          <ac:picMkLst>
            <pc:docMk/>
            <pc:sldMk cId="1250463907" sldId="264"/>
            <ac:picMk id="5" creationId="{B60AF34E-25BF-C42F-4E40-B1B18A7CBB9A}"/>
          </ac:picMkLst>
        </pc:picChg>
      </pc:sldChg>
      <pc:sldChg chg="addSp delSp modSp add mod chgLayout modNotesTx">
        <pc:chgData name="Muhammad Ali Mirza" userId="8ff46e378cb5669c" providerId="LiveId" clId="{8C9C0B4C-8DB9-4563-8422-A481C8DEE1EF}" dt="2022-07-25T22:22:34.114" v="3748" actId="20577"/>
        <pc:sldMkLst>
          <pc:docMk/>
          <pc:sldMk cId="2394089233" sldId="265"/>
        </pc:sldMkLst>
        <pc:spChg chg="add del mod">
          <ac:chgData name="Muhammad Ali Mirza" userId="8ff46e378cb5669c" providerId="LiveId" clId="{8C9C0B4C-8DB9-4563-8422-A481C8DEE1EF}" dt="2022-07-25T01:03:24.999" v="422" actId="478"/>
          <ac:spMkLst>
            <pc:docMk/>
            <pc:sldMk cId="2394089233" sldId="265"/>
            <ac:spMk id="3" creationId="{2672B4A9-CD4D-CCDA-0F5A-1DCB765D4C61}"/>
          </ac:spMkLst>
        </pc:spChg>
        <pc:spChg chg="add del mod">
          <ac:chgData name="Muhammad Ali Mirza" userId="8ff46e378cb5669c" providerId="LiveId" clId="{8C9C0B4C-8DB9-4563-8422-A481C8DEE1EF}" dt="2022-07-25T01:04:08.358" v="430" actId="478"/>
          <ac:spMkLst>
            <pc:docMk/>
            <pc:sldMk cId="2394089233" sldId="265"/>
            <ac:spMk id="6" creationId="{8EDEE631-F3EC-A079-D401-5C58DB2C40A3}"/>
          </ac:spMkLst>
        </pc:spChg>
        <pc:spChg chg="add del mod">
          <ac:chgData name="Muhammad Ali Mirza" userId="8ff46e378cb5669c" providerId="LiveId" clId="{8C9C0B4C-8DB9-4563-8422-A481C8DEE1EF}" dt="2022-07-25T21:03:11.530" v="2316" actId="478"/>
          <ac:spMkLst>
            <pc:docMk/>
            <pc:sldMk cId="2394089233" sldId="265"/>
            <ac:spMk id="9" creationId="{4E69EF85-A132-B67E-42E2-C8F07DE4BEAF}"/>
          </ac:spMkLst>
        </pc:spChg>
        <pc:spChg chg="add del mod">
          <ac:chgData name="Muhammad Ali Mirza" userId="8ff46e378cb5669c" providerId="LiveId" clId="{8C9C0B4C-8DB9-4563-8422-A481C8DEE1EF}" dt="2022-07-25T01:04:17.390" v="433" actId="478"/>
          <ac:spMkLst>
            <pc:docMk/>
            <pc:sldMk cId="2394089233" sldId="265"/>
            <ac:spMk id="9" creationId="{73E8AD60-28CB-0970-2491-505EBAFDFBCB}"/>
          </ac:spMkLst>
        </pc:spChg>
        <pc:spChg chg="add mod ord">
          <ac:chgData name="Muhammad Ali Mirza" userId="8ff46e378cb5669c" providerId="LiveId" clId="{8C9C0B4C-8DB9-4563-8422-A481C8DEE1EF}" dt="2022-07-25T21:04:53.860" v="2336" actId="20577"/>
          <ac:spMkLst>
            <pc:docMk/>
            <pc:sldMk cId="2394089233" sldId="265"/>
            <ac:spMk id="10" creationId="{72348C41-FA3E-118B-5A0C-4BCEF2EFD57B}"/>
          </ac:spMkLst>
        </pc:spChg>
        <pc:spChg chg="mod ord">
          <ac:chgData name="Muhammad Ali Mirza" userId="8ff46e378cb5669c" providerId="LiveId" clId="{8C9C0B4C-8DB9-4563-8422-A481C8DEE1EF}" dt="2022-07-25T01:05:05.181" v="451" actId="20577"/>
          <ac:spMkLst>
            <pc:docMk/>
            <pc:sldMk cId="2394089233" sldId="265"/>
            <ac:spMk id="11" creationId="{225D66DF-3E41-1555-65DF-CFDA3E9ECBAB}"/>
          </ac:spMkLst>
        </pc:spChg>
        <pc:spChg chg="del mod">
          <ac:chgData name="Muhammad Ali Mirza" userId="8ff46e378cb5669c" providerId="LiveId" clId="{8C9C0B4C-8DB9-4563-8422-A481C8DEE1EF}" dt="2022-07-25T01:04:01.833" v="428" actId="478"/>
          <ac:spMkLst>
            <pc:docMk/>
            <pc:sldMk cId="2394089233" sldId="265"/>
            <ac:spMk id="13" creationId="{E3AD7D2B-6C7B-DEB2-D6A8-C4C40327235F}"/>
          </ac:spMkLst>
        </pc:spChg>
        <pc:spChg chg="del">
          <ac:chgData name="Muhammad Ali Mirza" userId="8ff46e378cb5669c" providerId="LiveId" clId="{8C9C0B4C-8DB9-4563-8422-A481C8DEE1EF}" dt="2022-07-25T01:03:21.684" v="421" actId="478"/>
          <ac:spMkLst>
            <pc:docMk/>
            <pc:sldMk cId="2394089233" sldId="265"/>
            <ac:spMk id="15" creationId="{318B5EFA-22EA-A2A6-5B94-DE286DA82FC1}"/>
          </ac:spMkLst>
        </pc:spChg>
        <pc:graphicFrameChg chg="add del mod">
          <ac:chgData name="Muhammad Ali Mirza" userId="8ff46e378cb5669c" providerId="LiveId" clId="{8C9C0B4C-8DB9-4563-8422-A481C8DEE1EF}" dt="2022-07-25T20:55:42.184" v="2262" actId="478"/>
          <ac:graphicFrameMkLst>
            <pc:docMk/>
            <pc:sldMk cId="2394089233" sldId="265"/>
            <ac:graphicFrameMk id="4" creationId="{D385E97B-F7A1-F588-237A-C4B88321183D}"/>
          </ac:graphicFrameMkLst>
        </pc:graphicFrameChg>
        <pc:graphicFrameChg chg="add mod">
          <ac:chgData name="Muhammad Ali Mirza" userId="8ff46e378cb5669c" providerId="LiveId" clId="{8C9C0B4C-8DB9-4563-8422-A481C8DEE1EF}" dt="2022-07-25T22:19:35.942" v="3503" actId="20577"/>
          <ac:graphicFrameMkLst>
            <pc:docMk/>
            <pc:sldMk cId="2394089233" sldId="265"/>
            <ac:graphicFrameMk id="8" creationId="{0AE1E1CC-6109-E22B-CD64-178DC39AECF3}"/>
          </ac:graphicFrameMkLst>
        </pc:graphicFrameChg>
        <pc:graphicFrameChg chg="del">
          <ac:chgData name="Muhammad Ali Mirza" userId="8ff46e378cb5669c" providerId="LiveId" clId="{8C9C0B4C-8DB9-4563-8422-A481C8DEE1EF}" dt="2022-07-25T01:03:15.897" v="419" actId="478"/>
          <ac:graphicFrameMkLst>
            <pc:docMk/>
            <pc:sldMk cId="2394089233" sldId="265"/>
            <ac:graphicFrameMk id="8" creationId="{85624C12-A002-1145-4A54-4C662A5AC0FE}"/>
          </ac:graphicFrameMkLst>
        </pc:graphicFrameChg>
        <pc:graphicFrameChg chg="del">
          <ac:chgData name="Muhammad Ali Mirza" userId="8ff46e378cb5669c" providerId="LiveId" clId="{8C9C0B4C-8DB9-4563-8422-A481C8DEE1EF}" dt="2022-07-25T01:03:19.084" v="420" actId="478"/>
          <ac:graphicFrameMkLst>
            <pc:docMk/>
            <pc:sldMk cId="2394089233" sldId="265"/>
            <ac:graphicFrameMk id="17" creationId="{5A502E4F-D198-24BA-1DF8-EB80253E8B07}"/>
          </ac:graphicFrameMkLst>
        </pc:graphicFrameChg>
        <pc:picChg chg="add del">
          <ac:chgData name="Muhammad Ali Mirza" userId="8ff46e378cb5669c" providerId="LiveId" clId="{8C9C0B4C-8DB9-4563-8422-A481C8DEE1EF}" dt="2022-07-25T01:04:11.628" v="432" actId="478"/>
          <ac:picMkLst>
            <pc:docMk/>
            <pc:sldMk cId="2394089233" sldId="265"/>
            <ac:picMk id="5" creationId="{B60AF34E-25BF-C42F-4E40-B1B18A7CBB9A}"/>
          </ac:picMkLst>
        </pc:picChg>
        <pc:picChg chg="add mod">
          <ac:chgData name="Muhammad Ali Mirza" userId="8ff46e378cb5669c" providerId="LiveId" clId="{8C9C0B4C-8DB9-4563-8422-A481C8DEE1EF}" dt="2022-07-25T21:02:11.339" v="2301" actId="571"/>
          <ac:picMkLst>
            <pc:docMk/>
            <pc:sldMk cId="2394089233" sldId="265"/>
            <ac:picMk id="12" creationId="{43FE3282-D52B-4D1A-A565-80235A5E81C7}"/>
          </ac:picMkLst>
        </pc:picChg>
      </pc:sldChg>
      <pc:sldChg chg="addSp modSp add mod">
        <pc:chgData name="Muhammad Ali Mirza" userId="8ff46e378cb5669c" providerId="LiveId" clId="{8C9C0B4C-8DB9-4563-8422-A481C8DEE1EF}" dt="2022-07-25T23:07:41.374" v="4792" actId="313"/>
        <pc:sldMkLst>
          <pc:docMk/>
          <pc:sldMk cId="2824954082" sldId="266"/>
        </pc:sldMkLst>
        <pc:spChg chg="add mod">
          <ac:chgData name="Muhammad Ali Mirza" userId="8ff46e378cb5669c" providerId="LiveId" clId="{8C9C0B4C-8DB9-4563-8422-A481C8DEE1EF}" dt="2022-07-25T21:54:33.161" v="2724" actId="114"/>
          <ac:spMkLst>
            <pc:docMk/>
            <pc:sldMk cId="2824954082" sldId="266"/>
            <ac:spMk id="8" creationId="{D77A8313-E887-1630-0D99-8CDE0F1A59B3}"/>
          </ac:spMkLst>
        </pc:spChg>
        <pc:spChg chg="mod">
          <ac:chgData name="Muhammad Ali Mirza" userId="8ff46e378cb5669c" providerId="LiveId" clId="{8C9C0B4C-8DB9-4563-8422-A481C8DEE1EF}" dt="2022-07-25T23:07:41.374" v="4792" actId="313"/>
          <ac:spMkLst>
            <pc:docMk/>
            <pc:sldMk cId="2824954082" sldId="266"/>
            <ac:spMk id="10" creationId="{72348C41-FA3E-118B-5A0C-4BCEF2EFD57B}"/>
          </ac:spMkLst>
        </pc:spChg>
        <pc:spChg chg="mod">
          <ac:chgData name="Muhammad Ali Mirza" userId="8ff46e378cb5669c" providerId="LiveId" clId="{8C9C0B4C-8DB9-4563-8422-A481C8DEE1EF}" dt="2022-07-25T01:18:04.081" v="509" actId="20577"/>
          <ac:spMkLst>
            <pc:docMk/>
            <pc:sldMk cId="2824954082" sldId="266"/>
            <ac:spMk id="11" creationId="{225D66DF-3E41-1555-65DF-CFDA3E9ECBAB}"/>
          </ac:spMkLst>
        </pc:spChg>
        <pc:graphicFrameChg chg="add mod">
          <ac:chgData name="Muhammad Ali Mirza" userId="8ff46e378cb5669c" providerId="LiveId" clId="{8C9C0B4C-8DB9-4563-8422-A481C8DEE1EF}" dt="2022-07-25T21:39:42.352" v="2402" actId="1076"/>
          <ac:graphicFrameMkLst>
            <pc:docMk/>
            <pc:sldMk cId="2824954082" sldId="266"/>
            <ac:graphicFrameMk id="4" creationId="{88AED813-40D3-6746-447D-E02D4D40E594}"/>
          </ac:graphicFrameMkLst>
        </pc:graphicFrameChg>
        <pc:picChg chg="add mod">
          <ac:chgData name="Muhammad Ali Mirza" userId="8ff46e378cb5669c" providerId="LiveId" clId="{8C9C0B4C-8DB9-4563-8422-A481C8DEE1EF}" dt="2022-07-25T21:40:00.240" v="2405" actId="1076"/>
          <ac:picMkLst>
            <pc:docMk/>
            <pc:sldMk cId="2824954082" sldId="266"/>
            <ac:picMk id="7" creationId="{21CEBF9A-EF63-C71C-731A-8050E1AE6C77}"/>
          </ac:picMkLst>
        </pc:picChg>
      </pc:sldChg>
      <pc:sldChg chg="modSp add mod">
        <pc:chgData name="Muhammad Ali Mirza" userId="8ff46e378cb5669c" providerId="LiveId" clId="{8C9C0B4C-8DB9-4563-8422-A481C8DEE1EF}" dt="2022-07-25T20:36:47.833" v="2097" actId="1076"/>
        <pc:sldMkLst>
          <pc:docMk/>
          <pc:sldMk cId="4084303527" sldId="267"/>
        </pc:sldMkLst>
        <pc:spChg chg="mod">
          <ac:chgData name="Muhammad Ali Mirza" userId="8ff46e378cb5669c" providerId="LiveId" clId="{8C9C0B4C-8DB9-4563-8422-A481C8DEE1EF}" dt="2022-07-25T20:36:47.833" v="2097" actId="1076"/>
          <ac:spMkLst>
            <pc:docMk/>
            <pc:sldMk cId="4084303527" sldId="267"/>
            <ac:spMk id="10" creationId="{72348C41-FA3E-118B-5A0C-4BCEF2EFD57B}"/>
          </ac:spMkLst>
        </pc:spChg>
        <pc:spChg chg="mod">
          <ac:chgData name="Muhammad Ali Mirza" userId="8ff46e378cb5669c" providerId="LiveId" clId="{8C9C0B4C-8DB9-4563-8422-A481C8DEE1EF}" dt="2022-07-25T02:55:49.004" v="689" actId="20577"/>
          <ac:spMkLst>
            <pc:docMk/>
            <pc:sldMk cId="4084303527" sldId="267"/>
            <ac:spMk id="11" creationId="{225D66DF-3E41-1555-65DF-CFDA3E9ECBAB}"/>
          </ac:spMkLst>
        </pc:spChg>
      </pc:sldChg>
      <pc:sldChg chg="addSp modSp add mod">
        <pc:chgData name="Muhammad Ali Mirza" userId="8ff46e378cb5669c" providerId="LiveId" clId="{8C9C0B4C-8DB9-4563-8422-A481C8DEE1EF}" dt="2022-07-25T23:29:13.786" v="4953" actId="313"/>
        <pc:sldMkLst>
          <pc:docMk/>
          <pc:sldMk cId="3412640533" sldId="268"/>
        </pc:sldMkLst>
        <pc:spChg chg="add mod">
          <ac:chgData name="Muhammad Ali Mirza" userId="8ff46e378cb5669c" providerId="LiveId" clId="{8C9C0B4C-8DB9-4563-8422-A481C8DEE1EF}" dt="2022-07-25T21:54:12.384" v="2705" actId="20577"/>
          <ac:spMkLst>
            <pc:docMk/>
            <pc:sldMk cId="3412640533" sldId="268"/>
            <ac:spMk id="4" creationId="{BCDBBE96-E0A5-8C9E-C15D-3795719BBBE2}"/>
          </ac:spMkLst>
        </pc:spChg>
        <pc:spChg chg="mod">
          <ac:chgData name="Muhammad Ali Mirza" userId="8ff46e378cb5669c" providerId="LiveId" clId="{8C9C0B4C-8DB9-4563-8422-A481C8DEE1EF}" dt="2022-07-25T23:29:13.786" v="4953" actId="313"/>
          <ac:spMkLst>
            <pc:docMk/>
            <pc:sldMk cId="3412640533" sldId="268"/>
            <ac:spMk id="10" creationId="{72348C41-FA3E-118B-5A0C-4BCEF2EFD57B}"/>
          </ac:spMkLst>
        </pc:spChg>
        <pc:spChg chg="mod">
          <ac:chgData name="Muhammad Ali Mirza" userId="8ff46e378cb5669c" providerId="LiveId" clId="{8C9C0B4C-8DB9-4563-8422-A481C8DEE1EF}" dt="2022-07-25T14:42:13.904" v="1654" actId="20577"/>
          <ac:spMkLst>
            <pc:docMk/>
            <pc:sldMk cId="3412640533" sldId="268"/>
            <ac:spMk id="11" creationId="{225D66DF-3E41-1555-65DF-CFDA3E9ECBAB}"/>
          </ac:spMkLst>
        </pc:spChg>
        <pc:picChg chg="add mod">
          <ac:chgData name="Muhammad Ali Mirza" userId="8ff46e378cb5669c" providerId="LiveId" clId="{8C9C0B4C-8DB9-4563-8422-A481C8DEE1EF}" dt="2022-07-25T21:53:41.441" v="2698" actId="1035"/>
          <ac:picMkLst>
            <pc:docMk/>
            <pc:sldMk cId="3412640533" sldId="268"/>
            <ac:picMk id="3" creationId="{2CEE4603-A2E9-5F87-255E-8E7435330117}"/>
          </ac:picMkLst>
        </pc:picChg>
      </pc:sldChg>
      <pc:sldChg chg="addSp delSp modSp add mod setBg setClrOvrMap">
        <pc:chgData name="Muhammad Ali Mirza" userId="8ff46e378cb5669c" providerId="LiveId" clId="{8C9C0B4C-8DB9-4563-8422-A481C8DEE1EF}" dt="2022-07-25T14:40:52.314" v="1639"/>
        <pc:sldMkLst>
          <pc:docMk/>
          <pc:sldMk cId="1012623186" sldId="269"/>
        </pc:sldMkLst>
        <pc:spChg chg="add del mod">
          <ac:chgData name="Muhammad Ali Mirza" userId="8ff46e378cb5669c" providerId="LiveId" clId="{8C9C0B4C-8DB9-4563-8422-A481C8DEE1EF}" dt="2022-07-25T14:34:38.972" v="1562"/>
          <ac:spMkLst>
            <pc:docMk/>
            <pc:sldMk cId="1012623186" sldId="269"/>
            <ac:spMk id="3" creationId="{BBC7A9E3-FFC2-F977-48D5-859908EC9D62}"/>
          </ac:spMkLst>
        </pc:spChg>
        <pc:spChg chg="add del mod">
          <ac:chgData name="Muhammad Ali Mirza" userId="8ff46e378cb5669c" providerId="LiveId" clId="{8C9C0B4C-8DB9-4563-8422-A481C8DEE1EF}" dt="2022-07-25T14:40:29.789" v="1637" actId="21"/>
          <ac:spMkLst>
            <pc:docMk/>
            <pc:sldMk cId="1012623186" sldId="269"/>
            <ac:spMk id="9" creationId="{42BC1B0A-8BD2-DD37-D0B3-9E70433B1670}"/>
          </ac:spMkLst>
        </pc:spChg>
        <pc:spChg chg="del mod">
          <ac:chgData name="Muhammad Ali Mirza" userId="8ff46e378cb5669c" providerId="LiveId" clId="{8C9C0B4C-8DB9-4563-8422-A481C8DEE1EF}" dt="2022-07-25T14:40:11.082" v="1634" actId="478"/>
          <ac:spMkLst>
            <pc:docMk/>
            <pc:sldMk cId="1012623186" sldId="269"/>
            <ac:spMk id="10" creationId="{72348C41-FA3E-118B-5A0C-4BCEF2EFD57B}"/>
          </ac:spMkLst>
        </pc:spChg>
        <pc:spChg chg="mod">
          <ac:chgData name="Muhammad Ali Mirza" userId="8ff46e378cb5669c" providerId="LiveId" clId="{8C9C0B4C-8DB9-4563-8422-A481C8DEE1EF}" dt="2022-07-25T14:39:42.617" v="1631" actId="20577"/>
          <ac:spMkLst>
            <pc:docMk/>
            <pc:sldMk cId="1012623186" sldId="269"/>
            <ac:spMk id="11" creationId="{225D66DF-3E41-1555-65DF-CFDA3E9ECBAB}"/>
          </ac:spMkLst>
        </pc:spChg>
        <pc:spChg chg="add del">
          <ac:chgData name="Muhammad Ali Mirza" userId="8ff46e378cb5669c" providerId="LiveId" clId="{8C9C0B4C-8DB9-4563-8422-A481C8DEE1EF}" dt="2022-07-25T14:36:16.128" v="1574" actId="26606"/>
          <ac:spMkLst>
            <pc:docMk/>
            <pc:sldMk cId="1012623186" sldId="269"/>
            <ac:spMk id="16" creationId="{5E52985E-2553-471E-82AA-5ED7A329890A}"/>
          </ac:spMkLst>
        </pc:spChg>
        <pc:graphicFrameChg chg="add del mod">
          <ac:chgData name="Muhammad Ali Mirza" userId="8ff46e378cb5669c" providerId="LiveId" clId="{8C9C0B4C-8DB9-4563-8422-A481C8DEE1EF}" dt="2022-07-25T14:34:38.972" v="1562"/>
          <ac:graphicFrameMkLst>
            <pc:docMk/>
            <pc:sldMk cId="1012623186" sldId="269"/>
            <ac:graphicFrameMk id="2" creationId="{32DFE0C9-99E7-F4DA-C219-603245A4BB1A}"/>
          </ac:graphicFrameMkLst>
        </pc:graphicFrameChg>
        <pc:graphicFrameChg chg="add del mod modGraphic">
          <ac:chgData name="Muhammad Ali Mirza" userId="8ff46e378cb5669c" providerId="LiveId" clId="{8C9C0B4C-8DB9-4563-8422-A481C8DEE1EF}" dt="2022-07-25T14:35:12.111" v="1567"/>
          <ac:graphicFrameMkLst>
            <pc:docMk/>
            <pc:sldMk cId="1012623186" sldId="269"/>
            <ac:graphicFrameMk id="4" creationId="{705F2BD5-9921-191E-69A3-42FBEE28922B}"/>
          </ac:graphicFrameMkLst>
        </pc:graphicFrameChg>
        <pc:graphicFrameChg chg="add del mod modGraphic">
          <ac:chgData name="Muhammad Ali Mirza" userId="8ff46e378cb5669c" providerId="LiveId" clId="{8C9C0B4C-8DB9-4563-8422-A481C8DEE1EF}" dt="2022-07-25T14:35:51.353" v="1571" actId="478"/>
          <ac:graphicFrameMkLst>
            <pc:docMk/>
            <pc:sldMk cId="1012623186" sldId="269"/>
            <ac:graphicFrameMk id="6" creationId="{448832CC-863E-8382-689A-990C4562D6A2}"/>
          </ac:graphicFrameMkLst>
        </pc:graphicFrameChg>
        <pc:graphicFrameChg chg="add mod modGraphic">
          <ac:chgData name="Muhammad Ali Mirza" userId="8ff46e378cb5669c" providerId="LiveId" clId="{8C9C0B4C-8DB9-4563-8422-A481C8DEE1EF}" dt="2022-07-25T14:40:52.314" v="1639"/>
          <ac:graphicFrameMkLst>
            <pc:docMk/>
            <pc:sldMk cId="1012623186" sldId="269"/>
            <ac:graphicFrameMk id="7" creationId="{8FEEB438-A6C3-AF2A-546C-04A3C1DE0F67}"/>
          </ac:graphicFrameMkLst>
        </pc:graphicFrameChg>
        <pc:picChg chg="add del mod ord">
          <ac:chgData name="Muhammad Ali Mirza" userId="8ff46e378cb5669c" providerId="LiveId" clId="{8C9C0B4C-8DB9-4563-8422-A481C8DEE1EF}" dt="2022-07-25T14:40:23.088" v="1636" actId="478"/>
          <ac:picMkLst>
            <pc:docMk/>
            <pc:sldMk cId="1012623186" sldId="269"/>
            <ac:picMk id="5" creationId="{B60AF34E-25BF-C42F-4E40-B1B18A7CBB9A}"/>
          </ac:picMkLst>
        </pc:picChg>
        <pc:cxnChg chg="add del">
          <ac:chgData name="Muhammad Ali Mirza" userId="8ff46e378cb5669c" providerId="LiveId" clId="{8C9C0B4C-8DB9-4563-8422-A481C8DEE1EF}" dt="2022-07-25T14:36:16.128" v="1574" actId="26606"/>
          <ac:cxnSpMkLst>
            <pc:docMk/>
            <pc:sldMk cId="1012623186" sldId="269"/>
            <ac:cxnSpMk id="18" creationId="{DAE3ABC6-4042-4293-A7DF-F01181363B7E}"/>
          </ac:cxnSpMkLst>
        </pc:cxnChg>
      </pc:sldChg>
      <pc:sldChg chg="modSp add mod">
        <pc:chgData name="Muhammad Ali Mirza" userId="8ff46e378cb5669c" providerId="LiveId" clId="{8C9C0B4C-8DB9-4563-8422-A481C8DEE1EF}" dt="2022-07-25T23:32:15.429" v="5007" actId="20577"/>
        <pc:sldMkLst>
          <pc:docMk/>
          <pc:sldMk cId="1314591691" sldId="270"/>
        </pc:sldMkLst>
        <pc:spChg chg="mod">
          <ac:chgData name="Muhammad Ali Mirza" userId="8ff46e378cb5669c" providerId="LiveId" clId="{8C9C0B4C-8DB9-4563-8422-A481C8DEE1EF}" dt="2022-07-25T23:32:15.429" v="5007" actId="20577"/>
          <ac:spMkLst>
            <pc:docMk/>
            <pc:sldMk cId="1314591691" sldId="270"/>
            <ac:spMk id="10" creationId="{72348C41-FA3E-118B-5A0C-4BCEF2EFD57B}"/>
          </ac:spMkLst>
        </pc:spChg>
      </pc:sldChg>
      <pc:sldChg chg="modSp add mod">
        <pc:chgData name="Muhammad Ali Mirza" userId="8ff46e378cb5669c" providerId="LiveId" clId="{8C9C0B4C-8DB9-4563-8422-A481C8DEE1EF}" dt="2022-07-25T23:23:35.681" v="4930" actId="20577"/>
        <pc:sldMkLst>
          <pc:docMk/>
          <pc:sldMk cId="1276236027" sldId="271"/>
        </pc:sldMkLst>
        <pc:spChg chg="mod">
          <ac:chgData name="Muhammad Ali Mirza" userId="8ff46e378cb5669c" providerId="LiveId" clId="{8C9C0B4C-8DB9-4563-8422-A481C8DEE1EF}" dt="2022-07-25T23:23:35.681" v="4930" actId="20577"/>
          <ac:spMkLst>
            <pc:docMk/>
            <pc:sldMk cId="1276236027" sldId="271"/>
            <ac:spMk id="10" creationId="{72348C41-FA3E-118B-5A0C-4BCEF2EFD57B}"/>
          </ac:spMkLst>
        </pc:spChg>
      </pc:sldChg>
      <pc:sldChg chg="modSp add mod modNotesTx">
        <pc:chgData name="Muhammad Ali Mirza" userId="8ff46e378cb5669c" providerId="LiveId" clId="{8C9C0B4C-8DB9-4563-8422-A481C8DEE1EF}" dt="2022-07-25T23:09:16.352" v="4794" actId="20577"/>
        <pc:sldMkLst>
          <pc:docMk/>
          <pc:sldMk cId="2517180353" sldId="272"/>
        </pc:sldMkLst>
        <pc:spChg chg="mod">
          <ac:chgData name="Muhammad Ali Mirza" userId="8ff46e378cb5669c" providerId="LiveId" clId="{8C9C0B4C-8DB9-4563-8422-A481C8DEE1EF}" dt="2022-07-25T23:09:16.352" v="4794" actId="20577"/>
          <ac:spMkLst>
            <pc:docMk/>
            <pc:sldMk cId="2517180353" sldId="272"/>
            <ac:spMk id="10" creationId="{72348C41-FA3E-118B-5A0C-4BCEF2EFD57B}"/>
          </ac:spMkLst>
        </pc:spChg>
        <pc:spChg chg="mod">
          <ac:chgData name="Muhammad Ali Mirza" userId="8ff46e378cb5669c" providerId="LiveId" clId="{8C9C0B4C-8DB9-4563-8422-A481C8DEE1EF}" dt="2022-07-25T20:44:06.020" v="2144" actId="20577"/>
          <ac:spMkLst>
            <pc:docMk/>
            <pc:sldMk cId="2517180353" sldId="272"/>
            <ac:spMk id="11" creationId="{225D66DF-3E41-1555-65DF-CFDA3E9ECBAB}"/>
          </ac:spMkLst>
        </pc:spChg>
      </pc:sldChg>
      <pc:sldChg chg="addSp delSp modSp add mod">
        <pc:chgData name="Muhammad Ali Mirza" userId="8ff46e378cb5669c" providerId="LiveId" clId="{8C9C0B4C-8DB9-4563-8422-A481C8DEE1EF}" dt="2022-07-25T21:52:38.296" v="2664" actId="20577"/>
        <pc:sldMkLst>
          <pc:docMk/>
          <pc:sldMk cId="3444097140" sldId="273"/>
        </pc:sldMkLst>
        <pc:spChg chg="add mod">
          <ac:chgData name="Muhammad Ali Mirza" userId="8ff46e378cb5669c" providerId="LiveId" clId="{8C9C0B4C-8DB9-4563-8422-A481C8DEE1EF}" dt="2022-07-25T21:52:38.296" v="2664" actId="20577"/>
          <ac:spMkLst>
            <pc:docMk/>
            <pc:sldMk cId="3444097140" sldId="273"/>
            <ac:spMk id="2" creationId="{71078BFD-6926-BCE9-4451-AB0ACC3B0A72}"/>
          </ac:spMkLst>
        </pc:spChg>
        <pc:spChg chg="mod">
          <ac:chgData name="Muhammad Ali Mirza" userId="8ff46e378cb5669c" providerId="LiveId" clId="{8C9C0B4C-8DB9-4563-8422-A481C8DEE1EF}" dt="2022-07-25T21:42:21.004" v="2420" actId="20577"/>
          <ac:spMkLst>
            <pc:docMk/>
            <pc:sldMk cId="3444097140" sldId="273"/>
            <ac:spMk id="11" creationId="{225D66DF-3E41-1555-65DF-CFDA3E9ECBAB}"/>
          </ac:spMkLst>
        </pc:spChg>
        <pc:graphicFrameChg chg="del">
          <ac:chgData name="Muhammad Ali Mirza" userId="8ff46e378cb5669c" providerId="LiveId" clId="{8C9C0B4C-8DB9-4563-8422-A481C8DEE1EF}" dt="2022-07-25T21:42:23.725" v="2421" actId="478"/>
          <ac:graphicFrameMkLst>
            <pc:docMk/>
            <pc:sldMk cId="3444097140" sldId="273"/>
            <ac:graphicFrameMk id="7" creationId="{8FEEB438-A6C3-AF2A-546C-04A3C1DE0F6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0-C798-401A-B2FE-42AFAACB5DB9}"/>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798-401A-B2FE-42AFAACB5DB9}"/>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C798-401A-B2FE-42AFAACB5DB9}"/>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798-401A-B2FE-42AFAACB5DB9}"/>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C798-401A-B2FE-42AFAACB5DB9}"/>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0-C798-401A-B2FE-42AFAACB5DB9}"/>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C798-401A-B2FE-42AFAACB5DB9}"/>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C798-401A-B2FE-42AFAACB5DB9}"/>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C798-401A-B2FE-42AFAACB5DB9}"/>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C798-401A-B2FE-42AFAACB5DB9}"/>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lingerie and sleepwear</c:v>
                </c:pt>
                <c:pt idx="1">
                  <c:v>swimwear</c:v>
                </c:pt>
                <c:pt idx="2">
                  <c:v>bridal gowns</c:v>
                </c:pt>
                <c:pt idx="3">
                  <c:v>fur apparel </c:v>
                </c:pt>
                <c:pt idx="4">
                  <c:v>other</c:v>
                </c:pt>
              </c:strCache>
            </c:strRef>
          </c:cat>
          <c:val>
            <c:numRef>
              <c:f>Sheet1!$B$2:$B$6</c:f>
              <c:numCache>
                <c:formatCode>General</c:formatCode>
                <c:ptCount val="5"/>
                <c:pt idx="0">
                  <c:v>43.4</c:v>
                </c:pt>
                <c:pt idx="1">
                  <c:v>22.8</c:v>
                </c:pt>
                <c:pt idx="2">
                  <c:v>14</c:v>
                </c:pt>
                <c:pt idx="3">
                  <c:v>3.3</c:v>
                </c:pt>
                <c:pt idx="4">
                  <c:v>16.5</c:v>
                </c:pt>
              </c:numCache>
            </c:numRef>
          </c:val>
          <c:extLst>
            <c:ext xmlns:c16="http://schemas.microsoft.com/office/drawing/2014/chart" uri="{C3380CC4-5D6E-409C-BE32-E72D297353CC}">
              <c16:uniqueId val="{00000000-37BC-4B98-8181-A654E090E604}"/>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843-4B12-9A00-FB789C9959E0}"/>
              </c:ext>
            </c:extLst>
          </c:dPt>
          <c:dPt>
            <c:idx val="1"/>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843-4B12-9A00-FB789C9959E0}"/>
              </c:ext>
            </c:extLst>
          </c:dPt>
          <c:dPt>
            <c:idx val="2"/>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843-4B12-9A00-FB789C9959E0}"/>
              </c:ext>
            </c:extLst>
          </c:dPt>
          <c:dLbls>
            <c:dLbl>
              <c:idx val="0"/>
              <c:layout>
                <c:manualLayout>
                  <c:x val="-3.9408866995073975E-2"/>
                  <c:y val="0"/>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843-4B12-9A00-FB789C9959E0}"/>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0843-4B12-9A00-FB789C9959E0}"/>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0843-4B12-9A00-FB789C9959E0}"/>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VS &amp;Co</c:v>
                </c:pt>
                <c:pt idx="1">
                  <c:v>La Vie en Rose</c:v>
                </c:pt>
                <c:pt idx="2">
                  <c:v>Other</c:v>
                </c:pt>
              </c:strCache>
            </c:strRef>
          </c:cat>
          <c:val>
            <c:numRef>
              <c:f>Sheet1!$B$2:$B$4</c:f>
              <c:numCache>
                <c:formatCode>General</c:formatCode>
                <c:ptCount val="3"/>
                <c:pt idx="0">
                  <c:v>10.4</c:v>
                </c:pt>
                <c:pt idx="1">
                  <c:v>4.0999999999999996</c:v>
                </c:pt>
                <c:pt idx="2">
                  <c:v>85.5</c:v>
                </c:pt>
              </c:numCache>
            </c:numRef>
          </c:val>
          <c:extLst>
            <c:ext xmlns:c16="http://schemas.microsoft.com/office/drawing/2014/chart" uri="{C3380CC4-5D6E-409C-BE32-E72D297353CC}">
              <c16:uniqueId val="{00000006-0843-4B12-9A00-FB789C9959E0}"/>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all" baseline="0">
                <a:solidFill>
                  <a:schemeClr val="tx1">
                    <a:lumMod val="65000"/>
                    <a:lumOff val="35000"/>
                  </a:schemeClr>
                </a:solidFill>
                <a:latin typeface="+mn-lt"/>
                <a:ea typeface="+mn-ea"/>
                <a:cs typeface="+mn-cs"/>
              </a:defRPr>
            </a:pPr>
            <a:r>
              <a:rPr lang="en-CA" sz="2400" dirty="0"/>
              <a:t>Sales distribution</a:t>
            </a:r>
          </a:p>
        </c:rich>
      </c:tx>
      <c:overlay val="0"/>
      <c:spPr>
        <a:noFill/>
        <a:ln>
          <a:noFill/>
        </a:ln>
        <a:effectLst/>
      </c:spPr>
      <c:txPr>
        <a:bodyPr rot="0" spcFirstLastPara="1" vertOverflow="ellipsis" vert="horz" wrap="square" anchor="ctr" anchorCtr="1"/>
        <a:lstStyle/>
        <a:p>
          <a:pPr>
            <a:defRPr sz="24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F62F-4478-9315-8AE67E78F1C0}"/>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0-3E6A-4068-8C5A-E52F1A61B13E}"/>
              </c:ext>
            </c:extLst>
          </c:dPt>
          <c:dPt>
            <c:idx val="2"/>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F62F-4478-9315-8AE67E78F1C0}"/>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F62F-4478-9315-8AE67E78F1C0}"/>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0-3E6A-4068-8C5A-E52F1A61B13E}"/>
                </c:ext>
              </c:extLst>
            </c:dLbl>
            <c:dLbl>
              <c:idx val="2"/>
              <c:layout>
                <c:manualLayout>
                  <c:x val="-0.1726190476190477"/>
                  <c:y val="7.5815614832797681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F62F-4478-9315-8AE67E78F1C0}"/>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North American Stores</c:v>
                </c:pt>
                <c:pt idx="1">
                  <c:v>Digital</c:v>
                </c:pt>
                <c:pt idx="2">
                  <c:v>International</c:v>
                </c:pt>
              </c:strCache>
            </c:strRef>
          </c:cat>
          <c:val>
            <c:numRef>
              <c:f>Sheet1!$B$2:$B$4</c:f>
              <c:numCache>
                <c:formatCode>General</c:formatCode>
                <c:ptCount val="3"/>
                <c:pt idx="0">
                  <c:v>53</c:v>
                </c:pt>
                <c:pt idx="1">
                  <c:v>40</c:v>
                </c:pt>
                <c:pt idx="2">
                  <c:v>7</c:v>
                </c:pt>
              </c:numCache>
            </c:numRef>
          </c:val>
          <c:extLst>
            <c:ext xmlns:c16="http://schemas.microsoft.com/office/drawing/2014/chart" uri="{C3380CC4-5D6E-409C-BE32-E72D297353CC}">
              <c16:uniqueId val="{00000000-F62F-4478-9315-8AE67E78F1C0}"/>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Market Share</c:v>
                </c:pt>
              </c:strCache>
            </c:strRef>
          </c:tx>
          <c:spPr>
            <a:ln w="28575" cap="rnd">
              <a:solidFill>
                <a:schemeClr val="accent1"/>
              </a:solidFill>
              <a:round/>
            </a:ln>
            <a:effectLst/>
          </c:spPr>
          <c:marker>
            <c:symbol val="none"/>
          </c:marker>
          <c:dLbls>
            <c:dLbl>
              <c:idx val="0"/>
              <c:layout>
                <c:manualLayout>
                  <c:x val="-6.8093961875240666E-2"/>
                  <c:y val="3.531478963925215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39D-4E71-9A19-787211F0EAA3}"/>
                </c:ext>
              </c:extLst>
            </c:dLbl>
            <c:dLbl>
              <c:idx val="1"/>
              <c:layout>
                <c:manualLayout>
                  <c:x val="-6.9506792350865612E-2"/>
                  <c:y val="2.82518317114019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39D-4E71-9A19-787211F0EAA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2016</c:v>
                </c:pt>
                <c:pt idx="1">
                  <c:v>2021</c:v>
                </c:pt>
              </c:numCache>
            </c:numRef>
          </c:cat>
          <c:val>
            <c:numRef>
              <c:f>Sheet1!$B$2:$B$3</c:f>
              <c:numCache>
                <c:formatCode>0.00%</c:formatCode>
                <c:ptCount val="2"/>
                <c:pt idx="0" formatCode="0%">
                  <c:v>0.21</c:v>
                </c:pt>
                <c:pt idx="1">
                  <c:v>0.104</c:v>
                </c:pt>
              </c:numCache>
            </c:numRef>
          </c:val>
          <c:smooth val="0"/>
          <c:extLst>
            <c:ext xmlns:c16="http://schemas.microsoft.com/office/drawing/2014/chart" uri="{C3380CC4-5D6E-409C-BE32-E72D297353CC}">
              <c16:uniqueId val="{00000000-A39D-4E71-9A19-787211F0EAA3}"/>
            </c:ext>
          </c:extLst>
        </c:ser>
        <c:dLbls>
          <c:dLblPos val="ctr"/>
          <c:showLegendKey val="0"/>
          <c:showVal val="1"/>
          <c:showCatName val="0"/>
          <c:showSerName val="0"/>
          <c:showPercent val="0"/>
          <c:showBubbleSize val="0"/>
        </c:dLbls>
        <c:smooth val="0"/>
        <c:axId val="1872658880"/>
        <c:axId val="1872665536"/>
      </c:lineChart>
      <c:catAx>
        <c:axId val="187265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2665536"/>
        <c:crosses val="autoZero"/>
        <c:auto val="1"/>
        <c:lblAlgn val="ctr"/>
        <c:lblOffset val="100"/>
        <c:noMultiLvlLbl val="0"/>
      </c:catAx>
      <c:valAx>
        <c:axId val="187266553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2658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6AB2D-66F0-4CF0-BA95-CCEF2DE6ADEB}" type="datetimeFigureOut">
              <a:rPr lang="en-CA" smtClean="0"/>
              <a:t>2022-07-25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9F0F4-C69D-42A1-B804-1B17671DEE0D}" type="slidenum">
              <a:rPr lang="en-CA" smtClean="0"/>
              <a:t>‹#›</a:t>
            </a:fld>
            <a:endParaRPr lang="en-CA"/>
          </a:p>
        </p:txBody>
      </p:sp>
    </p:spTree>
    <p:extLst>
      <p:ext uri="{BB962C8B-B14F-4D97-AF65-F5344CB8AC3E}">
        <p14:creationId xmlns:p14="http://schemas.microsoft.com/office/powerpoint/2010/main" val="7065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morning everyone</a:t>
            </a:r>
          </a:p>
          <a:p>
            <a:r>
              <a:rPr lang="en-CA" dirty="0"/>
              <a:t>We are team 6</a:t>
            </a:r>
          </a:p>
          <a:p>
            <a:r>
              <a:rPr lang="en-CA" dirty="0"/>
              <a:t>We are going to present the IMC campaign of VS</a:t>
            </a:r>
          </a:p>
          <a:p>
            <a:r>
              <a:rPr lang="en-CA" dirty="0"/>
              <a:t>In particular we are going to talk about the image problem that the company is facing and how our campaign will address that</a:t>
            </a:r>
          </a:p>
        </p:txBody>
      </p:sp>
      <p:sp>
        <p:nvSpPr>
          <p:cNvPr id="4" name="Slide Number Placeholder 3"/>
          <p:cNvSpPr>
            <a:spLocks noGrp="1"/>
          </p:cNvSpPr>
          <p:nvPr>
            <p:ph type="sldNum" sz="quarter" idx="5"/>
          </p:nvPr>
        </p:nvSpPr>
        <p:spPr/>
        <p:txBody>
          <a:bodyPr/>
          <a:lstStyle/>
          <a:p>
            <a:fld id="{1EA9F0F4-C69D-42A1-B804-1B17671DEE0D}" type="slidenum">
              <a:rPr lang="en-CA" smtClean="0"/>
              <a:t>1</a:t>
            </a:fld>
            <a:endParaRPr lang="en-CA"/>
          </a:p>
        </p:txBody>
      </p:sp>
    </p:spTree>
    <p:extLst>
      <p:ext uri="{BB962C8B-B14F-4D97-AF65-F5344CB8AC3E}">
        <p14:creationId xmlns:p14="http://schemas.microsoft.com/office/powerpoint/2010/main" val="153734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Starting with an overview of the industry, we can see the major segments in the industry</a:t>
            </a:r>
          </a:p>
          <a:p>
            <a:r>
              <a:rPr lang="en-CA" sz="1800" dirty="0">
                <a:effectLst/>
                <a:latin typeface="Calibri" panose="020F0502020204030204" pitchFamily="34" charset="0"/>
                <a:cs typeface="Times New Roman" panose="02020603050405020304" pitchFamily="18" charset="0"/>
              </a:rPr>
              <a:t>Going over to market share, we see that </a:t>
            </a:r>
            <a:r>
              <a:rPr lang="en-US" sz="1800" dirty="0">
                <a:effectLst/>
                <a:latin typeface="Calibri" panose="020F0502020204030204" pitchFamily="34" charset="0"/>
                <a:cs typeface="Times New Roman" panose="02020603050405020304" pitchFamily="18" charset="0"/>
              </a:rPr>
              <a:t>the industry that is characterized by a large number of competitors and low market shares. </a:t>
            </a:r>
            <a:r>
              <a:rPr lang="en-US" sz="1200" dirty="0">
                <a:effectLst/>
                <a:latin typeface="Calibri" panose="020F0502020204030204" pitchFamily="34" charset="0"/>
                <a:cs typeface="Times New Roman" panose="02020603050405020304" pitchFamily="18" charset="0"/>
              </a:rPr>
              <a:t>Victoria’s Secret is the market leader with a market share of slightly over 10%. </a:t>
            </a:r>
            <a:endParaRPr lang="en-CA" dirty="0"/>
          </a:p>
        </p:txBody>
      </p:sp>
      <p:sp>
        <p:nvSpPr>
          <p:cNvPr id="4" name="Slide Number Placeholder 3"/>
          <p:cNvSpPr>
            <a:spLocks noGrp="1"/>
          </p:cNvSpPr>
          <p:nvPr>
            <p:ph type="sldNum" sz="quarter" idx="5"/>
          </p:nvPr>
        </p:nvSpPr>
        <p:spPr/>
        <p:txBody>
          <a:bodyPr/>
          <a:lstStyle/>
          <a:p>
            <a:fld id="{1EA9F0F4-C69D-42A1-B804-1B17671DEE0D}" type="slidenum">
              <a:rPr lang="en-CA" smtClean="0"/>
              <a:t>2</a:t>
            </a:fld>
            <a:endParaRPr lang="en-CA"/>
          </a:p>
        </p:txBody>
      </p:sp>
    </p:spTree>
    <p:extLst>
      <p:ext uri="{BB962C8B-B14F-4D97-AF65-F5344CB8AC3E}">
        <p14:creationId xmlns:p14="http://schemas.microsoft.com/office/powerpoint/2010/main" val="1766827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talking about the company itself and what it offers, VS is a specialty..</a:t>
            </a:r>
          </a:p>
          <a:p>
            <a:r>
              <a:rPr lang="en-CA" dirty="0"/>
              <a:t>What’s makes the brand special is that it offers..</a:t>
            </a:r>
          </a:p>
          <a:p>
            <a:r>
              <a:rPr lang="en-CA" dirty="0"/>
              <a:t>Coming to the company’s sales across different channels, 53% of..</a:t>
            </a:r>
          </a:p>
        </p:txBody>
      </p:sp>
      <p:sp>
        <p:nvSpPr>
          <p:cNvPr id="4" name="Slide Number Placeholder 3"/>
          <p:cNvSpPr>
            <a:spLocks noGrp="1"/>
          </p:cNvSpPr>
          <p:nvPr>
            <p:ph type="sldNum" sz="quarter" idx="5"/>
          </p:nvPr>
        </p:nvSpPr>
        <p:spPr/>
        <p:txBody>
          <a:bodyPr/>
          <a:lstStyle/>
          <a:p>
            <a:fld id="{1EA9F0F4-C69D-42A1-B804-1B17671DEE0D}" type="slidenum">
              <a:rPr lang="en-CA" smtClean="0"/>
              <a:t>3</a:t>
            </a:fld>
            <a:endParaRPr lang="en-CA"/>
          </a:p>
        </p:txBody>
      </p:sp>
    </p:spTree>
    <p:extLst>
      <p:ext uri="{BB962C8B-B14F-4D97-AF65-F5344CB8AC3E}">
        <p14:creationId xmlns:p14="http://schemas.microsoft.com/office/powerpoint/2010/main" val="403737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4374B9-1285-4059-B207-D20BA7C3DE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141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4374B9-1285-4059-B207-D20BA7C3DE3B}" type="slidenum">
              <a:rPr lang="en-US" smtClean="0"/>
              <a:t>12</a:t>
            </a:fld>
            <a:endParaRPr lang="en-US"/>
          </a:p>
        </p:txBody>
      </p:sp>
    </p:spTree>
    <p:extLst>
      <p:ext uri="{BB962C8B-B14F-4D97-AF65-F5344CB8AC3E}">
        <p14:creationId xmlns:p14="http://schemas.microsoft.com/office/powerpoint/2010/main" val="3924208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1CD43-73DC-4C41-B4D5-EA5D5B4633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4136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4663-3AFF-BB36-391E-BEBF1D56EA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7CBA1A5-CD66-4826-9E75-0BAF02C69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35A3DBA-ECF7-0F13-2EA4-346F4CB31A71}"/>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B2BFB443-9FF1-C18E-CECF-197C5A1B7BC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DAEFB8A-DF50-72E5-7E9D-34C13B861062}"/>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236506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26BC-82F0-9AE5-087E-19443DB8CF9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3A11710-2B30-C663-BB1C-83464D122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47E887-52C7-53F3-6886-7F17F413AB04}"/>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2DE2BFA8-1A16-BA2F-F00F-DF149EDD9E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31F9E5-F656-E54A-AF0F-71E081F8F1B7}"/>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76283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C1F28-D103-FE41-90ED-C0FA723032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A561A1-8AE1-746F-67AF-4793A57A2D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785EC8-116A-8A52-E15A-F0DE25BAB317}"/>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4701DC47-8615-9FF3-9E35-183D77CFCF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672588-FD22-2CA7-1436-E3378DC1B592}"/>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3487296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2"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61" y="2046235"/>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61" y="2425738"/>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7" y="2046235"/>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7" y="2425738"/>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61" y="4180978"/>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61" y="4562978"/>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7" y="4180978"/>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7" y="4562978"/>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572999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4663-3AFF-BB36-391E-BEBF1D56EA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7CBA1A5-CD66-4826-9E75-0BAF02C69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35A3DBA-ECF7-0F13-2EA4-346F4CB31A71}"/>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B2BFB443-9FF1-C18E-CECF-197C5A1B7BC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DAEFB8A-DF50-72E5-7E9D-34C13B861062}"/>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716455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881A-0143-6A04-F044-9544DCDF1D3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F8285F-0B88-88FD-28CC-56EC7D6D01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880BB5-07D0-050D-8CF1-8BD08EF6B7CD}"/>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29CFD460-E479-5235-A989-F264F722D7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713396D-5E6F-EC68-2F98-A54EC4ABBB07}"/>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722804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9C37-FD4D-BEC1-2AD3-542643BA2E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87F34A9-05DD-62DB-671B-5E7485BCAB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C6D732-41FB-F331-700F-D2A526E654DD}"/>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FB0AA405-FA6B-51B0-A11A-40AE7ED1608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0970F8-2E62-414B-0E76-191A48D08C36}"/>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1456493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7D31-8B66-CCF9-9EC8-4E4B5D20045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7A6EAA8-8CB4-C156-B176-78DF7D6C1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AC4DFC2-718D-0AC9-CB2A-0989F7D66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6C1DE06-444B-D690-28C4-C5B94D66D9D5}"/>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6" name="Footer Placeholder 5">
            <a:extLst>
              <a:ext uri="{FF2B5EF4-FFF2-40B4-BE49-F238E27FC236}">
                <a16:creationId xmlns:a16="http://schemas.microsoft.com/office/drawing/2014/main" id="{5F31DFCE-6657-859D-D0E8-83239378EA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A9772E-9A97-A115-E78B-A670EACFF97F}"/>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3084849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6270-86BE-798E-20F9-86DD20D904E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352EFC6-DFF3-0CEF-D14B-7EB668A64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1678C0-5F02-5154-C893-B86051FCA5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35CD74D-E1A9-F26F-FDAE-51A7ED717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EDA9C-16DD-6146-02A9-F0D362A74C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7BC9048-8137-0A63-6894-A80806E5EC56}"/>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8" name="Footer Placeholder 7">
            <a:extLst>
              <a:ext uri="{FF2B5EF4-FFF2-40B4-BE49-F238E27FC236}">
                <a16:creationId xmlns:a16="http://schemas.microsoft.com/office/drawing/2014/main" id="{5725A4B8-69C4-470F-6296-97A63CB81E6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A8F7A8C-B916-9CB5-9FAC-DF5ABDC8F26D}"/>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4162824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0816-186C-597F-674D-760F8A3460B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4BD4A23-60A8-ECF0-7630-825803A648BC}"/>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4" name="Footer Placeholder 3">
            <a:extLst>
              <a:ext uri="{FF2B5EF4-FFF2-40B4-BE49-F238E27FC236}">
                <a16:creationId xmlns:a16="http://schemas.microsoft.com/office/drawing/2014/main" id="{7EC75C55-9870-9D86-7EA1-43E0E3C2E2A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66BB636-9030-AC41-3B07-362884C9341D}"/>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50125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96266-A067-3C9C-C8FA-E7B6D3D86C95}"/>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3" name="Footer Placeholder 2">
            <a:extLst>
              <a:ext uri="{FF2B5EF4-FFF2-40B4-BE49-F238E27FC236}">
                <a16:creationId xmlns:a16="http://schemas.microsoft.com/office/drawing/2014/main" id="{F62BEBB8-AD3B-BF38-A8F1-3F512A45C3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C45124E-5567-6832-D4F2-FFD252F482A6}"/>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140416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881A-0143-6A04-F044-9544DCDF1D3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F8285F-0B88-88FD-28CC-56EC7D6D01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880BB5-07D0-050D-8CF1-8BD08EF6B7CD}"/>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29CFD460-E479-5235-A989-F264F722D7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713396D-5E6F-EC68-2F98-A54EC4ABBB07}"/>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1095438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EC0C-D4C6-E926-A083-61EE48B17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BA77475-3035-DB4B-5FAC-1A9F21D20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4E6D867-9DB5-90DC-DF68-CB5A6E3DE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BC5C0-BF2B-7425-CD2B-C33CBD54BA2F}"/>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6" name="Footer Placeholder 5">
            <a:extLst>
              <a:ext uri="{FF2B5EF4-FFF2-40B4-BE49-F238E27FC236}">
                <a16:creationId xmlns:a16="http://schemas.microsoft.com/office/drawing/2014/main" id="{D03E91B1-E077-415F-D535-C273FCA083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26D3CB7-5172-2523-7D81-3F70639ADB24}"/>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1975267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778A-7181-DE43-63C0-B9714692C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3B96211-623B-9DC9-099C-4F7ECA9017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2670352-D6A4-C2ED-1AA8-0CACE0E5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A05B0-454C-47AA-BC01-CD837568F0DF}"/>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6" name="Footer Placeholder 5">
            <a:extLst>
              <a:ext uri="{FF2B5EF4-FFF2-40B4-BE49-F238E27FC236}">
                <a16:creationId xmlns:a16="http://schemas.microsoft.com/office/drawing/2014/main" id="{602782F7-F0D5-F76E-FA8E-ED33FC76C20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56B8D13-B220-6907-AC19-27F008881990}"/>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1656034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26BC-82F0-9AE5-087E-19443DB8CF9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3A11710-2B30-C663-BB1C-83464D122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47E887-52C7-53F3-6886-7F17F413AB04}"/>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2DE2BFA8-1A16-BA2F-F00F-DF149EDD9E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31F9E5-F656-E54A-AF0F-71E081F8F1B7}"/>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3792701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C1F28-D103-FE41-90ED-C0FA723032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A561A1-8AE1-746F-67AF-4793A57A2D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785EC8-116A-8A52-E15A-F0DE25BAB317}"/>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4701DC47-8615-9FF3-9E35-183D77CFCF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672588-FD22-2CA7-1436-E3378DC1B592}"/>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2022141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2"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61" y="2046235"/>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61" y="2425738"/>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7" y="2046235"/>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7" y="2425738"/>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61" y="4180978"/>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61" y="4562978"/>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7" y="4180978"/>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7" y="4562978"/>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87738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4696918-56A8-1D45-B1E5-DC983C184388}"/>
              </a:ext>
            </a:extLst>
          </p:cNvPr>
          <p:cNvSpPr>
            <a:spLocks noGrp="1"/>
          </p:cNvSpPr>
          <p:nvPr>
            <p:ph type="ctrTitle"/>
          </p:nvPr>
        </p:nvSpPr>
        <p:spPr>
          <a:xfrm>
            <a:off x="914400" y="12099"/>
            <a:ext cx="10363200" cy="559401"/>
          </a:xfrm>
        </p:spPr>
        <p:txBody>
          <a:bodyPr>
            <a:normAutofit/>
          </a:bodyPr>
          <a:lstStyle>
            <a:lvl1pPr>
              <a:defRPr sz="3273"/>
            </a:lvl1pPr>
          </a:lstStyle>
          <a:p>
            <a:r>
              <a:rPr lang="en-US"/>
              <a:t>Click to edit Master title style</a:t>
            </a:r>
          </a:p>
        </p:txBody>
      </p:sp>
    </p:spTree>
    <p:extLst>
      <p:ext uri="{BB962C8B-B14F-4D97-AF65-F5344CB8AC3E}">
        <p14:creationId xmlns:p14="http://schemas.microsoft.com/office/powerpoint/2010/main" val="307081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9C37-FD4D-BEC1-2AD3-542643BA2E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87F34A9-05DD-62DB-671B-5E7485BCAB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C6D732-41FB-F331-700F-D2A526E654DD}"/>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FB0AA405-FA6B-51B0-A11A-40AE7ED1608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0970F8-2E62-414B-0E76-191A48D08C36}"/>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186169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7D31-8B66-CCF9-9EC8-4E4B5D20045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7A6EAA8-8CB4-C156-B176-78DF7D6C1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AC4DFC2-718D-0AC9-CB2A-0989F7D66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6C1DE06-444B-D690-28C4-C5B94D66D9D5}"/>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6" name="Footer Placeholder 5">
            <a:extLst>
              <a:ext uri="{FF2B5EF4-FFF2-40B4-BE49-F238E27FC236}">
                <a16:creationId xmlns:a16="http://schemas.microsoft.com/office/drawing/2014/main" id="{5F31DFCE-6657-859D-D0E8-83239378EA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A9772E-9A97-A115-E78B-A670EACFF97F}"/>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123621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6270-86BE-798E-20F9-86DD20D904E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352EFC6-DFF3-0CEF-D14B-7EB668A64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1678C0-5F02-5154-C893-B86051FCA5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35CD74D-E1A9-F26F-FDAE-51A7ED717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EDA9C-16DD-6146-02A9-F0D362A74C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7BC9048-8137-0A63-6894-A80806E5EC56}"/>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8" name="Footer Placeholder 7">
            <a:extLst>
              <a:ext uri="{FF2B5EF4-FFF2-40B4-BE49-F238E27FC236}">
                <a16:creationId xmlns:a16="http://schemas.microsoft.com/office/drawing/2014/main" id="{5725A4B8-69C4-470F-6296-97A63CB81E6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A8F7A8C-B916-9CB5-9FAC-DF5ABDC8F26D}"/>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154434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0816-186C-597F-674D-760F8A3460B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4BD4A23-60A8-ECF0-7630-825803A648BC}"/>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4" name="Footer Placeholder 3">
            <a:extLst>
              <a:ext uri="{FF2B5EF4-FFF2-40B4-BE49-F238E27FC236}">
                <a16:creationId xmlns:a16="http://schemas.microsoft.com/office/drawing/2014/main" id="{7EC75C55-9870-9D86-7EA1-43E0E3C2E2A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66BB636-9030-AC41-3B07-362884C9341D}"/>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121502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96266-A067-3C9C-C8FA-E7B6D3D86C95}"/>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3" name="Footer Placeholder 2">
            <a:extLst>
              <a:ext uri="{FF2B5EF4-FFF2-40B4-BE49-F238E27FC236}">
                <a16:creationId xmlns:a16="http://schemas.microsoft.com/office/drawing/2014/main" id="{F62BEBB8-AD3B-BF38-A8F1-3F512A45C3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C45124E-5567-6832-D4F2-FFD252F482A6}"/>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284289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EC0C-D4C6-E926-A083-61EE48B17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BA77475-3035-DB4B-5FAC-1A9F21D20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4E6D867-9DB5-90DC-DF68-CB5A6E3DE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BC5C0-BF2B-7425-CD2B-C33CBD54BA2F}"/>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6" name="Footer Placeholder 5">
            <a:extLst>
              <a:ext uri="{FF2B5EF4-FFF2-40B4-BE49-F238E27FC236}">
                <a16:creationId xmlns:a16="http://schemas.microsoft.com/office/drawing/2014/main" id="{D03E91B1-E077-415F-D535-C273FCA083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26D3CB7-5172-2523-7D81-3F70639ADB24}"/>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270212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778A-7181-DE43-63C0-B9714692C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3B96211-623B-9DC9-099C-4F7ECA9017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2670352-D6A4-C2ED-1AA8-0CACE0E5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A05B0-454C-47AA-BC01-CD837568F0DF}"/>
              </a:ext>
            </a:extLst>
          </p:cNvPr>
          <p:cNvSpPr>
            <a:spLocks noGrp="1"/>
          </p:cNvSpPr>
          <p:nvPr>
            <p:ph type="dt" sz="half" idx="10"/>
          </p:nvPr>
        </p:nvSpPr>
        <p:spPr/>
        <p:txBody>
          <a:bodyPr/>
          <a:lstStyle/>
          <a:p>
            <a:fld id="{19D338DD-E9ED-4D0F-A054-8853D67A8869}" type="datetimeFigureOut">
              <a:rPr lang="en-CA" smtClean="0"/>
              <a:t>2022-07-25</a:t>
            </a:fld>
            <a:endParaRPr lang="en-CA"/>
          </a:p>
        </p:txBody>
      </p:sp>
      <p:sp>
        <p:nvSpPr>
          <p:cNvPr id="6" name="Footer Placeholder 5">
            <a:extLst>
              <a:ext uri="{FF2B5EF4-FFF2-40B4-BE49-F238E27FC236}">
                <a16:creationId xmlns:a16="http://schemas.microsoft.com/office/drawing/2014/main" id="{602782F7-F0D5-F76E-FA8E-ED33FC76C20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56B8D13-B220-6907-AC19-27F008881990}"/>
              </a:ext>
            </a:extLst>
          </p:cNvPr>
          <p:cNvSpPr>
            <a:spLocks noGrp="1"/>
          </p:cNvSpPr>
          <p:nvPr>
            <p:ph type="sldNum" sz="quarter" idx="12"/>
          </p:nvPr>
        </p:nvSpPr>
        <p:spPr/>
        <p:txBody>
          <a:bodyPr/>
          <a:lstStyle/>
          <a:p>
            <a:fld id="{55D77214-9024-4993-817D-6B7C0FE40300}" type="slidenum">
              <a:rPr lang="en-CA" smtClean="0"/>
              <a:t>‹#›</a:t>
            </a:fld>
            <a:endParaRPr lang="en-CA"/>
          </a:p>
        </p:txBody>
      </p:sp>
    </p:spTree>
    <p:extLst>
      <p:ext uri="{BB962C8B-B14F-4D97-AF65-F5344CB8AC3E}">
        <p14:creationId xmlns:p14="http://schemas.microsoft.com/office/powerpoint/2010/main" val="202893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59777-70F3-295E-20C8-B9C31642C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544B6A2-DDC3-15B7-8E14-B175B35AA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144797-10DF-5644-6F63-BC5DF90FD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FB14843F-9084-FB23-6E80-B900E0B7B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C33D457-370A-746A-3E34-B0471476D8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77214-9024-4993-817D-6B7C0FE40300}" type="slidenum">
              <a:rPr lang="en-CA" smtClean="0"/>
              <a:t>‹#›</a:t>
            </a:fld>
            <a:endParaRPr lang="en-CA"/>
          </a:p>
        </p:txBody>
      </p:sp>
    </p:spTree>
    <p:extLst>
      <p:ext uri="{BB962C8B-B14F-4D97-AF65-F5344CB8AC3E}">
        <p14:creationId xmlns:p14="http://schemas.microsoft.com/office/powerpoint/2010/main" val="1031810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59777-70F3-295E-20C8-B9C31642C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544B6A2-DDC3-15B7-8E14-B175B35AA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144797-10DF-5644-6F63-BC5DF90FD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338DD-E9ED-4D0F-A054-8853D67A8869}" type="datetimeFigureOut">
              <a:rPr lang="en-CA" smtClean="0"/>
              <a:t>2022-07-25</a:t>
            </a:fld>
            <a:endParaRPr lang="en-CA"/>
          </a:p>
        </p:txBody>
      </p:sp>
      <p:sp>
        <p:nvSpPr>
          <p:cNvPr id="5" name="Footer Placeholder 4">
            <a:extLst>
              <a:ext uri="{FF2B5EF4-FFF2-40B4-BE49-F238E27FC236}">
                <a16:creationId xmlns:a16="http://schemas.microsoft.com/office/drawing/2014/main" id="{FB14843F-9084-FB23-6E80-B900E0B7B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C33D457-370A-746A-3E34-B0471476D8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77214-9024-4993-817D-6B7C0FE40300}" type="slidenum">
              <a:rPr lang="en-CA" smtClean="0"/>
              <a:t>‹#›</a:t>
            </a:fld>
            <a:endParaRPr lang="en-CA"/>
          </a:p>
        </p:txBody>
      </p:sp>
    </p:spTree>
    <p:extLst>
      <p:ext uri="{BB962C8B-B14F-4D97-AF65-F5344CB8AC3E}">
        <p14:creationId xmlns:p14="http://schemas.microsoft.com/office/powerpoint/2010/main" val="470122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CqQEis1thts"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youtube.com/watch?v=2PAO--FaPs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hart" Target="../charts/chart2.xml"/><Relationship Id="rId4" Type="http://schemas.openxmlformats.org/officeDocument/2006/relationships/chart" Target="../charts/char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change.org/p/victoriassecret-apologise-for-your-damaging-perfect-body-campaign-iamperfec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victoriassecretandco.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3.jpeg"/><Relationship Id="rId4" Type="http://schemas.openxmlformats.org/officeDocument/2006/relationships/hyperlink" Target="https://www.facebook.com/VictoriasSecretCanada/photos/49878678075171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4.xml"/><Relationship Id="rId4" Type="http://schemas.openxmlformats.org/officeDocument/2006/relationships/hyperlink" Target="https://www.facebook.com/VictoriasSecretCanada/photos/a.338119896818404/83899842006388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clothing, underpants&#10;&#10;Description automatically generated">
            <a:extLst>
              <a:ext uri="{FF2B5EF4-FFF2-40B4-BE49-F238E27FC236}">
                <a16:creationId xmlns:a16="http://schemas.microsoft.com/office/drawing/2014/main" id="{F0EF04AC-8B12-BDF4-EC4B-59DDB6A6D8BE}"/>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r="469"/>
          <a:stretch/>
        </p:blipFill>
        <p:spPr>
          <a:xfrm>
            <a:off x="20" y="10"/>
            <a:ext cx="12188930" cy="6857990"/>
          </a:xfrm>
          <a:prstGeom prst="rect">
            <a:avLst/>
          </a:prstGeom>
        </p:spPr>
      </p:pic>
      <p:sp>
        <p:nvSpPr>
          <p:cNvPr id="2" name="Title 1">
            <a:extLst>
              <a:ext uri="{FF2B5EF4-FFF2-40B4-BE49-F238E27FC236}">
                <a16:creationId xmlns:a16="http://schemas.microsoft.com/office/drawing/2014/main" id="{3E3E41A1-033E-F403-7B01-C8073B4E8183}"/>
              </a:ext>
            </a:extLst>
          </p:cNvPr>
          <p:cNvSpPr>
            <a:spLocks noGrp="1"/>
          </p:cNvSpPr>
          <p:nvPr>
            <p:ph type="ctrTitle"/>
          </p:nvPr>
        </p:nvSpPr>
        <p:spPr>
          <a:xfrm>
            <a:off x="1524000" y="1122363"/>
            <a:ext cx="9144000" cy="3063240"/>
          </a:xfrm>
        </p:spPr>
        <p:txBody>
          <a:bodyPr>
            <a:normAutofit/>
          </a:bodyPr>
          <a:lstStyle/>
          <a:p>
            <a:r>
              <a:rPr lang="en-CA" sz="6600" dirty="0">
                <a:solidFill>
                  <a:srgbClr val="FFFFFF"/>
                </a:solidFill>
              </a:rPr>
              <a:t>IMC Campaign 2022</a:t>
            </a:r>
          </a:p>
        </p:txBody>
      </p:sp>
      <p:sp>
        <p:nvSpPr>
          <p:cNvPr id="3" name="Subtitle 2">
            <a:extLst>
              <a:ext uri="{FF2B5EF4-FFF2-40B4-BE49-F238E27FC236}">
                <a16:creationId xmlns:a16="http://schemas.microsoft.com/office/drawing/2014/main" id="{BCFCE822-DE1E-09D6-D5B1-176B0A180C8B}"/>
              </a:ext>
            </a:extLst>
          </p:cNvPr>
          <p:cNvSpPr>
            <a:spLocks noGrp="1"/>
          </p:cNvSpPr>
          <p:nvPr>
            <p:ph type="subTitle" idx="1"/>
          </p:nvPr>
        </p:nvSpPr>
        <p:spPr>
          <a:xfrm>
            <a:off x="1527048" y="4599432"/>
            <a:ext cx="9144000" cy="1536192"/>
          </a:xfrm>
        </p:spPr>
        <p:txBody>
          <a:bodyPr>
            <a:normAutofit/>
          </a:bodyPr>
          <a:lstStyle/>
          <a:p>
            <a:r>
              <a:rPr lang="en-CA" sz="1900" u="sng">
                <a:solidFill>
                  <a:srgbClr val="FFFFFF"/>
                </a:solidFill>
              </a:rPr>
              <a:t>Team 6</a:t>
            </a:r>
          </a:p>
          <a:p>
            <a:r>
              <a:rPr lang="en-CA" sz="1900">
                <a:solidFill>
                  <a:srgbClr val="FFFFFF"/>
                </a:solidFill>
              </a:rPr>
              <a:t>Laura Camacho Morales</a:t>
            </a:r>
          </a:p>
          <a:p>
            <a:r>
              <a:rPr lang="en-CA" sz="1900">
                <a:solidFill>
                  <a:srgbClr val="FFFFFF"/>
                </a:solidFill>
              </a:rPr>
              <a:t>Maryna Khatnyuk</a:t>
            </a:r>
          </a:p>
          <a:p>
            <a:r>
              <a:rPr lang="en-CA" sz="1900">
                <a:solidFill>
                  <a:srgbClr val="FFFFFF"/>
                </a:solidFill>
              </a:rPr>
              <a:t>Muhammad Ali Mirza</a:t>
            </a:r>
          </a:p>
          <a:p>
            <a:endParaRPr lang="en-CA" sz="1900">
              <a:solidFill>
                <a:srgbClr val="FFFFFF"/>
              </a:solidFill>
            </a:endParaRP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8121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Media Selection Rationale</a:t>
            </a:r>
          </a:p>
        </p:txBody>
      </p:sp>
      <p:sp>
        <p:nvSpPr>
          <p:cNvPr id="10" name="Content Placeholder 9">
            <a:extLst>
              <a:ext uri="{FF2B5EF4-FFF2-40B4-BE49-F238E27FC236}">
                <a16:creationId xmlns:a16="http://schemas.microsoft.com/office/drawing/2014/main" id="{72348C41-FA3E-118B-5A0C-4BCEF2EFD57B}"/>
              </a:ext>
            </a:extLst>
          </p:cNvPr>
          <p:cNvSpPr>
            <a:spLocks noGrp="1"/>
          </p:cNvSpPr>
          <p:nvPr>
            <p:ph idx="1"/>
          </p:nvPr>
        </p:nvSpPr>
        <p:spPr>
          <a:xfrm>
            <a:off x="462924" y="1690688"/>
            <a:ext cx="10845800" cy="4046380"/>
          </a:xfrm>
        </p:spPr>
        <p:txBody>
          <a:bodyPr>
            <a:normAutofit/>
          </a:bodyPr>
          <a:lstStyle/>
          <a:p>
            <a:pPr marL="0" indent="0">
              <a:buNone/>
            </a:pPr>
            <a:r>
              <a:rPr lang="en-CA" sz="1800" dirty="0">
                <a:effectLst>
                  <a:glow rad="63500">
                    <a:schemeClr val="accent2">
                      <a:satMod val="175000"/>
                      <a:alpha val="40000"/>
                    </a:schemeClr>
                  </a:glow>
                </a:effectLst>
                <a:latin typeface="Calibri" panose="020F0502020204030204" pitchFamily="34" charset="0"/>
                <a:cs typeface="Times New Roman" panose="02020603050405020304" pitchFamily="18" charset="0"/>
              </a:rPr>
              <a:t>Out-of-home (billboards, </a:t>
            </a:r>
            <a:r>
              <a:rPr lang="en-US" sz="1800" dirty="0">
                <a:effectLst>
                  <a:glow rad="63500">
                    <a:schemeClr val="accent2">
                      <a:satMod val="175000"/>
                      <a:alpha val="40000"/>
                    </a:schemeClr>
                  </a:glow>
                </a:effectLst>
                <a:latin typeface="Calibri" panose="020F0502020204030204" pitchFamily="34" charset="0"/>
                <a:cs typeface="Times New Roman" panose="02020603050405020304" pitchFamily="18" charset="0"/>
              </a:rPr>
              <a:t>digital video boards and digital LED canvas walls</a:t>
            </a:r>
            <a:r>
              <a:rPr lang="en-CA" sz="1800" dirty="0">
                <a:effectLst>
                  <a:glow rad="63500">
                    <a:schemeClr val="accent2">
                      <a:satMod val="175000"/>
                      <a:alpha val="40000"/>
                    </a:schemeClr>
                  </a:glow>
                </a:effectLst>
                <a:latin typeface="Calibri" panose="020F0502020204030204" pitchFamily="34" charset="0"/>
                <a:cs typeface="Times New Roman" panose="02020603050405020304" pitchFamily="18" charset="0"/>
              </a:rPr>
              <a:t>)</a:t>
            </a:r>
          </a:p>
          <a:p>
            <a:r>
              <a:rPr lang="en-CA" sz="1800" dirty="0">
                <a:latin typeface="Calibri" panose="020F0502020204030204" pitchFamily="34" charset="0"/>
                <a:cs typeface="Times New Roman" panose="02020603050405020304" pitchFamily="18" charset="0"/>
              </a:rPr>
              <a:t>Create mass awareness.</a:t>
            </a:r>
          </a:p>
          <a:p>
            <a:r>
              <a:rPr lang="en-CA" sz="1800" dirty="0">
                <a:latin typeface="Calibri" panose="020F0502020204030204" pitchFamily="34" charset="0"/>
                <a:cs typeface="Times New Roman" panose="02020603050405020304" pitchFamily="18" charset="0"/>
              </a:rPr>
              <a:t>Reinforce message through daily exposure.</a:t>
            </a:r>
          </a:p>
          <a:p>
            <a:r>
              <a:rPr lang="en-CA" sz="1800" dirty="0">
                <a:latin typeface="Calibri" panose="020F0502020204030204" pitchFamily="34" charset="0"/>
                <a:cs typeface="Times New Roman" panose="02020603050405020304" pitchFamily="18" charset="0"/>
              </a:rPr>
              <a:t>Remind customers when they are out shopping and making actual purchase decisions.</a:t>
            </a:r>
          </a:p>
          <a:p>
            <a:pPr marL="0" indent="0">
              <a:buNone/>
            </a:pPr>
            <a:endParaRPr lang="en-CA" sz="1800" dirty="0">
              <a:latin typeface="Calibri" panose="020F0502020204030204" pitchFamily="34" charset="0"/>
              <a:cs typeface="Times New Roman" panose="02020603050405020304" pitchFamily="18" charset="0"/>
            </a:endParaRPr>
          </a:p>
          <a:p>
            <a:pPr marL="0" indent="0">
              <a:buNone/>
            </a:pPr>
            <a:r>
              <a:rPr lang="en-CA" sz="1800" dirty="0">
                <a:effectLst>
                  <a:glow rad="63500">
                    <a:schemeClr val="accent2">
                      <a:satMod val="175000"/>
                      <a:alpha val="40000"/>
                    </a:schemeClr>
                  </a:glow>
                </a:effectLst>
                <a:latin typeface="Calibri" panose="020F0502020204030204" pitchFamily="34" charset="0"/>
                <a:cs typeface="Times New Roman" panose="02020603050405020304" pitchFamily="18" charset="0"/>
              </a:rPr>
              <a:t>Print (fashion magazines)</a:t>
            </a:r>
          </a:p>
          <a:p>
            <a:r>
              <a:rPr lang="en-CA" sz="1800" dirty="0">
                <a:latin typeface="Calibri" panose="020F0502020204030204" pitchFamily="34" charset="0"/>
                <a:cs typeface="Times New Roman" panose="02020603050405020304" pitchFamily="18" charset="0"/>
              </a:rPr>
              <a:t>Profile matching: Better targeting of the image-conscious customer.</a:t>
            </a:r>
          </a:p>
          <a:p>
            <a:r>
              <a:rPr lang="en-CA" sz="1800" dirty="0">
                <a:latin typeface="Calibri" panose="020F0502020204030204" pitchFamily="34" charset="0"/>
                <a:cs typeface="Times New Roman" panose="02020603050405020304" pitchFamily="18" charset="0"/>
              </a:rPr>
              <a:t>Association with prestigious </a:t>
            </a:r>
            <a:r>
              <a:rPr lang="en-US" sz="1800" dirty="0">
                <a:latin typeface="Calibri" panose="020F0502020204030204" pitchFamily="34" charset="0"/>
                <a:cs typeface="Times New Roman" panose="02020603050405020304" pitchFamily="18" charset="0"/>
              </a:rPr>
              <a:t>fashion magazines will help portray a top-of-the-line trendy brand image that will create desire and preference.</a:t>
            </a:r>
            <a:endParaRPr lang="en-CA" sz="1800" dirty="0">
              <a:latin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pPr marL="0" indent="0">
              <a:buNone/>
            </a:pPr>
            <a:endParaRPr lang="en-CA" sz="1800" dirty="0">
              <a:latin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408430352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Media Selection Rationale</a:t>
            </a:r>
          </a:p>
        </p:txBody>
      </p:sp>
      <p:sp>
        <p:nvSpPr>
          <p:cNvPr id="10" name="Content Placeholder 9">
            <a:extLst>
              <a:ext uri="{FF2B5EF4-FFF2-40B4-BE49-F238E27FC236}">
                <a16:creationId xmlns:a16="http://schemas.microsoft.com/office/drawing/2014/main" id="{72348C41-FA3E-118B-5A0C-4BCEF2EFD57B}"/>
              </a:ext>
            </a:extLst>
          </p:cNvPr>
          <p:cNvSpPr>
            <a:spLocks noGrp="1"/>
          </p:cNvSpPr>
          <p:nvPr>
            <p:ph idx="1"/>
          </p:nvPr>
        </p:nvSpPr>
        <p:spPr>
          <a:xfrm>
            <a:off x="508000" y="1543050"/>
            <a:ext cx="10845800" cy="5086349"/>
          </a:xfrm>
        </p:spPr>
        <p:txBody>
          <a:bodyPr>
            <a:normAutofit/>
          </a:bodyPr>
          <a:lstStyle/>
          <a:p>
            <a:pPr marL="0" indent="0">
              <a:buNone/>
            </a:pPr>
            <a:r>
              <a:rPr lang="en-CA" sz="1800" dirty="0">
                <a:effectLst>
                  <a:glow rad="63500">
                    <a:schemeClr val="accent2">
                      <a:satMod val="175000"/>
                      <a:alpha val="40000"/>
                    </a:schemeClr>
                  </a:glow>
                </a:effectLst>
                <a:latin typeface="Calibri" panose="020F0502020204030204" pitchFamily="34" charset="0"/>
                <a:cs typeface="Times New Roman" panose="02020603050405020304" pitchFamily="18" charset="0"/>
              </a:rPr>
              <a:t>Online (display and video ads </a:t>
            </a:r>
            <a:r>
              <a:rPr lang="en-US" sz="1800" dirty="0">
                <a:effectLst>
                  <a:glow rad="63500">
                    <a:schemeClr val="accent2">
                      <a:satMod val="175000"/>
                      <a:alpha val="40000"/>
                    </a:schemeClr>
                  </a:glow>
                </a:effectLst>
                <a:latin typeface="Calibri" panose="020F0502020204030204" pitchFamily="34" charset="0"/>
                <a:cs typeface="Times New Roman" panose="02020603050405020304" pitchFamily="18" charset="0"/>
              </a:rPr>
              <a:t>on third-party websites/apps, including social media</a:t>
            </a:r>
            <a:r>
              <a:rPr lang="en-CA" sz="1800" dirty="0">
                <a:effectLst>
                  <a:glow rad="63500">
                    <a:schemeClr val="accent2">
                      <a:satMod val="175000"/>
                      <a:alpha val="40000"/>
                    </a:schemeClr>
                  </a:glow>
                </a:effectLst>
                <a:latin typeface="Calibri" panose="020F0502020204030204" pitchFamily="34" charset="0"/>
                <a:cs typeface="Times New Roman" panose="02020603050405020304" pitchFamily="18" charset="0"/>
              </a:rPr>
              <a:t>)</a:t>
            </a:r>
          </a:p>
          <a:p>
            <a:r>
              <a:rPr lang="en-US" sz="1800" dirty="0">
                <a:latin typeface="Calibri" panose="020F0502020204030204" pitchFamily="34" charset="0"/>
                <a:cs typeface="Times New Roman" panose="02020603050405020304" pitchFamily="18" charset="0"/>
              </a:rPr>
              <a:t>Better targeting to have more impact.</a:t>
            </a:r>
            <a:endParaRPr lang="en-CA" sz="1800" dirty="0">
              <a:latin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Ease of online content sharing will enable content to go viral, enhancing reach and awareness in a cost-efficient manner.</a:t>
            </a:r>
          </a:p>
          <a:p>
            <a:pPr marL="0" indent="0">
              <a:buNone/>
            </a:pPr>
            <a:endParaRPr lang="en-CA" sz="1800" dirty="0">
              <a:latin typeface="Calibri" panose="020F0502020204030204" pitchFamily="34" charset="0"/>
              <a:cs typeface="Times New Roman" panose="02020603050405020304" pitchFamily="18" charset="0"/>
            </a:endParaRPr>
          </a:p>
          <a:p>
            <a:pPr marL="0" indent="0">
              <a:buNone/>
            </a:pPr>
            <a:r>
              <a:rPr lang="en-CA" sz="1800" dirty="0">
                <a:effectLst>
                  <a:glow rad="63500">
                    <a:schemeClr val="accent2">
                      <a:satMod val="175000"/>
                      <a:alpha val="40000"/>
                    </a:schemeClr>
                  </a:glow>
                </a:effectLst>
                <a:latin typeface="Calibri" panose="020F0502020204030204" pitchFamily="34" charset="0"/>
                <a:cs typeface="Times New Roman" panose="02020603050405020304" pitchFamily="18" charset="0"/>
              </a:rPr>
              <a:t>Experiential (VS fashion show and in-store interactive mirrors)</a:t>
            </a:r>
          </a:p>
          <a:p>
            <a:r>
              <a:rPr lang="en-US" sz="1800" dirty="0">
                <a:latin typeface="Calibri" panose="020F0502020204030204" pitchFamily="34" charset="0"/>
                <a:cs typeface="Times New Roman" panose="02020603050405020304" pitchFamily="18" charset="0"/>
              </a:rPr>
              <a:t>The VS fashion show will engage the target market in a very personal way by having them represent the brand. </a:t>
            </a:r>
          </a:p>
          <a:p>
            <a:r>
              <a:rPr lang="en-US" sz="1800" dirty="0">
                <a:latin typeface="Calibri" panose="020F0502020204030204" pitchFamily="34" charset="0"/>
                <a:cs typeface="Times New Roman" panose="02020603050405020304" pitchFamily="18" charset="0"/>
              </a:rPr>
              <a:t>This will show the world the new image (inclusive) of VS and how it contrasts with the old image (exclusive).</a:t>
            </a:r>
          </a:p>
          <a:p>
            <a:r>
              <a:rPr lang="en-US" sz="1800" dirty="0">
                <a:latin typeface="Calibri" panose="020F0502020204030204" pitchFamily="34" charset="0"/>
                <a:cs typeface="Times New Roman" panose="02020603050405020304" pitchFamily="18" charset="0"/>
              </a:rPr>
              <a:t>The in-store interactive mirrors will feature light up angel wings that will enhance customer engagement and encourage store visits.</a:t>
            </a:r>
          </a:p>
          <a:p>
            <a:endParaRPr lang="en-CA"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Note: TV advertising is not recommended due to high costs and waning popularity among the target market that prefers online mediums. TV offers lesser value for advertising dollars spent as compared to online alternatives. </a:t>
            </a:r>
            <a:endParaRPr lang="en-CA" sz="1800" dirty="0">
              <a:latin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pPr marL="0" indent="0">
              <a:buNone/>
            </a:pPr>
            <a:endParaRPr lang="en-CA" sz="1800" dirty="0">
              <a:latin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2762360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descr="A picture containing person, clothing, underpants&#10;&#10;Description automatically generated">
            <a:extLst>
              <a:ext uri="{FF2B5EF4-FFF2-40B4-BE49-F238E27FC236}">
                <a16:creationId xmlns:a16="http://schemas.microsoft.com/office/drawing/2014/main" id="{EFB1AEBB-B35C-884A-89CA-475B9AC97861}"/>
              </a:ext>
            </a:extLst>
          </p:cNvPr>
          <p:cNvPicPr>
            <a:picLocks noChangeAspect="1"/>
          </p:cNvPicPr>
          <p:nvPr/>
        </p:nvPicPr>
        <p:blipFill rotWithShape="1">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0" y="-85224"/>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TextBox 1">
            <a:extLst>
              <a:ext uri="{FF2B5EF4-FFF2-40B4-BE49-F238E27FC236}">
                <a16:creationId xmlns:a16="http://schemas.microsoft.com/office/drawing/2014/main" id="{2F3BEA6E-01F5-3350-4703-3BBCD6318FDE}"/>
              </a:ext>
            </a:extLst>
          </p:cNvPr>
          <p:cNvSpPr txBox="1"/>
          <p:nvPr/>
        </p:nvSpPr>
        <p:spPr>
          <a:xfrm>
            <a:off x="73891" y="6434212"/>
            <a:ext cx="4796814" cy="338554"/>
          </a:xfrm>
          <a:prstGeom prst="rect">
            <a:avLst/>
          </a:prstGeom>
          <a:noFill/>
        </p:spPr>
        <p:txBody>
          <a:bodyPr wrap="square" rtlCol="0">
            <a:spAutoFit/>
          </a:bodyPr>
          <a:lstStyle/>
          <a:p>
            <a:r>
              <a:rPr lang="en-US" sz="800" dirty="0">
                <a:solidFill>
                  <a:srgbClr val="F8B5C8"/>
                </a:solidFill>
              </a:rPr>
              <a:t>Image source: Sports Illustrated, https://twitter.com/SI_Swimsuit/status/1246890415611150337?ref_src=twsrc%5Etfw</a:t>
            </a:r>
          </a:p>
        </p:txBody>
      </p:sp>
      <p:sp>
        <p:nvSpPr>
          <p:cNvPr id="46" name="Text Placeholder 9">
            <a:extLst>
              <a:ext uri="{FF2B5EF4-FFF2-40B4-BE49-F238E27FC236}">
                <a16:creationId xmlns:a16="http://schemas.microsoft.com/office/drawing/2014/main" id="{E38BAA60-0CB6-E4BB-8E19-34938253BC3E}"/>
              </a:ext>
            </a:extLst>
          </p:cNvPr>
          <p:cNvSpPr>
            <a:spLocks noGrp="1"/>
          </p:cNvSpPr>
          <p:nvPr>
            <p:ph type="body" sz="quarter" idx="16"/>
          </p:nvPr>
        </p:nvSpPr>
        <p:spPr>
          <a:xfrm>
            <a:off x="481788" y="1714990"/>
            <a:ext cx="3126583" cy="317980"/>
          </a:xfrm>
        </p:spPr>
        <p:txBody>
          <a:bodyPr>
            <a:normAutofit lnSpcReduction="10000"/>
          </a:bodyPr>
          <a:lstStyle/>
          <a:p>
            <a:r>
              <a:rPr lang="en-US" cap="none" dirty="0">
                <a:solidFill>
                  <a:srgbClr val="F8B5C8"/>
                </a:solidFill>
              </a:rPr>
              <a:t>Media</a:t>
            </a:r>
          </a:p>
        </p:txBody>
      </p:sp>
      <p:sp>
        <p:nvSpPr>
          <p:cNvPr id="47" name="Text Placeholder 18">
            <a:extLst>
              <a:ext uri="{FF2B5EF4-FFF2-40B4-BE49-F238E27FC236}">
                <a16:creationId xmlns:a16="http://schemas.microsoft.com/office/drawing/2014/main" id="{B64E93F6-4370-B21A-9D48-AA72E394D131}"/>
              </a:ext>
            </a:extLst>
          </p:cNvPr>
          <p:cNvSpPr>
            <a:spLocks noGrp="1"/>
          </p:cNvSpPr>
          <p:nvPr>
            <p:ph type="body" sz="quarter" idx="12"/>
          </p:nvPr>
        </p:nvSpPr>
        <p:spPr>
          <a:xfrm>
            <a:off x="481788" y="2146770"/>
            <a:ext cx="3412417" cy="779135"/>
          </a:xfrm>
        </p:spPr>
        <p:txBody>
          <a:bodyPr>
            <a:normAutofit/>
          </a:bodyPr>
          <a:lstStyle/>
          <a:p>
            <a:pPr marL="285750" marR="0" indent="-285750">
              <a:lnSpc>
                <a:spcPct val="100000"/>
              </a:lnSpc>
              <a:spcBef>
                <a:spcPts val="0"/>
              </a:spcBef>
              <a:spcAft>
                <a:spcPts val="0"/>
              </a:spcAft>
              <a:buFont typeface="Arial" panose="020B0604020202020204" pitchFamily="34" charset="0"/>
              <a:buChar char="•"/>
            </a:pPr>
            <a:r>
              <a:rPr lang="en-CA" sz="1400" dirty="0">
                <a:solidFill>
                  <a:schemeClr val="bg1"/>
                </a:solidFill>
                <a:effectLst/>
                <a:ea typeface="Calibri" panose="020F0502020204030204" pitchFamily="34" charset="0"/>
                <a:cs typeface="Times New Roman" panose="02020603050405020304" pitchFamily="18" charset="0"/>
              </a:rPr>
              <a:t>Outdoor posters</a:t>
            </a:r>
          </a:p>
          <a:p>
            <a:pPr marL="285750" marR="0" indent="-285750">
              <a:lnSpc>
                <a:spcPct val="100000"/>
              </a:lnSpc>
              <a:spcBef>
                <a:spcPts val="0"/>
              </a:spcBef>
              <a:spcAft>
                <a:spcPts val="0"/>
              </a:spcAft>
              <a:buFont typeface="Arial" panose="020B0604020202020204" pitchFamily="34" charset="0"/>
              <a:buChar char="•"/>
            </a:pPr>
            <a:r>
              <a:rPr lang="en-CA" sz="1400" dirty="0">
                <a:solidFill>
                  <a:schemeClr val="bg1"/>
                </a:solidFill>
                <a:ea typeface="Calibri" panose="020F0502020204030204" pitchFamily="34" charset="0"/>
                <a:cs typeface="Times New Roman" panose="02020603050405020304" pitchFamily="18" charset="0"/>
              </a:rPr>
              <a:t>Digital Billboards</a:t>
            </a:r>
          </a:p>
          <a:p>
            <a:pPr marL="285750" marR="0" indent="-285750">
              <a:lnSpc>
                <a:spcPct val="100000"/>
              </a:lnSpc>
              <a:spcBef>
                <a:spcPts val="0"/>
              </a:spcBef>
              <a:spcAft>
                <a:spcPts val="0"/>
              </a:spcAft>
              <a:buFont typeface="Arial" panose="020B0604020202020204" pitchFamily="34" charset="0"/>
              <a:buChar char="•"/>
            </a:pPr>
            <a:r>
              <a:rPr lang="en-CA" sz="1400" dirty="0">
                <a:solidFill>
                  <a:schemeClr val="bg1"/>
                </a:solidFill>
                <a:effectLst/>
                <a:ea typeface="Calibri" panose="020F0502020204030204" pitchFamily="34" charset="0"/>
                <a:cs typeface="Times New Roman" panose="02020603050405020304" pitchFamily="18" charset="0"/>
              </a:rPr>
              <a:t>LED Canvas Walls</a:t>
            </a:r>
          </a:p>
          <a:p>
            <a:pPr marL="0" marR="0">
              <a:lnSpc>
                <a:spcPct val="100000"/>
              </a:lnSpc>
              <a:spcBef>
                <a:spcPts val="0"/>
              </a:spcBef>
              <a:spcAft>
                <a:spcPts val="0"/>
              </a:spcAft>
            </a:pPr>
            <a:endParaRPr lang="en-US" sz="1400" dirty="0">
              <a:solidFill>
                <a:schemeClr val="bg1"/>
              </a:solidFill>
              <a:effectLst/>
              <a:ea typeface="Calibri" panose="020F0502020204030204" pitchFamily="34" charset="0"/>
              <a:cs typeface="Times New Roman" panose="02020603050405020304" pitchFamily="18" charset="0"/>
            </a:endParaRPr>
          </a:p>
        </p:txBody>
      </p:sp>
      <p:sp>
        <p:nvSpPr>
          <p:cNvPr id="48" name="Text Placeholder 23">
            <a:extLst>
              <a:ext uri="{FF2B5EF4-FFF2-40B4-BE49-F238E27FC236}">
                <a16:creationId xmlns:a16="http://schemas.microsoft.com/office/drawing/2014/main" id="{5D6B8C2B-21D0-E106-1C6E-D346A88717E9}"/>
              </a:ext>
            </a:extLst>
          </p:cNvPr>
          <p:cNvSpPr txBox="1">
            <a:spLocks/>
          </p:cNvSpPr>
          <p:nvPr/>
        </p:nvSpPr>
        <p:spPr>
          <a:xfrm>
            <a:off x="481788" y="2975300"/>
            <a:ext cx="3126583" cy="319843"/>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cap="none" dirty="0">
                <a:solidFill>
                  <a:srgbClr val="F8B5C8"/>
                </a:solidFill>
              </a:rPr>
              <a:t>Location</a:t>
            </a:r>
          </a:p>
        </p:txBody>
      </p:sp>
      <p:sp>
        <p:nvSpPr>
          <p:cNvPr id="49" name="Text Placeholder 33">
            <a:extLst>
              <a:ext uri="{FF2B5EF4-FFF2-40B4-BE49-F238E27FC236}">
                <a16:creationId xmlns:a16="http://schemas.microsoft.com/office/drawing/2014/main" id="{C0463CC5-B652-B20D-A212-F404EE64BFDE}"/>
              </a:ext>
            </a:extLst>
          </p:cNvPr>
          <p:cNvSpPr txBox="1">
            <a:spLocks/>
          </p:cNvSpPr>
          <p:nvPr/>
        </p:nvSpPr>
        <p:spPr>
          <a:xfrm>
            <a:off x="481788" y="3449696"/>
            <a:ext cx="4688931" cy="924600"/>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buFont typeface="Arial" panose="020B0604020202020204" pitchFamily="34" charset="0"/>
              <a:buChar char="•"/>
            </a:pPr>
            <a:r>
              <a:rPr lang="en-CA" sz="1400" dirty="0">
                <a:solidFill>
                  <a:schemeClr val="bg1"/>
                </a:solidFill>
                <a:cs typeface="Times New Roman" panose="02020603050405020304" pitchFamily="18" charset="0"/>
              </a:rPr>
              <a:t>27 major urban markets of Canada. </a:t>
            </a:r>
          </a:p>
          <a:p>
            <a:pPr marL="285750" indent="-285750">
              <a:lnSpc>
                <a:spcPct val="120000"/>
              </a:lnSpc>
              <a:buFont typeface="Arial" panose="020B0604020202020204" pitchFamily="34" charset="0"/>
              <a:buChar char="•"/>
            </a:pPr>
            <a:r>
              <a:rPr lang="en-CA" sz="1400" dirty="0">
                <a:solidFill>
                  <a:schemeClr val="bg1"/>
                </a:solidFill>
                <a:cs typeface="Times New Roman" panose="02020603050405020304" pitchFamily="18" charset="0"/>
              </a:rPr>
              <a:t>The top five markets include Toronto/Mississauga/Hamilton, Vancouver, Edmonton, Calgary, and Montreal.</a:t>
            </a:r>
            <a:endParaRPr lang="en-US" sz="1400" dirty="0">
              <a:solidFill>
                <a:schemeClr val="bg1"/>
              </a:solidFill>
              <a:cs typeface="Times New Roman" panose="02020603050405020304" pitchFamily="18" charset="0"/>
            </a:endParaRPr>
          </a:p>
        </p:txBody>
      </p:sp>
      <p:sp>
        <p:nvSpPr>
          <p:cNvPr id="52" name="Text Placeholder 23">
            <a:extLst>
              <a:ext uri="{FF2B5EF4-FFF2-40B4-BE49-F238E27FC236}">
                <a16:creationId xmlns:a16="http://schemas.microsoft.com/office/drawing/2014/main" id="{1E6B7E7B-1A18-8286-5F66-DED981F668C6}"/>
              </a:ext>
            </a:extLst>
          </p:cNvPr>
          <p:cNvSpPr txBox="1">
            <a:spLocks/>
          </p:cNvSpPr>
          <p:nvPr/>
        </p:nvSpPr>
        <p:spPr>
          <a:xfrm>
            <a:off x="481788" y="4628417"/>
            <a:ext cx="3126583" cy="319843"/>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cap="none" dirty="0">
                <a:solidFill>
                  <a:srgbClr val="F8B5C8"/>
                </a:solidFill>
              </a:rPr>
              <a:t>Creative</a:t>
            </a:r>
          </a:p>
        </p:txBody>
      </p:sp>
      <p:sp>
        <p:nvSpPr>
          <p:cNvPr id="53" name="Text Placeholder 33">
            <a:extLst>
              <a:ext uri="{FF2B5EF4-FFF2-40B4-BE49-F238E27FC236}">
                <a16:creationId xmlns:a16="http://schemas.microsoft.com/office/drawing/2014/main" id="{33B427C9-E6A8-C598-238C-B9E08223DD41}"/>
              </a:ext>
            </a:extLst>
          </p:cNvPr>
          <p:cNvSpPr txBox="1">
            <a:spLocks/>
          </p:cNvSpPr>
          <p:nvPr/>
        </p:nvSpPr>
        <p:spPr>
          <a:xfrm>
            <a:off x="481788" y="5088811"/>
            <a:ext cx="4588976" cy="1345402"/>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buFont typeface="Arial" panose="020B0604020202020204" pitchFamily="34" charset="0"/>
              <a:buChar char="•"/>
            </a:pPr>
            <a:r>
              <a:rPr lang="en-CA" sz="1400" dirty="0">
                <a:solidFill>
                  <a:schemeClr val="bg1"/>
                </a:solidFill>
                <a:cs typeface="Times New Roman" panose="02020603050405020304" pitchFamily="18" charset="0"/>
              </a:rPr>
              <a:t>Positive emotional empowering messages from  accomplished VS ambassadors to change brand perception.</a:t>
            </a:r>
          </a:p>
          <a:p>
            <a:pPr marL="285750" indent="-285750">
              <a:lnSpc>
                <a:spcPct val="120000"/>
              </a:lnSpc>
              <a:buFont typeface="Arial" panose="020B0604020202020204" pitchFamily="34" charset="0"/>
              <a:buChar char="•"/>
            </a:pPr>
            <a:r>
              <a:rPr lang="en-CA" sz="1400" dirty="0">
                <a:solidFill>
                  <a:schemeClr val="bg1"/>
                </a:solidFill>
                <a:cs typeface="Times New Roman" panose="02020603050405020304" pitchFamily="18" charset="0"/>
              </a:rPr>
              <a:t>Reinforcement of the magazines ads.</a:t>
            </a:r>
          </a:p>
          <a:p>
            <a:pPr marL="285750" indent="-285750">
              <a:lnSpc>
                <a:spcPct val="120000"/>
              </a:lnSpc>
              <a:buFont typeface="Arial" panose="020B0604020202020204" pitchFamily="34" charset="0"/>
              <a:buChar char="•"/>
            </a:pPr>
            <a:r>
              <a:rPr lang="en-CA" sz="1400" dirty="0">
                <a:solidFill>
                  <a:schemeClr val="bg1"/>
                </a:solidFill>
                <a:cs typeface="Times New Roman" panose="02020603050405020304" pitchFamily="18" charset="0"/>
              </a:rPr>
              <a:t>Advertising of in-store mirror and Fashion Show</a:t>
            </a:r>
          </a:p>
        </p:txBody>
      </p:sp>
      <p:pic>
        <p:nvPicPr>
          <p:cNvPr id="6" name="Picture 5" descr="A picture containing text, person, person&#10;&#10;Description automatically generated">
            <a:extLst>
              <a:ext uri="{FF2B5EF4-FFF2-40B4-BE49-F238E27FC236}">
                <a16:creationId xmlns:a16="http://schemas.microsoft.com/office/drawing/2014/main" id="{688C7B2A-1A4C-FA09-65B8-17FE14143E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092" y="-384557"/>
            <a:ext cx="6858000" cy="7359399"/>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13" name="Text Placeholder 9">
            <a:extLst>
              <a:ext uri="{FF2B5EF4-FFF2-40B4-BE49-F238E27FC236}">
                <a16:creationId xmlns:a16="http://schemas.microsoft.com/office/drawing/2014/main" id="{9A12B5BA-3B0F-BCA2-465D-5E188973E8F4}"/>
              </a:ext>
            </a:extLst>
          </p:cNvPr>
          <p:cNvSpPr txBox="1">
            <a:spLocks/>
          </p:cNvSpPr>
          <p:nvPr/>
        </p:nvSpPr>
        <p:spPr>
          <a:xfrm>
            <a:off x="481787" y="1247672"/>
            <a:ext cx="3126583" cy="426393"/>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cap="none" dirty="0">
                <a:solidFill>
                  <a:srgbClr val="F8B5C8"/>
                </a:solidFill>
                <a:effectLst>
                  <a:glow rad="63500">
                    <a:schemeClr val="accent2">
                      <a:satMod val="175000"/>
                      <a:alpha val="40000"/>
                    </a:schemeClr>
                  </a:glow>
                </a:effectLst>
              </a:rPr>
              <a:t>Out-of-Home</a:t>
            </a:r>
          </a:p>
        </p:txBody>
      </p:sp>
      <p:sp>
        <p:nvSpPr>
          <p:cNvPr id="40" name="Title 2">
            <a:extLst>
              <a:ext uri="{FF2B5EF4-FFF2-40B4-BE49-F238E27FC236}">
                <a16:creationId xmlns:a16="http://schemas.microsoft.com/office/drawing/2014/main" id="{2876447A-445C-A8F1-C4C9-6497A58C7347}"/>
              </a:ext>
            </a:extLst>
          </p:cNvPr>
          <p:cNvSpPr>
            <a:spLocks noGrp="1"/>
          </p:cNvSpPr>
          <p:nvPr>
            <p:ph type="title"/>
          </p:nvPr>
        </p:nvSpPr>
        <p:spPr>
          <a:xfrm>
            <a:off x="3065590" y="263039"/>
            <a:ext cx="5373394" cy="742868"/>
          </a:xfrm>
          <a:ln>
            <a:noFill/>
          </a:ln>
        </p:spPr>
        <p:txBody>
          <a:bodyPr>
            <a:normAutofit/>
          </a:bodyPr>
          <a:lstStyle/>
          <a:p>
            <a:r>
              <a:rPr lang="en-US" sz="4400" u="sng" dirty="0">
                <a:solidFill>
                  <a:schemeClr val="bg1"/>
                </a:solidFill>
                <a:effectLst>
                  <a:glow rad="63500">
                    <a:schemeClr val="accent1">
                      <a:satMod val="175000"/>
                      <a:alpha val="40000"/>
                    </a:schemeClr>
                  </a:glow>
                </a:effectLst>
              </a:rPr>
              <a:t>Media Execution</a:t>
            </a:r>
          </a:p>
        </p:txBody>
      </p:sp>
    </p:spTree>
    <p:extLst>
      <p:ext uri="{BB962C8B-B14F-4D97-AF65-F5344CB8AC3E}">
        <p14:creationId xmlns:p14="http://schemas.microsoft.com/office/powerpoint/2010/main" val="423071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Media Execution</a:t>
            </a:r>
          </a:p>
        </p:txBody>
      </p:sp>
      <p:sp>
        <p:nvSpPr>
          <p:cNvPr id="10" name="Content Placeholder 9">
            <a:extLst>
              <a:ext uri="{FF2B5EF4-FFF2-40B4-BE49-F238E27FC236}">
                <a16:creationId xmlns:a16="http://schemas.microsoft.com/office/drawing/2014/main" id="{72348C41-FA3E-118B-5A0C-4BCEF2EFD57B}"/>
              </a:ext>
            </a:extLst>
          </p:cNvPr>
          <p:cNvSpPr>
            <a:spLocks noGrp="1"/>
          </p:cNvSpPr>
          <p:nvPr>
            <p:ph idx="1"/>
          </p:nvPr>
        </p:nvSpPr>
        <p:spPr>
          <a:xfrm>
            <a:off x="508001" y="1543050"/>
            <a:ext cx="4727262" cy="5086349"/>
          </a:xfrm>
        </p:spPr>
        <p:txBody>
          <a:bodyPr>
            <a:normAutofit/>
          </a:bodyPr>
          <a:lstStyle/>
          <a:p>
            <a:pPr marL="0" indent="0">
              <a:buNone/>
            </a:pPr>
            <a:r>
              <a:rPr lang="en-US" sz="1800" dirty="0">
                <a:effectLst>
                  <a:glow rad="63500">
                    <a:schemeClr val="accent2">
                      <a:satMod val="175000"/>
                      <a:alpha val="40000"/>
                    </a:schemeClr>
                  </a:glow>
                </a:effectLst>
                <a:latin typeface="Calibri" panose="020F0502020204030204" pitchFamily="34" charset="0"/>
                <a:cs typeface="Times New Roman" panose="02020603050405020304" pitchFamily="18" charset="0"/>
              </a:rPr>
              <a:t>Print Magazines</a:t>
            </a:r>
          </a:p>
          <a:p>
            <a:r>
              <a:rPr lang="en-US" sz="1800" dirty="0">
                <a:latin typeface="Calibri" panose="020F0502020204030204" pitchFamily="34" charset="0"/>
                <a:cs typeface="Times New Roman" panose="02020603050405020304" pitchFamily="18" charset="0"/>
              </a:rPr>
              <a:t>The ad that shows diversity is designed to make the target audience curious and get them to visit our point-of-sale touchpoints. </a:t>
            </a:r>
          </a:p>
          <a:p>
            <a:r>
              <a:rPr lang="en-US" sz="1800" dirty="0">
                <a:latin typeface="Calibri" panose="020F0502020204030204" pitchFamily="34" charset="0"/>
                <a:cs typeface="Times New Roman" panose="02020603050405020304" pitchFamily="18" charset="0"/>
              </a:rPr>
              <a:t>Print ads will be featured in ‘Chatelaine’ and ‘Fashion’ magazines. </a:t>
            </a:r>
          </a:p>
          <a:p>
            <a:r>
              <a:rPr lang="en-US" sz="1800" dirty="0">
                <a:latin typeface="Calibri" panose="020F0502020204030204" pitchFamily="34" charset="0"/>
                <a:cs typeface="Times New Roman" panose="02020603050405020304" pitchFamily="18" charset="0"/>
              </a:rPr>
              <a:t>Chatelaine’s is a women’s magazine that has 69% women and 31% men readers.</a:t>
            </a:r>
          </a:p>
          <a:p>
            <a:r>
              <a:rPr lang="en-US" sz="1800" dirty="0">
                <a:latin typeface="Calibri" panose="020F0502020204030204" pitchFamily="34" charset="0"/>
                <a:cs typeface="Times New Roman" panose="02020603050405020304" pitchFamily="18" charset="0"/>
              </a:rPr>
              <a:t>Readers of Fashion magazine are 60% women and 40% men.</a:t>
            </a:r>
          </a:p>
          <a:p>
            <a:r>
              <a:rPr lang="en-US" sz="1800" dirty="0">
                <a:latin typeface="Calibri" panose="020F0502020204030204" pitchFamily="34" charset="0"/>
                <a:cs typeface="Times New Roman" panose="02020603050405020304" pitchFamily="18" charset="0"/>
              </a:rPr>
              <a:t>These magazines will reach both primary (women) and secondary (men) target markets in an appropriate proportion (more emphasis on reaching women).</a:t>
            </a:r>
          </a:p>
          <a:p>
            <a:pPr marL="0" indent="0">
              <a:buNone/>
            </a:pPr>
            <a:endParaRPr lang="en-CA" sz="1800" dirty="0">
              <a:latin typeface="Calibri" panose="020F0502020204030204" pitchFamily="34" charset="0"/>
              <a:cs typeface="Times New Roman" panose="02020603050405020304" pitchFamily="18" charset="0"/>
            </a:endParaRPr>
          </a:p>
          <a:p>
            <a:pPr marL="0" indent="0">
              <a:buNone/>
            </a:pPr>
            <a:endParaRPr lang="en-CA" sz="1800" dirty="0">
              <a:latin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endParaRPr lang="en-CA" dirty="0"/>
          </a:p>
        </p:txBody>
      </p:sp>
      <p:pic>
        <p:nvPicPr>
          <p:cNvPr id="3" name="Picture 2">
            <a:extLst>
              <a:ext uri="{FF2B5EF4-FFF2-40B4-BE49-F238E27FC236}">
                <a16:creationId xmlns:a16="http://schemas.microsoft.com/office/drawing/2014/main" id="{2CEE4603-A2E9-5F87-255E-8E7435330117}"/>
              </a:ext>
            </a:extLst>
          </p:cNvPr>
          <p:cNvPicPr>
            <a:picLocks noChangeAspect="1"/>
          </p:cNvPicPr>
          <p:nvPr/>
        </p:nvPicPr>
        <p:blipFill>
          <a:blip r:embed="rId3"/>
          <a:stretch>
            <a:fillRect/>
          </a:stretch>
        </p:blipFill>
        <p:spPr>
          <a:xfrm>
            <a:off x="5628068" y="1435099"/>
            <a:ext cx="6417859" cy="5133276"/>
          </a:xfrm>
          <a:prstGeom prst="rect">
            <a:avLst/>
          </a:prstGeom>
        </p:spPr>
      </p:pic>
      <p:sp>
        <p:nvSpPr>
          <p:cNvPr id="4" name="TextBox 3">
            <a:extLst>
              <a:ext uri="{FF2B5EF4-FFF2-40B4-BE49-F238E27FC236}">
                <a16:creationId xmlns:a16="http://schemas.microsoft.com/office/drawing/2014/main" id="{BCDBBE96-E0A5-8C9E-C15D-3795719BBBE2}"/>
              </a:ext>
            </a:extLst>
          </p:cNvPr>
          <p:cNvSpPr txBox="1"/>
          <p:nvPr/>
        </p:nvSpPr>
        <p:spPr>
          <a:xfrm>
            <a:off x="5565160" y="6529925"/>
            <a:ext cx="3471684" cy="307777"/>
          </a:xfrm>
          <a:prstGeom prst="rect">
            <a:avLst/>
          </a:prstGeom>
          <a:noFill/>
        </p:spPr>
        <p:txBody>
          <a:bodyPr wrap="square" rtlCol="0">
            <a:spAutoFit/>
          </a:bodyPr>
          <a:lstStyle/>
          <a:p>
            <a:r>
              <a:rPr lang="en-CA" sz="1400" i="1" dirty="0">
                <a:effectLst/>
                <a:latin typeface="Calibri" panose="020F0502020204030204" pitchFamily="34" charset="0"/>
                <a:ea typeface="Calibri" panose="020F0502020204030204" pitchFamily="34" charset="0"/>
                <a:cs typeface="Times New Roman" panose="02020603050405020304" pitchFamily="18" charset="0"/>
              </a:rPr>
              <a:t>Image source: (Victoria’s Secret &amp; Co., n.d.)</a:t>
            </a:r>
            <a:endParaRPr lang="en-CA" sz="1400" i="1" dirty="0"/>
          </a:p>
        </p:txBody>
      </p:sp>
    </p:spTree>
    <p:extLst>
      <p:ext uri="{BB962C8B-B14F-4D97-AF65-F5344CB8AC3E}">
        <p14:creationId xmlns:p14="http://schemas.microsoft.com/office/powerpoint/2010/main" val="341264053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Media Execution</a:t>
            </a:r>
          </a:p>
        </p:txBody>
      </p:sp>
      <p:sp>
        <p:nvSpPr>
          <p:cNvPr id="10" name="Content Placeholder 9">
            <a:extLst>
              <a:ext uri="{FF2B5EF4-FFF2-40B4-BE49-F238E27FC236}">
                <a16:creationId xmlns:a16="http://schemas.microsoft.com/office/drawing/2014/main" id="{72348C41-FA3E-118B-5A0C-4BCEF2EFD57B}"/>
              </a:ext>
            </a:extLst>
          </p:cNvPr>
          <p:cNvSpPr>
            <a:spLocks noGrp="1"/>
          </p:cNvSpPr>
          <p:nvPr>
            <p:ph idx="1"/>
          </p:nvPr>
        </p:nvSpPr>
        <p:spPr>
          <a:xfrm>
            <a:off x="508000" y="1543050"/>
            <a:ext cx="10845800" cy="5086349"/>
          </a:xfrm>
        </p:spPr>
        <p:txBody>
          <a:bodyPr>
            <a:normAutofit/>
          </a:bodyPr>
          <a:lstStyle/>
          <a:p>
            <a:pPr marL="0" indent="0">
              <a:buNone/>
            </a:pPr>
            <a:r>
              <a:rPr lang="en-US" sz="1800" dirty="0">
                <a:effectLst>
                  <a:glow rad="63500">
                    <a:schemeClr val="accent2">
                      <a:satMod val="175000"/>
                      <a:alpha val="40000"/>
                    </a:schemeClr>
                  </a:glow>
                </a:effectLst>
                <a:latin typeface="Calibri" panose="020F0502020204030204" pitchFamily="34" charset="0"/>
                <a:cs typeface="Times New Roman" panose="02020603050405020304" pitchFamily="18" charset="0"/>
              </a:rPr>
              <a:t>Display and Video Ads</a:t>
            </a:r>
          </a:p>
          <a:p>
            <a:pPr marL="0" indent="0">
              <a:buNone/>
            </a:pPr>
            <a:r>
              <a:rPr lang="en-US" sz="1800" dirty="0">
                <a:latin typeface="Calibri" panose="020F0502020204030204" pitchFamily="34" charset="0"/>
                <a:cs typeface="Times New Roman" panose="02020603050405020304" pitchFamily="18" charset="0"/>
              </a:rPr>
              <a:t>A mix of banner, rich media and video ads will be featured on Instagram, Facebook, and </a:t>
            </a:r>
            <a:r>
              <a:rPr lang="en-US" sz="1800" dirty="0" err="1">
                <a:latin typeface="Calibri" panose="020F0502020204030204" pitchFamily="34" charset="0"/>
                <a:cs typeface="Times New Roman" panose="02020603050405020304" pitchFamily="18" charset="0"/>
              </a:rPr>
              <a:t>Youtube</a:t>
            </a:r>
            <a:r>
              <a:rPr lang="en-US" sz="1800" dirty="0">
                <a:latin typeface="Calibri" panose="020F0502020204030204" pitchFamily="34" charset="0"/>
                <a:cs typeface="Times New Roman" panose="02020603050405020304" pitchFamily="18" charset="0"/>
              </a:rPr>
              <a:t> websites and apps. These social platforms are the most popular ones among all age groups in the target market.</a:t>
            </a:r>
          </a:p>
          <a:p>
            <a:pPr marL="0" indent="0">
              <a:buNone/>
            </a:pPr>
            <a:endParaRPr lang="en-US" sz="1800" dirty="0">
              <a:latin typeface="Calibri" panose="020F0502020204030204" pitchFamily="34" charset="0"/>
              <a:cs typeface="Times New Roman" panose="02020603050405020304" pitchFamily="18" charset="0"/>
            </a:endParaRPr>
          </a:p>
          <a:p>
            <a:pPr marL="0" indent="0">
              <a:buNone/>
            </a:pPr>
            <a:r>
              <a:rPr lang="en-US" sz="1800" u="sng" dirty="0">
                <a:latin typeface="Calibri" panose="020F0502020204030204" pitchFamily="34" charset="0"/>
                <a:cs typeface="Times New Roman" panose="02020603050405020304" pitchFamily="18" charset="0"/>
              </a:rPr>
              <a:t>Video storyboard and script</a:t>
            </a:r>
          </a:p>
          <a:p>
            <a:r>
              <a:rPr lang="en-US" sz="1800" dirty="0">
                <a:latin typeface="Calibri" panose="020F0502020204030204" pitchFamily="34" charset="0"/>
                <a:cs typeface="Times New Roman" panose="02020603050405020304" pitchFamily="18" charset="0"/>
              </a:rPr>
              <a:t>The ad will be short and sweet so that people are less likely to skip over as they are waiting for their video to start playing. </a:t>
            </a:r>
          </a:p>
          <a:p>
            <a:r>
              <a:rPr lang="en-US" sz="1800" dirty="0">
                <a:latin typeface="Calibri" panose="020F0502020204030204" pitchFamily="34" charset="0"/>
                <a:cs typeface="Times New Roman" panose="02020603050405020304" pitchFamily="18" charset="0"/>
              </a:rPr>
              <a:t>The ad will begin by showing the new Victoria’s Secret angels. It will feature women of different shapes, sizes and ethnicities. </a:t>
            </a:r>
          </a:p>
          <a:p>
            <a:r>
              <a:rPr lang="en-US" sz="1800" dirty="0">
                <a:latin typeface="Calibri" panose="020F0502020204030204" pitchFamily="34" charset="0"/>
                <a:cs typeface="Times New Roman" panose="02020603050405020304" pitchFamily="18" charset="0"/>
              </a:rPr>
              <a:t>There will be an upbeat pop song playing in the background for greater sensory engagement of the viewer. </a:t>
            </a:r>
          </a:p>
          <a:p>
            <a:r>
              <a:rPr lang="en-US" sz="1800">
                <a:latin typeface="Calibri" panose="020F0502020204030204" pitchFamily="34" charset="0"/>
                <a:cs typeface="Times New Roman" panose="02020603050405020304" pitchFamily="18" charset="0"/>
              </a:rPr>
              <a:t>One of the featured models </a:t>
            </a:r>
            <a:r>
              <a:rPr lang="en-US" sz="1800" dirty="0">
                <a:latin typeface="Calibri" panose="020F0502020204030204" pitchFamily="34" charset="0"/>
                <a:cs typeface="Times New Roman" panose="02020603050405020304" pitchFamily="18" charset="0"/>
              </a:rPr>
              <a:t>will look straight into the camera and say “This is the new Victoria’s Secret” and end with a smile. The screen will fade to black and our hashtag, “</a:t>
            </a:r>
            <a:r>
              <a:rPr lang="en-US" sz="1800" dirty="0" err="1">
                <a:latin typeface="Calibri" panose="020F0502020204030204" pitchFamily="34" charset="0"/>
                <a:cs typeface="Times New Roman" panose="02020603050405020304" pitchFamily="18" charset="0"/>
              </a:rPr>
              <a:t>WeAreVS</a:t>
            </a:r>
            <a:r>
              <a:rPr lang="en-US" sz="1800" dirty="0">
                <a:latin typeface="Calibri" panose="020F0502020204030204" pitchFamily="34" charset="0"/>
                <a:cs typeface="Times New Roman" panose="02020603050405020304" pitchFamily="18" charset="0"/>
              </a:rPr>
              <a:t>”, will appear, followed by the message “visit us in stores and online at victoriassecret.ca”</a:t>
            </a:r>
          </a:p>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pPr marL="0" indent="0">
              <a:buNone/>
            </a:pPr>
            <a:endParaRPr lang="en-CA" sz="1800" dirty="0">
              <a:latin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31459169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Content Placeholder 9">
            <a:extLst>
              <a:ext uri="{FF2B5EF4-FFF2-40B4-BE49-F238E27FC236}">
                <a16:creationId xmlns:a16="http://schemas.microsoft.com/office/drawing/2014/main" id="{72348C41-FA3E-118B-5A0C-4BCEF2EFD57B}"/>
              </a:ext>
            </a:extLst>
          </p:cNvPr>
          <p:cNvSpPr>
            <a:spLocks noGrp="1"/>
          </p:cNvSpPr>
          <p:nvPr>
            <p:ph idx="1"/>
          </p:nvPr>
        </p:nvSpPr>
        <p:spPr>
          <a:xfrm>
            <a:off x="301171" y="1690688"/>
            <a:ext cx="4651829" cy="4873397"/>
          </a:xfrm>
        </p:spPr>
        <p:txBody>
          <a:bodyPr>
            <a:normAutofit/>
          </a:bodyPr>
          <a:lstStyle/>
          <a:p>
            <a:pPr marL="0" indent="0">
              <a:buNone/>
            </a:pPr>
            <a:r>
              <a:rPr lang="en-CA" sz="1800" dirty="0">
                <a:effectLst>
                  <a:glow rad="63500">
                    <a:schemeClr val="accent2">
                      <a:satMod val="175000"/>
                      <a:alpha val="40000"/>
                    </a:schemeClr>
                  </a:glow>
                </a:effectLst>
                <a:latin typeface="Calibri" panose="020F0502020204030204" pitchFamily="34" charset="0"/>
                <a:ea typeface="+mn-ea"/>
                <a:cs typeface="Times New Roman" panose="02020603050405020304" pitchFamily="18" charset="0"/>
              </a:rPr>
              <a:t>Interactive In Store Mirror </a:t>
            </a:r>
            <a:endParaRPr lang="en-CA" sz="1800" dirty="0">
              <a:latin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Featured at all the major retail malls such as Square One and Eaton Centre </a:t>
            </a:r>
          </a:p>
          <a:p>
            <a:pPr marL="342900" indent="-342900">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The mirror will have the “angel wings” engraved into it </a:t>
            </a:r>
          </a:p>
          <a:p>
            <a:pPr marL="342900" indent="-342900">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Shoppers will be able to take selfies with the wings to embrace that they are a VS angel as well </a:t>
            </a:r>
          </a:p>
          <a:p>
            <a:pPr marL="342900" indent="-342900">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The hashtag will be placed at the bottom as well </a:t>
            </a:r>
          </a:p>
          <a:p>
            <a:pPr marL="342900" indent="-342900">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The goal is for people to share their selfies online and spread awareness on the campaign</a:t>
            </a:r>
          </a:p>
          <a:p>
            <a:pPr marL="0" indent="0">
              <a:buNone/>
            </a:pPr>
            <a:endParaRPr lang="en-CA" sz="1800" dirty="0">
              <a:latin typeface="Calibri" panose="020F0502020204030204" pitchFamily="34" charset="0"/>
              <a:cs typeface="Times New Roman" panose="02020603050405020304" pitchFamily="18" charset="0"/>
            </a:endParaRPr>
          </a:p>
          <a:p>
            <a:endParaRPr lang="en-CA" dirty="0"/>
          </a:p>
        </p:txBody>
      </p:sp>
      <p:pic>
        <p:nvPicPr>
          <p:cNvPr id="6" name="Picture 5">
            <a:extLst>
              <a:ext uri="{FF2B5EF4-FFF2-40B4-BE49-F238E27FC236}">
                <a16:creationId xmlns:a16="http://schemas.microsoft.com/office/drawing/2014/main" id="{A48CA41B-3DD0-EF4E-86DB-4DE2C9F23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707" y="1626280"/>
            <a:ext cx="3824648" cy="5002212"/>
          </a:xfrm>
          <a:prstGeom prst="rect">
            <a:avLst/>
          </a:prstGeom>
        </p:spPr>
      </p:pic>
      <p:sp>
        <p:nvSpPr>
          <p:cNvPr id="8" name="Title 10">
            <a:extLst>
              <a:ext uri="{FF2B5EF4-FFF2-40B4-BE49-F238E27FC236}">
                <a16:creationId xmlns:a16="http://schemas.microsoft.com/office/drawing/2014/main" id="{9DA518D5-F77D-7B00-6A50-A47F736F69DA}"/>
              </a:ext>
            </a:extLst>
          </p:cNvPr>
          <p:cNvSpPr>
            <a:spLocks noGrp="1"/>
          </p:cNvSpPr>
          <p:nvPr>
            <p:ph type="title"/>
          </p:nvPr>
        </p:nvSpPr>
        <p:spPr>
          <a:xfrm>
            <a:off x="838200" y="365125"/>
            <a:ext cx="10515600" cy="1325563"/>
          </a:xfrm>
        </p:spPr>
        <p:txBody>
          <a:bodyPr/>
          <a:lstStyle/>
          <a:p>
            <a:pPr algn="ctr"/>
            <a:r>
              <a:rPr lang="en-CA" u="sng" dirty="0">
                <a:effectLst>
                  <a:glow rad="63500">
                    <a:schemeClr val="accent1">
                      <a:satMod val="175000"/>
                      <a:alpha val="40000"/>
                    </a:schemeClr>
                  </a:glow>
                </a:effectLst>
              </a:rPr>
              <a:t>Media Execution</a:t>
            </a:r>
          </a:p>
        </p:txBody>
      </p:sp>
    </p:spTree>
    <p:extLst>
      <p:ext uri="{BB962C8B-B14F-4D97-AF65-F5344CB8AC3E}">
        <p14:creationId xmlns:p14="http://schemas.microsoft.com/office/powerpoint/2010/main" val="32649582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3" name="TextBox 2">
            <a:extLst>
              <a:ext uri="{FF2B5EF4-FFF2-40B4-BE49-F238E27FC236}">
                <a16:creationId xmlns:a16="http://schemas.microsoft.com/office/drawing/2014/main" id="{DB2A9219-6B31-D54C-BDD1-56FFF44312BA}"/>
              </a:ext>
            </a:extLst>
          </p:cNvPr>
          <p:cNvSpPr txBox="1"/>
          <p:nvPr/>
        </p:nvSpPr>
        <p:spPr>
          <a:xfrm>
            <a:off x="540847" y="1491308"/>
            <a:ext cx="11511357" cy="54373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CA" sz="1800" b="0" i="0" u="none" strike="noStrike" kern="1200" cap="none" spc="0" normalizeH="0" baseline="0" noProof="0" dirty="0">
                <a:ln>
                  <a:noFill/>
                </a:ln>
                <a:solidFill>
                  <a:prstClr val="white"/>
                </a:solidFill>
                <a:effectLst>
                  <a:glow rad="63500">
                    <a:srgbClr val="ED7D31">
                      <a:satMod val="175000"/>
                      <a:alpha val="40000"/>
                    </a:srgbClr>
                  </a:glow>
                </a:effectLst>
                <a:uLnTx/>
                <a:uFillTx/>
                <a:latin typeface="Calibri" panose="020F0502020204030204" pitchFamily="34" charset="0"/>
                <a:ea typeface="+mn-ea"/>
                <a:cs typeface="Times New Roman" panose="02020603050405020304" pitchFamily="18" charset="0"/>
              </a:rPr>
              <a:t>Tik Tok</a:t>
            </a:r>
            <a:endParaRPr kumimoji="0" lang="en-CA"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Times New Roman" panose="02020603050405020304" pitchFamily="18" charset="0"/>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CA"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Times New Roman" panose="02020603050405020304" pitchFamily="18" charset="0"/>
              </a:rPr>
              <a:t>Interactive platform </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CA"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Times New Roman" panose="02020603050405020304" pitchFamily="18" charset="0"/>
              </a:rPr>
              <a:t>VS model will ask “Hey Tik Tok! I want you to show me your runaway walk”</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CA"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Times New Roman" panose="02020603050405020304" pitchFamily="18" charset="0"/>
              </a:rPr>
              <a:t>The Tik Tok will end with our signature hashtag #WeAreVS  </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CA"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Times New Roman" panose="02020603050405020304" pitchFamily="18" charset="0"/>
              </a:rPr>
              <a:t>Users may recreate the trend, “stitch” it, share it or comment </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CA"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Times New Roman" panose="02020603050405020304" pitchFamily="18" charset="0"/>
              </a:rPr>
              <a:t>They will be able to add their own personal twist </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CA"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Times New Roman" panose="02020603050405020304" pitchFamily="18" charset="0"/>
              </a:rPr>
              <a:t>Will tie in with the main objective: Let people feel represented by the brand</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CA" sz="400" b="0" i="0" u="none" strike="noStrike" kern="1200" cap="none" spc="0" normalizeH="0" baseline="0" noProof="0" dirty="0">
              <a:ln>
                <a:noFill/>
              </a:ln>
              <a:solidFill>
                <a:prstClr val="white"/>
              </a:solidFill>
              <a:effectLst/>
              <a:uLnTx/>
              <a:uFillTx/>
              <a:latin typeface="Calibri" panose="020F0502020204030204" pitchFamily="34" charset="0"/>
              <a:ea typeface="+mn-ea"/>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Tx/>
              <a:buSzTx/>
              <a:tabLst/>
              <a:defRPr/>
            </a:pPr>
            <a:r>
              <a:rPr lang="en-CA" sz="1800" dirty="0">
                <a:effectLst>
                  <a:glow rad="63500">
                    <a:schemeClr val="accent2">
                      <a:satMod val="175000"/>
                      <a:alpha val="40000"/>
                    </a:schemeClr>
                  </a:glow>
                </a:effectLst>
                <a:latin typeface="Calibri" panose="020F0502020204030204" pitchFamily="34" charset="0"/>
                <a:ea typeface="+mn-ea"/>
                <a:cs typeface="Times New Roman" panose="02020603050405020304" pitchFamily="18" charset="0"/>
              </a:rPr>
              <a:t>VS Fashion Show </a:t>
            </a:r>
            <a:endParaRPr lang="en-US" dirty="0">
              <a:solidFill>
                <a:prstClr val="white"/>
              </a:solidFill>
              <a:latin typeface="Calibri" panose="020F0502020204030204"/>
            </a:endParaRPr>
          </a:p>
          <a:p>
            <a:pPr marL="342900" marR="0" lvl="0" indent="-342900" fontAlgn="auto">
              <a:spcBef>
                <a:spcPts val="1000"/>
              </a:spcBef>
              <a:spcAft>
                <a:spcPts val="0"/>
              </a:spcAft>
              <a:buClrTx/>
              <a:buSzTx/>
              <a:buFont typeface="Symbol" panose="05050102010706020507" pitchFamily="18" charset="2"/>
              <a:buChar char=""/>
              <a:tabLst/>
              <a:defRPr/>
            </a:pPr>
            <a:r>
              <a:rPr lang="en-US" sz="1600" dirty="0">
                <a:latin typeface="Calibri" panose="020F0502020204030204" pitchFamily="34" charset="0"/>
                <a:cs typeface="Times New Roman" panose="02020603050405020304" pitchFamily="18" charset="0"/>
              </a:rPr>
              <a:t>Will still feature the traits which made the past shows so iconic </a:t>
            </a:r>
          </a:p>
          <a:p>
            <a:pPr marL="342900" marR="0" lvl="0" indent="-342900" fontAlgn="auto">
              <a:spcBef>
                <a:spcPts val="1000"/>
              </a:spcBef>
              <a:spcAft>
                <a:spcPts val="0"/>
              </a:spcAft>
              <a:buClrTx/>
              <a:buSzTx/>
              <a:buFont typeface="Symbol" panose="05050102010706020507" pitchFamily="18" charset="2"/>
              <a:buChar char=""/>
              <a:tabLst/>
              <a:defRPr/>
            </a:pPr>
            <a:r>
              <a:rPr lang="en-US" sz="1600" dirty="0">
                <a:latin typeface="Calibri" panose="020F0502020204030204" pitchFamily="34" charset="0"/>
                <a:cs typeface="Times New Roman" panose="02020603050405020304" pitchFamily="18" charset="0"/>
              </a:rPr>
              <a:t>This time women who represent every kind of woman will walk the runway - no more unrealistic beauty standards </a:t>
            </a:r>
          </a:p>
          <a:p>
            <a:pPr marL="342900" marR="0" lvl="0" indent="-342900" fontAlgn="auto">
              <a:spcBef>
                <a:spcPts val="1000"/>
              </a:spcBef>
              <a:spcAft>
                <a:spcPts val="0"/>
              </a:spcAft>
              <a:buClrTx/>
              <a:buSzTx/>
              <a:buFont typeface="Symbol" panose="05050102010706020507" pitchFamily="18" charset="2"/>
              <a:buChar char=""/>
              <a:tabLst/>
              <a:defRPr/>
            </a:pPr>
            <a:r>
              <a:rPr lang="en-US" sz="1600" dirty="0">
                <a:latin typeface="Calibri" panose="020F0502020204030204" pitchFamily="34" charset="0"/>
                <a:cs typeface="Times New Roman" panose="02020603050405020304" pitchFamily="18" charset="0"/>
              </a:rPr>
              <a:t>Professional models will be featured </a:t>
            </a:r>
          </a:p>
          <a:p>
            <a:pPr marL="342900" marR="0" lvl="0" indent="-342900" fontAlgn="auto">
              <a:spcBef>
                <a:spcPts val="1000"/>
              </a:spcBef>
              <a:spcAft>
                <a:spcPts val="0"/>
              </a:spcAft>
              <a:buClrTx/>
              <a:buSzTx/>
              <a:buFont typeface="Symbol" panose="05050102010706020507" pitchFamily="18" charset="2"/>
              <a:buChar char=""/>
              <a:tabLst/>
              <a:defRPr/>
            </a:pPr>
            <a:r>
              <a:rPr lang="en-US" sz="1600" dirty="0">
                <a:latin typeface="Calibri" panose="020F0502020204030204" pitchFamily="34" charset="0"/>
                <a:cs typeface="Times New Roman" panose="02020603050405020304" pitchFamily="18" charset="0"/>
              </a:rPr>
              <a:t>Open casting will also be held </a:t>
            </a:r>
          </a:p>
          <a:p>
            <a:pPr marL="342900" marR="0" lvl="0" indent="-342900" fontAlgn="auto">
              <a:spcBef>
                <a:spcPts val="1000"/>
              </a:spcBef>
              <a:spcAft>
                <a:spcPts val="0"/>
              </a:spcAft>
              <a:buClrTx/>
              <a:buSzTx/>
              <a:buFont typeface="Symbol" panose="05050102010706020507" pitchFamily="18" charset="2"/>
              <a:buChar char=""/>
              <a:tabLst/>
              <a:defRPr/>
            </a:pPr>
            <a:r>
              <a:rPr lang="en-US" sz="1600" dirty="0">
                <a:latin typeface="Calibri" panose="020F0502020204030204" pitchFamily="34" charset="0"/>
                <a:cs typeface="Times New Roman" panose="02020603050405020304" pitchFamily="18" charset="0"/>
              </a:rPr>
              <a:t>Broadcasted on </a:t>
            </a:r>
            <a:r>
              <a:rPr lang="en-US" sz="1600" dirty="0" err="1">
                <a:latin typeface="Calibri" panose="020F0502020204030204" pitchFamily="34" charset="0"/>
                <a:cs typeface="Times New Roman" panose="02020603050405020304" pitchFamily="18" charset="0"/>
              </a:rPr>
              <a:t>Youtube</a:t>
            </a:r>
            <a:r>
              <a:rPr lang="en-US" sz="1600" dirty="0">
                <a:latin typeface="Calibri" panose="020F0502020204030204" pitchFamily="34" charset="0"/>
                <a:cs typeface="Times New Roman" panose="02020603050405020304" pitchFamily="18" charset="0"/>
              </a:rPr>
              <a:t> at 8 pm </a:t>
            </a:r>
          </a:p>
          <a:p>
            <a:pPr marL="342900" marR="0" lvl="0" indent="-342900" fontAlgn="auto">
              <a:spcBef>
                <a:spcPts val="1000"/>
              </a:spcBef>
              <a:spcAft>
                <a:spcPts val="0"/>
              </a:spcAft>
              <a:buClrTx/>
              <a:buSzTx/>
              <a:buFont typeface="Symbol" panose="05050102010706020507" pitchFamily="18" charset="2"/>
              <a:buChar char=""/>
              <a:tabLst/>
              <a:defRPr/>
            </a:pPr>
            <a:r>
              <a:rPr lang="en-US" sz="1600" dirty="0">
                <a:latin typeface="Calibri" panose="020F0502020204030204" pitchFamily="34" charset="0"/>
                <a:cs typeface="Times New Roman" panose="02020603050405020304" pitchFamily="18" charset="0"/>
              </a:rPr>
              <a:t>People will be able to live react </a:t>
            </a:r>
            <a:endParaRPr lang="en-CA" sz="1600" dirty="0">
              <a:latin typeface="Calibri" panose="020F0502020204030204" pitchFamily="34" charset="0"/>
              <a:cs typeface="Times New Roman" panose="02020603050405020304" pitchFamily="18" charset="0"/>
            </a:endParaRPr>
          </a:p>
        </p:txBody>
      </p:sp>
      <p:sp>
        <p:nvSpPr>
          <p:cNvPr id="7" name="Title 10">
            <a:extLst>
              <a:ext uri="{FF2B5EF4-FFF2-40B4-BE49-F238E27FC236}">
                <a16:creationId xmlns:a16="http://schemas.microsoft.com/office/drawing/2014/main" id="{6A5ADEEB-B4F9-6584-0CF5-C3B991A415F8}"/>
              </a:ext>
            </a:extLst>
          </p:cNvPr>
          <p:cNvSpPr>
            <a:spLocks noGrp="1"/>
          </p:cNvSpPr>
          <p:nvPr>
            <p:ph type="title"/>
          </p:nvPr>
        </p:nvSpPr>
        <p:spPr>
          <a:xfrm>
            <a:off x="838200" y="365125"/>
            <a:ext cx="10515600" cy="1325563"/>
          </a:xfrm>
        </p:spPr>
        <p:txBody>
          <a:bodyPr/>
          <a:lstStyle/>
          <a:p>
            <a:pPr algn="ctr"/>
            <a:r>
              <a:rPr lang="en-CA" u="sng" dirty="0">
                <a:effectLst>
                  <a:glow rad="63500">
                    <a:schemeClr val="accent1">
                      <a:satMod val="175000"/>
                      <a:alpha val="40000"/>
                    </a:schemeClr>
                  </a:glow>
                </a:effectLst>
              </a:rPr>
              <a:t>Media Execution</a:t>
            </a:r>
          </a:p>
        </p:txBody>
      </p:sp>
    </p:spTree>
    <p:extLst>
      <p:ext uri="{BB962C8B-B14F-4D97-AF65-F5344CB8AC3E}">
        <p14:creationId xmlns:p14="http://schemas.microsoft.com/office/powerpoint/2010/main" val="122895178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The New vs Old</a:t>
            </a:r>
          </a:p>
        </p:txBody>
      </p:sp>
      <p:sp>
        <p:nvSpPr>
          <p:cNvPr id="10" name="Content Placeholder 9">
            <a:extLst>
              <a:ext uri="{FF2B5EF4-FFF2-40B4-BE49-F238E27FC236}">
                <a16:creationId xmlns:a16="http://schemas.microsoft.com/office/drawing/2014/main" id="{72348C41-FA3E-118B-5A0C-4BCEF2EFD57B}"/>
              </a:ext>
            </a:extLst>
          </p:cNvPr>
          <p:cNvSpPr>
            <a:spLocks noGrp="1"/>
          </p:cNvSpPr>
          <p:nvPr>
            <p:ph idx="1"/>
          </p:nvPr>
        </p:nvSpPr>
        <p:spPr>
          <a:xfrm>
            <a:off x="508000" y="1543050"/>
            <a:ext cx="10845800" cy="5086349"/>
          </a:xfrm>
        </p:spPr>
        <p:txBody>
          <a:bodyPr>
            <a:normAutofit/>
          </a:bodyPr>
          <a:lstStyle/>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pPr marL="0" indent="0">
              <a:buNone/>
            </a:pPr>
            <a:endParaRPr lang="en-CA" sz="1800" dirty="0">
              <a:latin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endParaRPr lang="en-CA" dirty="0"/>
          </a:p>
        </p:txBody>
      </p:sp>
      <p:sp>
        <p:nvSpPr>
          <p:cNvPr id="2" name="TextBox 1">
            <a:hlinkClick r:id="rId3"/>
            <a:extLst>
              <a:ext uri="{FF2B5EF4-FFF2-40B4-BE49-F238E27FC236}">
                <a16:creationId xmlns:a16="http://schemas.microsoft.com/office/drawing/2014/main" id="{53427389-BC20-3A4A-B3FC-3381CF9A7707}"/>
              </a:ext>
            </a:extLst>
          </p:cNvPr>
          <p:cNvSpPr txBox="1"/>
          <p:nvPr/>
        </p:nvSpPr>
        <p:spPr>
          <a:xfrm>
            <a:off x="838200" y="1913860"/>
            <a:ext cx="10515600" cy="286232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5400" b="0" i="0" u="none" strike="noStrike" kern="1200" cap="none" spc="0" normalizeH="0" baseline="0" noProof="0" dirty="0">
                <a:ln>
                  <a:noFill/>
                </a:ln>
                <a:solidFill>
                  <a:prstClr val="white"/>
                </a:solidFill>
                <a:effectLst/>
                <a:uLnTx/>
                <a:uFillTx/>
                <a:latin typeface="Calibri" panose="020F0502020204030204"/>
                <a:ea typeface="+mn-ea"/>
                <a:cs typeface="+mn-cs"/>
                <a:hlinkClick r:id="" action="ppaction://noaction"/>
              </a:rPr>
              <a:t>The Old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5400" b="0" i="0" u="none" strike="noStrike" kern="1200" cap="none" spc="0" normalizeH="0" baseline="0" noProof="0" dirty="0">
              <a:ln>
                <a:noFill/>
              </a:ln>
              <a:solidFill>
                <a:prstClr val="white"/>
              </a:solidFill>
              <a:effectLst/>
              <a:uLnTx/>
              <a:uFillTx/>
              <a:latin typeface="Calibri" panose="020F0502020204030204"/>
              <a:ea typeface="+mn-ea"/>
              <a:cs typeface="+mn-cs"/>
              <a:hlinkClick r:id="" action="ppaction://noactio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5400" b="0" i="0" u="none" strike="noStrike" kern="1200" cap="none" spc="0" normalizeH="0" baseline="0" noProof="0" dirty="0">
                <a:ln>
                  <a:noFill/>
                </a:ln>
                <a:solidFill>
                  <a:prstClr val="white"/>
                </a:solidFill>
                <a:effectLst/>
                <a:uLnTx/>
                <a:uFillTx/>
                <a:latin typeface="Calibri" panose="020F0502020204030204"/>
                <a:ea typeface="+mn-ea"/>
                <a:cs typeface="+mn-cs"/>
                <a:hlinkClick r:id="" action="ppaction://noaction"/>
              </a:rPr>
              <a:t> </a:t>
            </a:r>
            <a:b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943F401-C76E-4F49-B6B4-53D9C650EC46}"/>
              </a:ext>
            </a:extLst>
          </p:cNvPr>
          <p:cNvSpPr txBox="1"/>
          <p:nvPr/>
        </p:nvSpPr>
        <p:spPr>
          <a:xfrm>
            <a:off x="1110343" y="3668486"/>
            <a:ext cx="981891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hlinkClick r:id="rId4"/>
              </a:rPr>
              <a:t>The New</a:t>
            </a:r>
            <a:endPar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47990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Content Placeholder 4" descr="A picture containing person, clothing, underpants&#10;&#10;Description automatically generated">
            <a:extLst>
              <a:ext uri="{FF2B5EF4-FFF2-40B4-BE49-F238E27FC236}">
                <a16:creationId xmlns:a16="http://schemas.microsoft.com/office/drawing/2014/main" id="{CB13B30E-4239-3A8B-DE24-649D8F556744}"/>
              </a:ext>
            </a:extLst>
          </p:cNvPr>
          <p:cNvPicPr>
            <a:picLocks noChangeAspect="1"/>
          </p:cNvPicPr>
          <p:nvPr/>
        </p:nvPicPr>
        <p:blipFill rotWithShape="1">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111675" y="-228649"/>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graphicFrame>
        <p:nvGraphicFramePr>
          <p:cNvPr id="3" name="Table 3">
            <a:extLst>
              <a:ext uri="{FF2B5EF4-FFF2-40B4-BE49-F238E27FC236}">
                <a16:creationId xmlns:a16="http://schemas.microsoft.com/office/drawing/2014/main" id="{07EC86D9-5668-3516-C478-83A78BC5E626}"/>
              </a:ext>
            </a:extLst>
          </p:cNvPr>
          <p:cNvGraphicFramePr>
            <a:graphicFrameLocks noGrp="1"/>
          </p:cNvGraphicFramePr>
          <p:nvPr/>
        </p:nvGraphicFramePr>
        <p:xfrm>
          <a:off x="1104150" y="748902"/>
          <a:ext cx="9983700" cy="5774436"/>
        </p:xfrm>
        <a:graphic>
          <a:graphicData uri="http://schemas.openxmlformats.org/drawingml/2006/table">
            <a:tbl>
              <a:tblPr firstRow="1" firstCol="1" bandRow="1">
                <a:tableStyleId>{7DF18680-E054-41AD-8BC1-D1AEF772440D}</a:tableStyleId>
              </a:tblPr>
              <a:tblGrid>
                <a:gridCol w="3203502">
                  <a:extLst>
                    <a:ext uri="{9D8B030D-6E8A-4147-A177-3AD203B41FA5}">
                      <a16:colId xmlns:a16="http://schemas.microsoft.com/office/drawing/2014/main" val="2493921697"/>
                    </a:ext>
                  </a:extLst>
                </a:gridCol>
                <a:gridCol w="1130033">
                  <a:extLst>
                    <a:ext uri="{9D8B030D-6E8A-4147-A177-3AD203B41FA5}">
                      <a16:colId xmlns:a16="http://schemas.microsoft.com/office/drawing/2014/main" val="654657874"/>
                    </a:ext>
                  </a:extLst>
                </a:gridCol>
                <a:gridCol w="1130033">
                  <a:extLst>
                    <a:ext uri="{9D8B030D-6E8A-4147-A177-3AD203B41FA5}">
                      <a16:colId xmlns:a16="http://schemas.microsoft.com/office/drawing/2014/main" val="2504987961"/>
                    </a:ext>
                  </a:extLst>
                </a:gridCol>
                <a:gridCol w="1130033">
                  <a:extLst>
                    <a:ext uri="{9D8B030D-6E8A-4147-A177-3AD203B41FA5}">
                      <a16:colId xmlns:a16="http://schemas.microsoft.com/office/drawing/2014/main" val="1387347313"/>
                    </a:ext>
                  </a:extLst>
                </a:gridCol>
                <a:gridCol w="1130033">
                  <a:extLst>
                    <a:ext uri="{9D8B030D-6E8A-4147-A177-3AD203B41FA5}">
                      <a16:colId xmlns:a16="http://schemas.microsoft.com/office/drawing/2014/main" val="3638096450"/>
                    </a:ext>
                  </a:extLst>
                </a:gridCol>
                <a:gridCol w="1130033">
                  <a:extLst>
                    <a:ext uri="{9D8B030D-6E8A-4147-A177-3AD203B41FA5}">
                      <a16:colId xmlns:a16="http://schemas.microsoft.com/office/drawing/2014/main" val="1745316164"/>
                    </a:ext>
                  </a:extLst>
                </a:gridCol>
                <a:gridCol w="1130033">
                  <a:extLst>
                    <a:ext uri="{9D8B030D-6E8A-4147-A177-3AD203B41FA5}">
                      <a16:colId xmlns:a16="http://schemas.microsoft.com/office/drawing/2014/main" val="635294165"/>
                    </a:ext>
                  </a:extLst>
                </a:gridCol>
              </a:tblGrid>
              <a:tr h="438023">
                <a:tc>
                  <a:txBody>
                    <a:bodyPr/>
                    <a:lstStyle/>
                    <a:p>
                      <a:pPr algn="ctr"/>
                      <a:r>
                        <a:rPr lang="en-US" sz="1400" b="1" dirty="0"/>
                        <a:t>Activity</a:t>
                      </a:r>
                    </a:p>
                  </a:txBody>
                  <a:tcPr>
                    <a:solidFill>
                      <a:srgbClr val="4E75A3"/>
                    </a:solidFill>
                  </a:tcPr>
                </a:tc>
                <a:tc>
                  <a:txBody>
                    <a:bodyPr/>
                    <a:lstStyle/>
                    <a:p>
                      <a:pPr algn="ctr"/>
                      <a:r>
                        <a:rPr lang="en-US" sz="1400" b="1" dirty="0"/>
                        <a:t>Sep 2022</a:t>
                      </a:r>
                    </a:p>
                  </a:txBody>
                  <a:tcPr>
                    <a:solidFill>
                      <a:srgbClr val="4E75A3"/>
                    </a:solidFill>
                  </a:tcPr>
                </a:tc>
                <a:tc>
                  <a:txBody>
                    <a:bodyPr/>
                    <a:lstStyle/>
                    <a:p>
                      <a:pPr algn="ctr"/>
                      <a:r>
                        <a:rPr lang="en-US" sz="1400" b="1" dirty="0"/>
                        <a:t>Oct 2022</a:t>
                      </a:r>
                    </a:p>
                  </a:txBody>
                  <a:tcPr>
                    <a:solidFill>
                      <a:srgbClr val="4E75A3"/>
                    </a:solidFill>
                  </a:tcPr>
                </a:tc>
                <a:tc>
                  <a:txBody>
                    <a:bodyPr/>
                    <a:lstStyle/>
                    <a:p>
                      <a:pPr algn="ctr"/>
                      <a:r>
                        <a:rPr lang="en-US" sz="1400" b="1" dirty="0"/>
                        <a:t>Nov 2022</a:t>
                      </a:r>
                    </a:p>
                  </a:txBody>
                  <a:tcPr>
                    <a:solidFill>
                      <a:srgbClr val="4E75A3"/>
                    </a:solidFill>
                  </a:tcPr>
                </a:tc>
                <a:tc>
                  <a:txBody>
                    <a:bodyPr/>
                    <a:lstStyle/>
                    <a:p>
                      <a:pPr algn="ctr"/>
                      <a:r>
                        <a:rPr lang="en-US" sz="1400" b="1" dirty="0"/>
                        <a:t>Dec 2022</a:t>
                      </a:r>
                    </a:p>
                  </a:txBody>
                  <a:tcPr>
                    <a:solidFill>
                      <a:srgbClr val="4E75A3"/>
                    </a:solidFill>
                  </a:tcPr>
                </a:tc>
                <a:tc>
                  <a:txBody>
                    <a:bodyPr/>
                    <a:lstStyle/>
                    <a:p>
                      <a:pPr algn="ctr"/>
                      <a:r>
                        <a:rPr lang="en-US" sz="1400" b="1" dirty="0"/>
                        <a:t>Jan 2023</a:t>
                      </a:r>
                    </a:p>
                  </a:txBody>
                  <a:tcPr>
                    <a:solidFill>
                      <a:srgbClr val="4E75A3"/>
                    </a:solidFill>
                  </a:tcPr>
                </a:tc>
                <a:tc>
                  <a:txBody>
                    <a:bodyPr/>
                    <a:lstStyle/>
                    <a:p>
                      <a:pPr algn="ctr"/>
                      <a:r>
                        <a:rPr lang="en-US" sz="1400" b="1" dirty="0"/>
                        <a:t>Feb 2023</a:t>
                      </a:r>
                    </a:p>
                  </a:txBody>
                  <a:tcPr>
                    <a:solidFill>
                      <a:srgbClr val="4E75A3"/>
                    </a:solidFill>
                  </a:tcPr>
                </a:tc>
                <a:extLst>
                  <a:ext uri="{0D108BD9-81ED-4DB2-BD59-A6C34878D82A}">
                    <a16:rowId xmlns:a16="http://schemas.microsoft.com/office/drawing/2014/main" val="2268776962"/>
                  </a:ext>
                </a:extLst>
              </a:tr>
              <a:tr h="438023">
                <a:tc>
                  <a:txBody>
                    <a:bodyPr/>
                    <a:lstStyle/>
                    <a:p>
                      <a:pPr marL="0" algn="l" defTabSz="573712" rtl="0" eaLnBrk="1" latinLnBrk="0" hangingPunct="1"/>
                      <a:r>
                        <a:rPr lang="en-US" sz="1400" b="1" kern="1200" dirty="0">
                          <a:solidFill>
                            <a:schemeClr val="lt1"/>
                          </a:solidFill>
                        </a:rPr>
                        <a:t>Print Magazines</a:t>
                      </a:r>
                      <a:endParaRPr lang="en-US" sz="1400" b="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1551097201"/>
                  </a:ext>
                </a:extLst>
              </a:tr>
              <a:tr h="438023">
                <a:tc>
                  <a:txBody>
                    <a:bodyPr/>
                    <a:lstStyle/>
                    <a:p>
                      <a:pPr marL="573712" lvl="1" indent="0" algn="l" defTabSz="573712" rtl="0" eaLnBrk="1" latinLnBrk="0" hangingPunct="1">
                        <a:buFontTx/>
                        <a:buNone/>
                      </a:pPr>
                      <a:r>
                        <a:rPr lang="en-US" sz="1400" b="0" kern="1200" dirty="0">
                          <a:solidFill>
                            <a:schemeClr val="lt1"/>
                          </a:solidFill>
                        </a:rPr>
                        <a:t>Chatelaine</a:t>
                      </a:r>
                      <a:endParaRPr lang="en-US" sz="1400" b="0" i="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189541397"/>
                  </a:ext>
                </a:extLst>
              </a:tr>
              <a:tr h="438023">
                <a:tc>
                  <a:txBody>
                    <a:bodyPr/>
                    <a:lstStyle/>
                    <a:p>
                      <a:pPr marL="573712" lvl="1" indent="0" algn="l" defTabSz="573712" rtl="0" eaLnBrk="1" latinLnBrk="0" hangingPunct="1">
                        <a:buFontTx/>
                        <a:buNone/>
                      </a:pPr>
                      <a:r>
                        <a:rPr lang="en-US" sz="1400" b="0" kern="1200" dirty="0">
                          <a:solidFill>
                            <a:schemeClr val="lt1"/>
                          </a:solidFill>
                        </a:rPr>
                        <a:t>Fashion magazines</a:t>
                      </a:r>
                      <a:endParaRPr lang="en-US" sz="1400" b="0" i="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4038315041"/>
                  </a:ext>
                </a:extLst>
              </a:tr>
              <a:tr h="438023">
                <a:tc>
                  <a:txBody>
                    <a:bodyPr/>
                    <a:lstStyle/>
                    <a:p>
                      <a:pPr marL="0" algn="l" defTabSz="573712" rtl="0" eaLnBrk="1" latinLnBrk="0" hangingPunct="1"/>
                      <a:r>
                        <a:rPr lang="en-US" sz="1400" b="1" kern="1200" dirty="0">
                          <a:solidFill>
                            <a:schemeClr val="lt1"/>
                          </a:solidFill>
                        </a:rPr>
                        <a:t>Out-of-Home</a:t>
                      </a:r>
                      <a:endParaRPr lang="en-US" sz="1400" b="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873306616"/>
                  </a:ext>
                </a:extLst>
              </a:tr>
              <a:tr h="438023">
                <a:tc>
                  <a:txBody>
                    <a:bodyPr/>
                    <a:lstStyle/>
                    <a:p>
                      <a:pPr marL="573712" lvl="1" indent="0" algn="l" defTabSz="573712" rtl="0" eaLnBrk="1" latinLnBrk="0" hangingPunct="1">
                        <a:buFontTx/>
                        <a:buNone/>
                      </a:pPr>
                      <a:r>
                        <a:rPr lang="en-US" sz="1400" b="0" kern="1200" dirty="0">
                          <a:solidFill>
                            <a:schemeClr val="lt1"/>
                          </a:solidFill>
                        </a:rPr>
                        <a:t>Outdoor posters in the top markets</a:t>
                      </a:r>
                      <a:endParaRPr lang="en-US" sz="1400" b="0" i="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1204623208"/>
                  </a:ext>
                </a:extLst>
              </a:tr>
              <a:tr h="438023">
                <a:tc>
                  <a:txBody>
                    <a:bodyPr/>
                    <a:lstStyle/>
                    <a:p>
                      <a:pPr marL="573712" lvl="1" algn="l" defTabSz="573712" rtl="0" eaLnBrk="1" latinLnBrk="0" hangingPunct="1"/>
                      <a:r>
                        <a:rPr lang="en-US" sz="1400" b="0" kern="1200" dirty="0">
                          <a:solidFill>
                            <a:schemeClr val="lt1"/>
                          </a:solidFill>
                        </a:rPr>
                        <a:t>Outdoor posters in other markets</a:t>
                      </a:r>
                      <a:endParaRPr lang="en-US" sz="1400" b="0" i="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460741338"/>
                  </a:ext>
                </a:extLst>
              </a:tr>
              <a:tr h="438023">
                <a:tc>
                  <a:txBody>
                    <a:bodyPr/>
                    <a:lstStyle/>
                    <a:p>
                      <a:pPr marL="573712" lvl="1" algn="l" defTabSz="573712" rtl="0" eaLnBrk="1" latinLnBrk="0" hangingPunct="1"/>
                      <a:r>
                        <a:rPr lang="en-US" sz="1400" b="0" kern="1200" dirty="0">
                          <a:solidFill>
                            <a:schemeClr val="lt1"/>
                          </a:solidFill>
                        </a:rPr>
                        <a:t>Digital LED Canvas Board</a:t>
                      </a:r>
                      <a:endParaRPr lang="en-US" sz="1400" b="0" i="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2560848327"/>
                  </a:ext>
                </a:extLst>
              </a:tr>
              <a:tr h="438023">
                <a:tc>
                  <a:txBody>
                    <a:bodyPr/>
                    <a:lstStyle/>
                    <a:p>
                      <a:pPr marL="0" algn="l" defTabSz="573712" rtl="0" eaLnBrk="1" latinLnBrk="0" hangingPunct="1"/>
                      <a:r>
                        <a:rPr lang="en-US" sz="1400" b="1" kern="1200" dirty="0">
                          <a:solidFill>
                            <a:schemeClr val="lt1"/>
                          </a:solidFill>
                        </a:rPr>
                        <a:t>Online and interactive communication</a:t>
                      </a:r>
                      <a:endParaRPr lang="en-US" sz="1400" b="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2530711422"/>
                  </a:ext>
                </a:extLst>
              </a:tr>
              <a:tr h="438023">
                <a:tc>
                  <a:txBody>
                    <a:bodyPr/>
                    <a:lstStyle/>
                    <a:p>
                      <a:pPr marL="573712" lvl="1" algn="l" defTabSz="573712" rtl="0" eaLnBrk="1" latinLnBrk="0" hangingPunct="1"/>
                      <a:r>
                        <a:rPr lang="en-US" sz="1400" b="0" kern="1200" dirty="0">
                          <a:solidFill>
                            <a:schemeClr val="lt1"/>
                          </a:solidFill>
                        </a:rPr>
                        <a:t>TikTok Trend</a:t>
                      </a:r>
                      <a:endParaRPr lang="en-US" sz="1400" b="0" i="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4146643242"/>
                  </a:ext>
                </a:extLst>
              </a:tr>
              <a:tr h="438023">
                <a:tc>
                  <a:txBody>
                    <a:bodyPr/>
                    <a:lstStyle/>
                    <a:p>
                      <a:pPr marL="573712" lvl="1" algn="l" defTabSz="573712" rtl="0" eaLnBrk="1" latinLnBrk="0" hangingPunct="1"/>
                      <a:r>
                        <a:rPr lang="en-US" sz="1400" b="0" kern="1200" dirty="0">
                          <a:solidFill>
                            <a:schemeClr val="lt1"/>
                          </a:solidFill>
                        </a:rPr>
                        <a:t>Display and video ads</a:t>
                      </a:r>
                      <a:endParaRPr lang="en-US" sz="1400" b="0" i="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059089623"/>
                  </a:ext>
                </a:extLst>
              </a:tr>
              <a:tr h="438023">
                <a:tc>
                  <a:txBody>
                    <a:bodyPr/>
                    <a:lstStyle/>
                    <a:p>
                      <a:pPr marL="573712" lvl="1" algn="l" defTabSz="573712" rtl="0" eaLnBrk="1" latinLnBrk="0" hangingPunct="1"/>
                      <a:r>
                        <a:rPr lang="en-US" sz="1400" b="0" kern="1200" dirty="0">
                          <a:solidFill>
                            <a:schemeClr val="lt1"/>
                          </a:solidFill>
                        </a:rPr>
                        <a:t>Interactive in-store mirror</a:t>
                      </a:r>
                      <a:endParaRPr lang="en-US" sz="1400" b="0" i="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1844429465"/>
                  </a:ext>
                </a:extLst>
              </a:tr>
              <a:tr h="438023">
                <a:tc>
                  <a:txBody>
                    <a:bodyPr/>
                    <a:lstStyle/>
                    <a:p>
                      <a:pPr marL="0" algn="l" defTabSz="573712" rtl="0" eaLnBrk="1" latinLnBrk="0" hangingPunct="1"/>
                      <a:r>
                        <a:rPr lang="en-US" sz="1400" b="1" kern="1200" dirty="0">
                          <a:solidFill>
                            <a:schemeClr val="lt1"/>
                          </a:solidFill>
                        </a:rPr>
                        <a:t>Fashion Show</a:t>
                      </a:r>
                      <a:endParaRPr lang="en-US" sz="1400" b="1" kern="1200" dirty="0">
                        <a:solidFill>
                          <a:schemeClr val="lt1"/>
                        </a:solidFill>
                        <a:latin typeface="+mn-lt"/>
                        <a:ea typeface="+mn-ea"/>
                        <a:cs typeface="+mn-cs"/>
                      </a:endParaRPr>
                    </a:p>
                  </a:txBody>
                  <a:tcPr>
                    <a:solidFill>
                      <a:srgbClr val="4E75A3"/>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4011702965"/>
                  </a:ext>
                </a:extLst>
              </a:tr>
            </a:tbl>
          </a:graphicData>
        </a:graphic>
      </p:graphicFrame>
      <p:sp>
        <p:nvSpPr>
          <p:cNvPr id="65" name="Rectangle 65"/>
          <p:cNvSpPr>
            <a:spLocks noChangeArrowheads="1"/>
          </p:cNvSpPr>
          <p:nvPr/>
        </p:nvSpPr>
        <p:spPr bwMode="auto">
          <a:xfrm>
            <a:off x="4310788" y="2606040"/>
            <a:ext cx="6784848" cy="118872"/>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Pentagon 65"/>
          <p:cNvSpPr/>
          <p:nvPr/>
        </p:nvSpPr>
        <p:spPr>
          <a:xfrm rot="5400000">
            <a:off x="10927830" y="2628669"/>
            <a:ext cx="182880" cy="137160"/>
          </a:xfrm>
          <a:prstGeom prst="homePlate">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Pentagon 71"/>
          <p:cNvSpPr/>
          <p:nvPr/>
        </p:nvSpPr>
        <p:spPr>
          <a:xfrm rot="5400000">
            <a:off x="4287897" y="2639349"/>
            <a:ext cx="182880" cy="137160"/>
          </a:xfrm>
          <a:prstGeom prst="homePlate">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65"/>
          <p:cNvSpPr>
            <a:spLocks noChangeArrowheads="1"/>
          </p:cNvSpPr>
          <p:nvPr/>
        </p:nvSpPr>
        <p:spPr bwMode="auto">
          <a:xfrm>
            <a:off x="4303033" y="1270403"/>
            <a:ext cx="4500419" cy="118872"/>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2" name="Pentagon 101"/>
          <p:cNvSpPr/>
          <p:nvPr/>
        </p:nvSpPr>
        <p:spPr>
          <a:xfrm rot="5400000">
            <a:off x="4280698" y="1299263"/>
            <a:ext cx="182880" cy="137160"/>
          </a:xfrm>
          <a:prstGeom prst="homePlate">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 name="Pentagon 102"/>
          <p:cNvSpPr/>
          <p:nvPr/>
        </p:nvSpPr>
        <p:spPr>
          <a:xfrm rot="5400000">
            <a:off x="8626911" y="1296001"/>
            <a:ext cx="188879" cy="137686"/>
          </a:xfrm>
          <a:prstGeom prst="homePlate">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a:spLocks noChangeArrowheads="1"/>
          </p:cNvSpPr>
          <p:nvPr/>
        </p:nvSpPr>
        <p:spPr bwMode="auto">
          <a:xfrm>
            <a:off x="4307652" y="2206530"/>
            <a:ext cx="3353326" cy="118872"/>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a:spLocks noChangeArrowheads="1"/>
          </p:cNvSpPr>
          <p:nvPr/>
        </p:nvSpPr>
        <p:spPr bwMode="auto">
          <a:xfrm>
            <a:off x="4286766" y="3590101"/>
            <a:ext cx="2282180" cy="119530"/>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C056E5-6389-BB4E-BC20-D89B0CFBB702}"/>
              </a:ext>
            </a:extLst>
          </p:cNvPr>
          <p:cNvSpPr>
            <a:spLocks noGrp="1"/>
          </p:cNvSpPr>
          <p:nvPr>
            <p:ph type="ctrTitle"/>
          </p:nvPr>
        </p:nvSpPr>
        <p:spPr>
          <a:xfrm>
            <a:off x="3195246" y="173447"/>
            <a:ext cx="6779932" cy="559401"/>
          </a:xfrm>
          <a:noFill/>
        </p:spPr>
        <p:txBody>
          <a:bodyPr>
            <a:normAutofit/>
          </a:bodyPr>
          <a:lstStyle/>
          <a:p>
            <a:r>
              <a:rPr lang="en-US" sz="2800" u="sng" cap="all" spc="100" dirty="0">
                <a:solidFill>
                  <a:schemeClr val="bg1"/>
                </a:solidFill>
                <a:effectLst>
                  <a:glow rad="63500">
                    <a:schemeClr val="accent1">
                      <a:satMod val="175000"/>
                      <a:alpha val="40000"/>
                    </a:schemeClr>
                  </a:glow>
                </a:effectLst>
              </a:rPr>
              <a:t>Marketing Communication Calendar</a:t>
            </a:r>
          </a:p>
        </p:txBody>
      </p:sp>
      <p:sp>
        <p:nvSpPr>
          <p:cNvPr id="45" name="Rectangle 44">
            <a:extLst>
              <a:ext uri="{FF2B5EF4-FFF2-40B4-BE49-F238E27FC236}">
                <a16:creationId xmlns:a16="http://schemas.microsoft.com/office/drawing/2014/main" id="{3DEA7033-28F2-55B2-F95B-7303F589445D}"/>
              </a:ext>
            </a:extLst>
          </p:cNvPr>
          <p:cNvSpPr>
            <a:spLocks noChangeArrowheads="1"/>
          </p:cNvSpPr>
          <p:nvPr/>
        </p:nvSpPr>
        <p:spPr bwMode="auto">
          <a:xfrm>
            <a:off x="6585212" y="1765357"/>
            <a:ext cx="2218240" cy="117995"/>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526805F4-686B-BB9F-A334-A437BACDBC91}"/>
              </a:ext>
            </a:extLst>
          </p:cNvPr>
          <p:cNvSpPr>
            <a:spLocks noChangeArrowheads="1"/>
          </p:cNvSpPr>
          <p:nvPr/>
        </p:nvSpPr>
        <p:spPr bwMode="auto">
          <a:xfrm>
            <a:off x="7694332" y="3510988"/>
            <a:ext cx="1128948" cy="118872"/>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77DD7BD1-5B53-9C75-7266-363447A0C0DC}"/>
              </a:ext>
            </a:extLst>
          </p:cNvPr>
          <p:cNvSpPr>
            <a:spLocks noChangeArrowheads="1"/>
          </p:cNvSpPr>
          <p:nvPr/>
        </p:nvSpPr>
        <p:spPr bwMode="auto">
          <a:xfrm>
            <a:off x="9948988" y="3521164"/>
            <a:ext cx="1128948" cy="118872"/>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F4B8462F-5E99-83C5-25B7-E4AEB48E3652}"/>
              </a:ext>
            </a:extLst>
          </p:cNvPr>
          <p:cNvSpPr>
            <a:spLocks noChangeArrowheads="1"/>
          </p:cNvSpPr>
          <p:nvPr/>
        </p:nvSpPr>
        <p:spPr bwMode="auto">
          <a:xfrm>
            <a:off x="4291975" y="3964565"/>
            <a:ext cx="1128948" cy="118872"/>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BF1C4894-6964-28A7-D612-780B542C117C}"/>
              </a:ext>
            </a:extLst>
          </p:cNvPr>
          <p:cNvSpPr>
            <a:spLocks noChangeArrowheads="1"/>
          </p:cNvSpPr>
          <p:nvPr/>
        </p:nvSpPr>
        <p:spPr bwMode="auto">
          <a:xfrm>
            <a:off x="8790194" y="3968004"/>
            <a:ext cx="2282180" cy="119530"/>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Rectangle 65">
            <a:extLst>
              <a:ext uri="{FF2B5EF4-FFF2-40B4-BE49-F238E27FC236}">
                <a16:creationId xmlns:a16="http://schemas.microsoft.com/office/drawing/2014/main" id="{0E5D9075-DEFF-80AE-5741-ADCD69917390}"/>
              </a:ext>
            </a:extLst>
          </p:cNvPr>
          <p:cNvSpPr>
            <a:spLocks noChangeArrowheads="1"/>
          </p:cNvSpPr>
          <p:nvPr/>
        </p:nvSpPr>
        <p:spPr bwMode="auto">
          <a:xfrm>
            <a:off x="4289666" y="4425767"/>
            <a:ext cx="6729984" cy="118872"/>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Pentagon 65">
            <a:extLst>
              <a:ext uri="{FF2B5EF4-FFF2-40B4-BE49-F238E27FC236}">
                <a16:creationId xmlns:a16="http://schemas.microsoft.com/office/drawing/2014/main" id="{2FA2036A-1200-5F06-1161-331A60BF6176}"/>
              </a:ext>
            </a:extLst>
          </p:cNvPr>
          <p:cNvSpPr/>
          <p:nvPr/>
        </p:nvSpPr>
        <p:spPr>
          <a:xfrm rot="5400000">
            <a:off x="10930461" y="4461798"/>
            <a:ext cx="188879" cy="118872"/>
          </a:xfrm>
          <a:prstGeom prst="homePlate">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Pentagon 71">
            <a:extLst>
              <a:ext uri="{FF2B5EF4-FFF2-40B4-BE49-F238E27FC236}">
                <a16:creationId xmlns:a16="http://schemas.microsoft.com/office/drawing/2014/main" id="{95C30B33-63F3-9D0D-BED1-B3C1FA8DE663}"/>
              </a:ext>
            </a:extLst>
          </p:cNvPr>
          <p:cNvSpPr/>
          <p:nvPr/>
        </p:nvSpPr>
        <p:spPr>
          <a:xfrm rot="5400000">
            <a:off x="4254663" y="4461797"/>
            <a:ext cx="188879" cy="118872"/>
          </a:xfrm>
          <a:prstGeom prst="homePlate">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F93833EE-3B31-EB31-41CD-C8684691DB26}"/>
              </a:ext>
            </a:extLst>
          </p:cNvPr>
          <p:cNvSpPr>
            <a:spLocks noChangeArrowheads="1"/>
          </p:cNvSpPr>
          <p:nvPr/>
        </p:nvSpPr>
        <p:spPr bwMode="auto">
          <a:xfrm>
            <a:off x="4303033" y="4814788"/>
            <a:ext cx="6784848" cy="118872"/>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1A8A3893-43E0-300C-74F3-F9D8F20C8C8A}"/>
              </a:ext>
            </a:extLst>
          </p:cNvPr>
          <p:cNvSpPr>
            <a:spLocks noChangeArrowheads="1"/>
          </p:cNvSpPr>
          <p:nvPr/>
        </p:nvSpPr>
        <p:spPr bwMode="auto">
          <a:xfrm>
            <a:off x="4307652" y="5263245"/>
            <a:ext cx="6784848" cy="118872"/>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B2D92113-11D9-8D31-5CA0-A64189672B57}"/>
              </a:ext>
            </a:extLst>
          </p:cNvPr>
          <p:cNvSpPr>
            <a:spLocks noChangeArrowheads="1"/>
          </p:cNvSpPr>
          <p:nvPr/>
        </p:nvSpPr>
        <p:spPr bwMode="auto">
          <a:xfrm>
            <a:off x="4289666" y="5734351"/>
            <a:ext cx="6784848" cy="118872"/>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C0E68D29-EA7B-AD3D-7F36-3876777CDBB7}"/>
              </a:ext>
            </a:extLst>
          </p:cNvPr>
          <p:cNvSpPr>
            <a:spLocks noChangeArrowheads="1"/>
          </p:cNvSpPr>
          <p:nvPr/>
        </p:nvSpPr>
        <p:spPr bwMode="auto">
          <a:xfrm>
            <a:off x="4303558" y="3081474"/>
            <a:ext cx="6784848" cy="118872"/>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76F54532-2EDB-AB86-3E71-294F97EF10E1}"/>
              </a:ext>
            </a:extLst>
          </p:cNvPr>
          <p:cNvSpPr>
            <a:spLocks noChangeArrowheads="1"/>
          </p:cNvSpPr>
          <p:nvPr/>
        </p:nvSpPr>
        <p:spPr bwMode="auto">
          <a:xfrm>
            <a:off x="9943426" y="6216809"/>
            <a:ext cx="1128948" cy="118872"/>
          </a:xfrm>
          <a:prstGeom prst="rect">
            <a:avLst/>
          </a:prstGeom>
          <a:solidFill>
            <a:srgbClr val="4E7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5000"/>
              </a:lnSpc>
              <a:spcBef>
                <a:spcPct val="20000"/>
              </a:spcBef>
              <a:spcAft>
                <a:spcPts val="0"/>
              </a:spcAft>
              <a:buClrTx/>
              <a:buSzTx/>
              <a:buFontTx/>
              <a:buNone/>
              <a:tabLst/>
              <a:defRPr/>
            </a:pPr>
            <a:endParaRPr kumimoji="0" lang="en-US" sz="22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64414" y="1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Budget Allocation</a:t>
            </a:r>
          </a:p>
        </p:txBody>
      </p:sp>
      <p:graphicFrame>
        <p:nvGraphicFramePr>
          <p:cNvPr id="7" name="Table 6">
            <a:extLst>
              <a:ext uri="{FF2B5EF4-FFF2-40B4-BE49-F238E27FC236}">
                <a16:creationId xmlns:a16="http://schemas.microsoft.com/office/drawing/2014/main" id="{8FEEB438-A6C3-AF2A-546C-04A3C1DE0F67}"/>
              </a:ext>
            </a:extLst>
          </p:cNvPr>
          <p:cNvGraphicFramePr>
            <a:graphicFrameLocks noGrp="1"/>
          </p:cNvGraphicFramePr>
          <p:nvPr>
            <p:extLst>
              <p:ext uri="{D42A27DB-BD31-4B8C-83A1-F6EECF244321}">
                <p14:modId xmlns:p14="http://schemas.microsoft.com/office/powerpoint/2010/main" val="1377250551"/>
              </p:ext>
            </p:extLst>
          </p:nvPr>
        </p:nvGraphicFramePr>
        <p:xfrm>
          <a:off x="566670" y="1918499"/>
          <a:ext cx="11378486" cy="4335450"/>
        </p:xfrm>
        <a:graphic>
          <a:graphicData uri="http://schemas.openxmlformats.org/drawingml/2006/table">
            <a:tbl>
              <a:tblPr firstRow="1" firstCol="1" bandRow="1">
                <a:tableStyleId>{2D5ABB26-0587-4C30-8999-92F81FD0307C}</a:tableStyleId>
              </a:tblPr>
              <a:tblGrid>
                <a:gridCol w="2424637">
                  <a:extLst>
                    <a:ext uri="{9D8B030D-6E8A-4147-A177-3AD203B41FA5}">
                      <a16:colId xmlns:a16="http://schemas.microsoft.com/office/drawing/2014/main" val="3914630073"/>
                    </a:ext>
                  </a:extLst>
                </a:gridCol>
                <a:gridCol w="1505068">
                  <a:extLst>
                    <a:ext uri="{9D8B030D-6E8A-4147-A177-3AD203B41FA5}">
                      <a16:colId xmlns:a16="http://schemas.microsoft.com/office/drawing/2014/main" val="1986562196"/>
                    </a:ext>
                  </a:extLst>
                </a:gridCol>
                <a:gridCol w="1162139">
                  <a:extLst>
                    <a:ext uri="{9D8B030D-6E8A-4147-A177-3AD203B41FA5}">
                      <a16:colId xmlns:a16="http://schemas.microsoft.com/office/drawing/2014/main" val="554895166"/>
                    </a:ext>
                  </a:extLst>
                </a:gridCol>
                <a:gridCol w="6286642">
                  <a:extLst>
                    <a:ext uri="{9D8B030D-6E8A-4147-A177-3AD203B41FA5}">
                      <a16:colId xmlns:a16="http://schemas.microsoft.com/office/drawing/2014/main" val="1315897567"/>
                    </a:ext>
                  </a:extLst>
                </a:gridCol>
              </a:tblGrid>
              <a:tr h="278783">
                <a:tc>
                  <a:txBody>
                    <a:bodyPr/>
                    <a:lstStyle/>
                    <a:p>
                      <a:r>
                        <a:rPr lang="en-CA" sz="1800" dirty="0">
                          <a:effectLst>
                            <a:glow rad="63500">
                              <a:schemeClr val="accent2">
                                <a:satMod val="175000"/>
                                <a:alpha val="40000"/>
                              </a:schemeClr>
                            </a:glow>
                          </a:effectLst>
                        </a:rPr>
                        <a:t>Media Vehicle</a:t>
                      </a:r>
                      <a:endParaRPr lang="en-CA" sz="1800" dirty="0">
                        <a:effectLst>
                          <a:glow rad="63500">
                            <a:schemeClr val="accent2">
                              <a:satMod val="175000"/>
                              <a:alpha val="40000"/>
                            </a:schemeClr>
                          </a:glow>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dirty="0">
                          <a:effectLst>
                            <a:glow rad="63500">
                              <a:schemeClr val="accent2">
                                <a:satMod val="175000"/>
                                <a:alpha val="40000"/>
                              </a:schemeClr>
                            </a:glow>
                          </a:effectLst>
                        </a:rPr>
                        <a:t>Expenditure</a:t>
                      </a:r>
                      <a:endParaRPr lang="en-CA" sz="1800" dirty="0">
                        <a:effectLst>
                          <a:glow rad="63500">
                            <a:schemeClr val="accent2">
                              <a:satMod val="175000"/>
                              <a:alpha val="40000"/>
                            </a:schemeClr>
                          </a:glow>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dirty="0">
                          <a:effectLst>
                            <a:glow rad="63500">
                              <a:schemeClr val="accent2">
                                <a:satMod val="175000"/>
                                <a:alpha val="40000"/>
                              </a:schemeClr>
                            </a:glow>
                          </a:effectLst>
                        </a:rPr>
                        <a:t>% of total</a:t>
                      </a:r>
                      <a:endParaRPr lang="en-CA" sz="1800" dirty="0">
                        <a:effectLst>
                          <a:glow rad="63500">
                            <a:schemeClr val="accent2">
                              <a:satMod val="175000"/>
                              <a:alpha val="40000"/>
                            </a:schemeClr>
                          </a:glow>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dirty="0">
                          <a:effectLst>
                            <a:glow rad="63500">
                              <a:schemeClr val="accent2">
                                <a:satMod val="175000"/>
                                <a:alpha val="40000"/>
                              </a:schemeClr>
                            </a:glow>
                          </a:effectLst>
                        </a:rPr>
                        <a:t>Rationale</a:t>
                      </a:r>
                      <a:endParaRPr lang="en-CA" sz="1800" dirty="0">
                        <a:effectLst>
                          <a:glow rad="63500">
                            <a:schemeClr val="accent2">
                              <a:satMod val="175000"/>
                              <a:alpha val="40000"/>
                            </a:schemeClr>
                          </a:glow>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4537783"/>
                  </a:ext>
                </a:extLst>
              </a:tr>
              <a:tr h="409599">
                <a:tc>
                  <a:txBody>
                    <a:bodyPr/>
                    <a:lstStyle/>
                    <a:p>
                      <a:r>
                        <a:rPr lang="en-CA" sz="1800" dirty="0">
                          <a:effectLst/>
                        </a:rPr>
                        <a:t>Outdoor</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dirty="0">
                          <a:effectLst/>
                        </a:rPr>
                        <a:t> $ 1,500,000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CA" sz="1800" dirty="0">
                          <a:effectLst/>
                        </a:rPr>
                        <a:t>30%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CA" sz="1800" dirty="0">
                          <a:effectLst/>
                        </a:rPr>
                        <a:t>Second highest budget allocation as this media will be instrumental for creating awareness early on in the campaign.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3802804"/>
                  </a:ext>
                </a:extLst>
              </a:tr>
              <a:tr h="274582">
                <a:tc>
                  <a:txBody>
                    <a:bodyPr/>
                    <a:lstStyle/>
                    <a:p>
                      <a:r>
                        <a:rPr lang="en-CA" sz="1800" dirty="0">
                          <a:effectLst/>
                        </a:rPr>
                        <a:t>Print magazines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dirty="0">
                          <a:effectLst/>
                        </a:rPr>
                        <a:t> $ 250,000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CA" sz="1800">
                          <a:effectLst/>
                        </a:rPr>
                        <a:t>5%</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CA" sz="1800" dirty="0">
                          <a:effectLst/>
                        </a:rPr>
                        <a:t>Only 5% allocated because of declining popularity of this media.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6981767"/>
                  </a:ext>
                </a:extLst>
              </a:tr>
              <a:tr h="409599">
                <a:tc>
                  <a:txBody>
                    <a:bodyPr/>
                    <a:lstStyle/>
                    <a:p>
                      <a:r>
                        <a:rPr lang="en-CA" sz="1800" dirty="0">
                          <a:effectLst/>
                        </a:rPr>
                        <a:t>Display and Video ads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dirty="0">
                          <a:effectLst/>
                        </a:rPr>
                        <a:t> $ 1,750,000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CA" sz="1800">
                          <a:effectLst/>
                        </a:rPr>
                        <a:t>35%</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CA" sz="1800" dirty="0">
                          <a:effectLst/>
                        </a:rPr>
                        <a:t>Highest budget has been allocated to this as it is the most preferred media of the target market.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7588915"/>
                  </a:ext>
                </a:extLst>
              </a:tr>
              <a:tr h="643883">
                <a:tc>
                  <a:txBody>
                    <a:bodyPr/>
                    <a:lstStyle/>
                    <a:p>
                      <a:r>
                        <a:rPr lang="en-CA" sz="1800">
                          <a:effectLst/>
                        </a:rPr>
                        <a:t>Fashion show</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dirty="0">
                          <a:effectLst/>
                        </a:rPr>
                        <a:t> $ 1,000,000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CA" sz="1800" dirty="0">
                          <a:effectLst/>
                        </a:rPr>
                        <a:t>20%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CA" sz="1800" dirty="0">
                          <a:effectLst/>
                        </a:rPr>
                        <a:t>The show is key for engaging the target consumer and establishing the repositioned image in their minds. Therefore, a significant portion of the budget has been allocated for this purpose.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3623647"/>
                  </a:ext>
                </a:extLst>
              </a:tr>
              <a:tr h="515106">
                <a:tc>
                  <a:txBody>
                    <a:bodyPr/>
                    <a:lstStyle/>
                    <a:p>
                      <a:r>
                        <a:rPr lang="en-CA" sz="1800">
                          <a:effectLst/>
                        </a:rPr>
                        <a:t>In-store mirrors</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a:effectLst/>
                        </a:rPr>
                        <a:t> $ 250,000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CA" sz="1800" dirty="0">
                          <a:effectLst/>
                        </a:rPr>
                        <a:t>5%</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CA" sz="1800" dirty="0">
                          <a:effectLst/>
                        </a:rPr>
                        <a:t>A small portion of the budget has been allocated for mirrors, which will be an economical yet effective tool for engaging the customer.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375653"/>
                  </a:ext>
                </a:extLst>
              </a:tr>
              <a:tr h="411872">
                <a:tc>
                  <a:txBody>
                    <a:bodyPr/>
                    <a:lstStyle/>
                    <a:p>
                      <a:r>
                        <a:rPr lang="en-CA" sz="1800">
                          <a:effectLst/>
                        </a:rPr>
                        <a:t>TikTok campaign</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a:effectLst/>
                        </a:rPr>
                        <a:t> $ 250,000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CA" sz="1800">
                          <a:effectLst/>
                        </a:rPr>
                        <a:t>5%</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CA" sz="1800" dirty="0">
                          <a:effectLst/>
                        </a:rPr>
                        <a:t>Starting TikTok trends does not require significant expenditure. So, a small portion of the budget has been allocated to this media.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288251"/>
                  </a:ext>
                </a:extLst>
              </a:tr>
              <a:tr h="490245">
                <a:tc>
                  <a:txBody>
                    <a:bodyPr/>
                    <a:lstStyle/>
                    <a:p>
                      <a:r>
                        <a:rPr lang="en-CA" sz="1800" dirty="0">
                          <a:effectLst/>
                        </a:rPr>
                        <a:t>Total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dirty="0">
                          <a:effectLst/>
                        </a:rPr>
                        <a:t> $ 5,000,000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CA" sz="1800" dirty="0">
                          <a:effectLst/>
                        </a:rPr>
                        <a:t>100%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dirty="0">
                          <a:effectLst/>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6174627"/>
                  </a:ext>
                </a:extLst>
              </a:tr>
            </a:tbl>
          </a:graphicData>
        </a:graphic>
      </p:graphicFrame>
    </p:spTree>
    <p:extLst>
      <p:ext uri="{BB962C8B-B14F-4D97-AF65-F5344CB8AC3E}">
        <p14:creationId xmlns:p14="http://schemas.microsoft.com/office/powerpoint/2010/main" val="10126231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graphicFrame>
        <p:nvGraphicFramePr>
          <p:cNvPr id="8" name="Chart 7">
            <a:extLst>
              <a:ext uri="{FF2B5EF4-FFF2-40B4-BE49-F238E27FC236}">
                <a16:creationId xmlns:a16="http://schemas.microsoft.com/office/drawing/2014/main" id="{85624C12-A002-1145-4A54-4C662A5AC0FE}"/>
              </a:ext>
            </a:extLst>
          </p:cNvPr>
          <p:cNvGraphicFramePr/>
          <p:nvPr>
            <p:extLst>
              <p:ext uri="{D42A27DB-BD31-4B8C-83A1-F6EECF244321}">
                <p14:modId xmlns:p14="http://schemas.microsoft.com/office/powerpoint/2010/main" val="3999039326"/>
              </p:ext>
            </p:extLst>
          </p:nvPr>
        </p:nvGraphicFramePr>
        <p:xfrm>
          <a:off x="507207" y="2678011"/>
          <a:ext cx="4700588" cy="3521869"/>
        </p:xfrm>
        <a:graphic>
          <a:graphicData uri="http://schemas.openxmlformats.org/drawingml/2006/chart">
            <c:chart xmlns:c="http://schemas.openxmlformats.org/drawingml/2006/chart" xmlns:r="http://schemas.openxmlformats.org/officeDocument/2006/relationships" r:id="rId4"/>
          </a:graphicData>
        </a:graphic>
      </p:graphicFrame>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a:xfrm>
            <a:off x="3649550" y="635582"/>
            <a:ext cx="4892899" cy="729579"/>
          </a:xfrm>
        </p:spPr>
        <p:txBody>
          <a:bodyPr/>
          <a:lstStyle/>
          <a:p>
            <a:pPr algn="ctr"/>
            <a:r>
              <a:rPr lang="en-CA" u="sng" dirty="0">
                <a:effectLst>
                  <a:glow rad="63500">
                    <a:schemeClr val="accent1">
                      <a:satMod val="175000"/>
                      <a:alpha val="40000"/>
                    </a:schemeClr>
                  </a:glow>
                </a:effectLst>
              </a:rPr>
              <a:t>Industry Overview</a:t>
            </a:r>
          </a:p>
        </p:txBody>
      </p:sp>
      <p:sp>
        <p:nvSpPr>
          <p:cNvPr id="13" name="Content Placeholder 12">
            <a:extLst>
              <a:ext uri="{FF2B5EF4-FFF2-40B4-BE49-F238E27FC236}">
                <a16:creationId xmlns:a16="http://schemas.microsoft.com/office/drawing/2014/main" id="{E3AD7D2B-6C7B-DEB2-D6A8-C4C40327235F}"/>
              </a:ext>
            </a:extLst>
          </p:cNvPr>
          <p:cNvSpPr>
            <a:spLocks noGrp="1"/>
          </p:cNvSpPr>
          <p:nvPr>
            <p:ph sz="half" idx="1"/>
          </p:nvPr>
        </p:nvSpPr>
        <p:spPr>
          <a:xfrm>
            <a:off x="739060" y="1927924"/>
            <a:ext cx="4133850" cy="631825"/>
          </a:xfrm>
        </p:spPr>
        <p:txBody>
          <a:bodyPr/>
          <a:lstStyle/>
          <a:p>
            <a:pPr marL="0" indent="0">
              <a:buNone/>
            </a:pPr>
            <a:r>
              <a:rPr lang="en-CA" dirty="0">
                <a:effectLst>
                  <a:glow rad="63500">
                    <a:schemeClr val="accent2">
                      <a:satMod val="175000"/>
                      <a:alpha val="40000"/>
                    </a:schemeClr>
                  </a:glow>
                </a:effectLst>
              </a:rPr>
              <a:t>Industry Sales by Category</a:t>
            </a:r>
          </a:p>
        </p:txBody>
      </p:sp>
      <p:sp>
        <p:nvSpPr>
          <p:cNvPr id="15" name="Content Placeholder 14">
            <a:extLst>
              <a:ext uri="{FF2B5EF4-FFF2-40B4-BE49-F238E27FC236}">
                <a16:creationId xmlns:a16="http://schemas.microsoft.com/office/drawing/2014/main" id="{318B5EFA-22EA-A2A6-5B94-DE286DA82FC1}"/>
              </a:ext>
            </a:extLst>
          </p:cNvPr>
          <p:cNvSpPr>
            <a:spLocks noGrp="1"/>
          </p:cNvSpPr>
          <p:nvPr>
            <p:ph sz="half" idx="2"/>
          </p:nvPr>
        </p:nvSpPr>
        <p:spPr>
          <a:xfrm>
            <a:off x="8135457" y="1924017"/>
            <a:ext cx="2395537" cy="527319"/>
          </a:xfrm>
        </p:spPr>
        <p:txBody>
          <a:bodyPr/>
          <a:lstStyle/>
          <a:p>
            <a:pPr marL="0" indent="0">
              <a:buNone/>
            </a:pPr>
            <a:r>
              <a:rPr lang="en-CA" dirty="0">
                <a:ln w="0"/>
                <a:effectLst>
                  <a:glow rad="63500">
                    <a:schemeClr val="accent2">
                      <a:satMod val="175000"/>
                      <a:alpha val="40000"/>
                    </a:schemeClr>
                  </a:glow>
                  <a:outerShdw blurRad="38100" dist="19050" dir="2700000" algn="tl" rotWithShape="0">
                    <a:schemeClr val="dk1">
                      <a:alpha val="40000"/>
                    </a:schemeClr>
                  </a:outerShdw>
                </a:effectLst>
              </a:rPr>
              <a:t>Market Share</a:t>
            </a:r>
          </a:p>
          <a:p>
            <a:endParaRPr lang="en-CA" dirty="0">
              <a:ln w="0"/>
              <a:effectLst>
                <a:glow rad="63500">
                  <a:schemeClr val="accent2">
                    <a:satMod val="175000"/>
                    <a:alpha val="40000"/>
                  </a:schemeClr>
                </a:glow>
                <a:outerShdw blurRad="38100" dist="19050" dir="2700000" algn="tl" rotWithShape="0">
                  <a:schemeClr val="dk1">
                    <a:alpha val="40000"/>
                  </a:schemeClr>
                </a:outerShdw>
              </a:effectLst>
            </a:endParaRPr>
          </a:p>
        </p:txBody>
      </p:sp>
      <p:graphicFrame>
        <p:nvGraphicFramePr>
          <p:cNvPr id="17" name="Content Placeholder 5">
            <a:extLst>
              <a:ext uri="{FF2B5EF4-FFF2-40B4-BE49-F238E27FC236}">
                <a16:creationId xmlns:a16="http://schemas.microsoft.com/office/drawing/2014/main" id="{5A502E4F-D198-24BA-1DF8-EB80253E8B07}"/>
              </a:ext>
            </a:extLst>
          </p:cNvPr>
          <p:cNvGraphicFramePr>
            <a:graphicFrameLocks/>
          </p:cNvGraphicFramePr>
          <p:nvPr>
            <p:extLst>
              <p:ext uri="{D42A27DB-BD31-4B8C-83A1-F6EECF244321}">
                <p14:modId xmlns:p14="http://schemas.microsoft.com/office/powerpoint/2010/main" val="69412161"/>
              </p:ext>
            </p:extLst>
          </p:nvPr>
        </p:nvGraphicFramePr>
        <p:xfrm>
          <a:off x="6479381" y="2678010"/>
          <a:ext cx="5205412" cy="352186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5046390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64414" y="1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References</a:t>
            </a:r>
          </a:p>
        </p:txBody>
      </p:sp>
      <p:sp>
        <p:nvSpPr>
          <p:cNvPr id="2" name="TextBox 1">
            <a:extLst>
              <a:ext uri="{FF2B5EF4-FFF2-40B4-BE49-F238E27FC236}">
                <a16:creationId xmlns:a16="http://schemas.microsoft.com/office/drawing/2014/main" id="{71078BFD-6926-BCE9-4451-AB0ACC3B0A72}"/>
              </a:ext>
            </a:extLst>
          </p:cNvPr>
          <p:cNvSpPr txBox="1"/>
          <p:nvPr/>
        </p:nvSpPr>
        <p:spPr>
          <a:xfrm>
            <a:off x="785813" y="1921669"/>
            <a:ext cx="10422731" cy="4801314"/>
          </a:xfrm>
          <a:prstGeom prst="rect">
            <a:avLst/>
          </a:prstGeom>
          <a:noFill/>
        </p:spPr>
        <p:txBody>
          <a:bodyPr wrap="square" rtlCol="0">
            <a:spAutoFit/>
          </a:bodyPr>
          <a:lstStyle/>
          <a:p>
            <a:pPr marL="450850" indent="-450850"/>
            <a:r>
              <a:rPr lang="en-US" dirty="0"/>
              <a:t>Change.org (n.d.). </a:t>
            </a:r>
            <a:r>
              <a:rPr lang="en-US" dirty="0" err="1"/>
              <a:t>Apologise</a:t>
            </a:r>
            <a:r>
              <a:rPr lang="en-US" dirty="0"/>
              <a:t> for, and amend the irresponsible marketing of your new bra range 'Body’. </a:t>
            </a:r>
            <a:r>
              <a:rPr lang="en-CA" dirty="0">
                <a:solidFill>
                  <a:srgbClr val="0563C1"/>
                </a:solidFill>
                <a:hlinkClick r:id="rId3">
                  <a:extLst>
                    <a:ext uri="{A12FA001-AC4F-418D-AE19-62706E023703}">
                      <ahyp:hlinkClr xmlns:ahyp="http://schemas.microsoft.com/office/drawing/2018/hyperlinkcolor" val="tx"/>
                    </a:ext>
                  </a:extLst>
                </a:hlinkClick>
              </a:rPr>
              <a:t>https://www.change.org/p/victoriassecret-apologise-for-your-damaging-perfect-body-campaign-iamperfect</a:t>
            </a:r>
            <a:endParaRPr lang="en-CA" dirty="0">
              <a:solidFill>
                <a:srgbClr val="0563C1"/>
              </a:solidFill>
            </a:endParaRPr>
          </a:p>
          <a:p>
            <a:pPr marL="450850" indent="-450850"/>
            <a:endParaRPr lang="en-CA" dirty="0">
              <a:solidFill>
                <a:srgbClr val="0563C1"/>
              </a:solidFill>
            </a:endParaRPr>
          </a:p>
          <a:p>
            <a:pPr marL="450850" indent="-450850"/>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Channel, T. L. (2021, Feb 13).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Victoria's Secret Fashion Show 2021</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Youtube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https://www.youtube.com/watch?v=CqQEis1thts</a:t>
            </a:r>
            <a:endParaRPr kumimoji="0" lang="en-US" altLang="en-US" sz="1800" b="0" i="0" u="none" strike="noStrike" cap="none" normalizeH="0" baseline="0" dirty="0">
              <a:ln>
                <a:noFill/>
              </a:ln>
              <a:solidFill>
                <a:schemeClr val="tx1"/>
              </a:solidFill>
              <a:effectLst/>
            </a:endParaRPr>
          </a:p>
          <a:p>
            <a:pPr marL="450850" indent="-450850"/>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450850" indent="-450850"/>
            <a:endParaRPr lang="en-CA" dirty="0">
              <a:latin typeface="Calibri" panose="020F0502020204030204" pitchFamily="34" charset="0"/>
              <a:ea typeface="Calibri" panose="020F0502020204030204" pitchFamily="34" charset="0"/>
              <a:cs typeface="Times New Roman" panose="02020603050405020304" pitchFamily="18" charset="0"/>
            </a:endParaRPr>
          </a:p>
          <a:p>
            <a:pPr marL="450850" indent="-450850"/>
            <a:r>
              <a:rPr lang="en-CA" sz="1800" dirty="0">
                <a:effectLst/>
                <a:latin typeface="Calibri" panose="020F0502020204030204" pitchFamily="34" charset="0"/>
                <a:ea typeface="Calibri" panose="020F0502020204030204" pitchFamily="34" charset="0"/>
                <a:cs typeface="Times New Roman" panose="02020603050405020304" pitchFamily="18" charset="0"/>
              </a:rPr>
              <a:t>Victoria’s Secret &amp; Co. (n.d.). Retrieved on June 24, 2022. </a:t>
            </a: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https://www.victoriassecretandco.com/</a:t>
            </a:r>
            <a:endPar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450850" indent="-450850"/>
            <a:endParaRPr lang="en-CA"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Victoria's Secret . (2022, June 28th).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Think You Know Us?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Youtube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https://www.youtube.com/watch?v=2PAO--FaPss</a:t>
            </a:r>
            <a:endParaRPr kumimoji="0" lang="en-US" altLang="en-US" sz="1800" b="0" i="0" u="none" strike="noStrike" cap="none" normalizeH="0" baseline="0" dirty="0">
              <a:ln>
                <a:noFill/>
              </a:ln>
              <a:solidFill>
                <a:schemeClr val="tx1"/>
              </a:solidFill>
              <a:effectLst/>
            </a:endParaRPr>
          </a:p>
          <a:p>
            <a:pPr marL="450850" indent="-450850"/>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a:p>
            <a:endParaRPr lang="en-CA" dirty="0"/>
          </a:p>
          <a:p>
            <a:endParaRPr lang="en-CA" dirty="0"/>
          </a:p>
        </p:txBody>
      </p:sp>
    </p:spTree>
    <p:extLst>
      <p:ext uri="{BB962C8B-B14F-4D97-AF65-F5344CB8AC3E}">
        <p14:creationId xmlns:p14="http://schemas.microsoft.com/office/powerpoint/2010/main" val="34440971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Company Overview</a:t>
            </a:r>
          </a:p>
        </p:txBody>
      </p:sp>
      <p:sp>
        <p:nvSpPr>
          <p:cNvPr id="10" name="Content Placeholder 9">
            <a:extLst>
              <a:ext uri="{FF2B5EF4-FFF2-40B4-BE49-F238E27FC236}">
                <a16:creationId xmlns:a16="http://schemas.microsoft.com/office/drawing/2014/main" id="{72348C41-FA3E-118B-5A0C-4BCEF2EFD57B}"/>
              </a:ext>
            </a:extLst>
          </p:cNvPr>
          <p:cNvSpPr>
            <a:spLocks noGrp="1"/>
          </p:cNvSpPr>
          <p:nvPr>
            <p:ph idx="1"/>
          </p:nvPr>
        </p:nvSpPr>
        <p:spPr>
          <a:xfrm>
            <a:off x="838199" y="1825625"/>
            <a:ext cx="10515599" cy="1669257"/>
          </a:xfrm>
        </p:spPr>
        <p:txBody>
          <a:bodyPr/>
          <a:lstStyle/>
          <a:p>
            <a:pPr marL="342900" indent="-342900">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Specialty retailer of women’s intimates, apparels, and beauty products.</a:t>
            </a:r>
          </a:p>
          <a:p>
            <a:pPr marL="342900" indent="-342900">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Offers a wide assortment of modern, fashion-inspired collections that provide superior quality, fit, function, and feminine feel.</a:t>
            </a:r>
          </a:p>
        </p:txBody>
      </p:sp>
      <p:graphicFrame>
        <p:nvGraphicFramePr>
          <p:cNvPr id="8" name="Chart 7">
            <a:extLst>
              <a:ext uri="{FF2B5EF4-FFF2-40B4-BE49-F238E27FC236}">
                <a16:creationId xmlns:a16="http://schemas.microsoft.com/office/drawing/2014/main" id="{0AE1E1CC-6109-E22B-CD64-178DC39AECF3}"/>
              </a:ext>
            </a:extLst>
          </p:cNvPr>
          <p:cNvGraphicFramePr/>
          <p:nvPr>
            <p:extLst>
              <p:ext uri="{D42A27DB-BD31-4B8C-83A1-F6EECF244321}">
                <p14:modId xmlns:p14="http://schemas.microsoft.com/office/powerpoint/2010/main" val="103354195"/>
              </p:ext>
            </p:extLst>
          </p:nvPr>
        </p:nvGraphicFramePr>
        <p:xfrm>
          <a:off x="2493168" y="3262927"/>
          <a:ext cx="6400800" cy="35177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940892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The Problem</a:t>
            </a:r>
          </a:p>
        </p:txBody>
      </p:sp>
      <p:sp>
        <p:nvSpPr>
          <p:cNvPr id="10" name="Content Placeholder 9">
            <a:extLst>
              <a:ext uri="{FF2B5EF4-FFF2-40B4-BE49-F238E27FC236}">
                <a16:creationId xmlns:a16="http://schemas.microsoft.com/office/drawing/2014/main" id="{72348C41-FA3E-118B-5A0C-4BCEF2EFD57B}"/>
              </a:ext>
            </a:extLst>
          </p:cNvPr>
          <p:cNvSpPr>
            <a:spLocks noGrp="1"/>
          </p:cNvSpPr>
          <p:nvPr>
            <p:ph idx="1"/>
          </p:nvPr>
        </p:nvSpPr>
        <p:spPr>
          <a:xfrm>
            <a:off x="583673" y="1832768"/>
            <a:ext cx="5117039" cy="4351338"/>
          </a:xfrm>
        </p:spPr>
        <p:txBody>
          <a:bodyPr>
            <a:normAutofit/>
          </a:bodyPr>
          <a:lstStyle/>
          <a:p>
            <a:pPr marL="342900" indent="-342900">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Since 2016, market share has declined, from about 21% to 10.4%.</a:t>
            </a:r>
          </a:p>
          <a:p>
            <a:pPr marL="342900" indent="-342900">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Most women feel that they are not represented by the brand. </a:t>
            </a:r>
          </a:p>
          <a:p>
            <a:pPr marL="342900" indent="-342900">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The brand is perceived to be non-inclusive as it portrayed the ‘perfect body’ to be slender and skinny.</a:t>
            </a:r>
          </a:p>
          <a:p>
            <a:pPr marL="342900" indent="-342900">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Following backlash for promoting an unhealthy and unrealistic body image for women, VS is attempting to reposition itself as a more inclusive retailer that caters to the needs of all women (different shapes, sizes and ethnicities).</a:t>
            </a:r>
          </a:p>
          <a:p>
            <a:pPr marL="342900" indent="-342900">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The challenge for the company is to convince the target audience that it is genuinely reinventing itself as a brand that rep</a:t>
            </a:r>
            <a:r>
              <a:rPr lang="en-CA" sz="1800" dirty="0">
                <a:latin typeface="Calibri" panose="020F0502020204030204" pitchFamily="34" charset="0"/>
                <a:ea typeface="Calibri" panose="020F0502020204030204" pitchFamily="34" charset="0"/>
                <a:cs typeface="Times New Roman" panose="02020603050405020304" pitchFamily="18" charset="0"/>
              </a:rPr>
              <a:t>resents </a:t>
            </a:r>
            <a:r>
              <a:rPr lang="en-CA" sz="1800" dirty="0">
                <a:effectLst/>
                <a:latin typeface="Calibri" panose="020F0502020204030204" pitchFamily="34" charset="0"/>
                <a:ea typeface="Calibri" panose="020F0502020204030204" pitchFamily="34" charset="0"/>
                <a:cs typeface="Times New Roman" panose="02020603050405020304" pitchFamily="18" charset="0"/>
              </a:rPr>
              <a:t>all women</a:t>
            </a:r>
            <a:r>
              <a:rPr lang="en-CA"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endParaRPr lang="en-CA" dirty="0"/>
          </a:p>
        </p:txBody>
      </p:sp>
      <p:graphicFrame>
        <p:nvGraphicFramePr>
          <p:cNvPr id="4" name="Chart 3">
            <a:extLst>
              <a:ext uri="{FF2B5EF4-FFF2-40B4-BE49-F238E27FC236}">
                <a16:creationId xmlns:a16="http://schemas.microsoft.com/office/drawing/2014/main" id="{88AED813-40D3-6746-447D-E02D4D40E594}"/>
              </a:ext>
            </a:extLst>
          </p:cNvPr>
          <p:cNvGraphicFramePr/>
          <p:nvPr>
            <p:extLst>
              <p:ext uri="{D42A27DB-BD31-4B8C-83A1-F6EECF244321}">
                <p14:modId xmlns:p14="http://schemas.microsoft.com/office/powerpoint/2010/main" val="3832719871"/>
              </p:ext>
            </p:extLst>
          </p:nvPr>
        </p:nvGraphicFramePr>
        <p:xfrm>
          <a:off x="6667480" y="1497012"/>
          <a:ext cx="4256902" cy="2339181"/>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21CEBF9A-EF63-C71C-731A-8050E1AE6C77}"/>
              </a:ext>
            </a:extLst>
          </p:cNvPr>
          <p:cNvPicPr>
            <a:picLocks noChangeAspect="1"/>
          </p:cNvPicPr>
          <p:nvPr/>
        </p:nvPicPr>
        <p:blipFill>
          <a:blip r:embed="rId4"/>
          <a:stretch>
            <a:fillRect/>
          </a:stretch>
        </p:blipFill>
        <p:spPr>
          <a:xfrm>
            <a:off x="7604812" y="3875087"/>
            <a:ext cx="2557150" cy="2588526"/>
          </a:xfrm>
          <a:prstGeom prst="rect">
            <a:avLst/>
          </a:prstGeom>
        </p:spPr>
      </p:pic>
      <p:sp>
        <p:nvSpPr>
          <p:cNvPr id="8" name="TextBox 7">
            <a:extLst>
              <a:ext uri="{FF2B5EF4-FFF2-40B4-BE49-F238E27FC236}">
                <a16:creationId xmlns:a16="http://schemas.microsoft.com/office/drawing/2014/main" id="{D77A8313-E887-1630-0D99-8CDE0F1A59B3}"/>
              </a:ext>
            </a:extLst>
          </p:cNvPr>
          <p:cNvSpPr txBox="1"/>
          <p:nvPr/>
        </p:nvSpPr>
        <p:spPr>
          <a:xfrm>
            <a:off x="7604812" y="6461939"/>
            <a:ext cx="2482163" cy="276999"/>
          </a:xfrm>
          <a:prstGeom prst="rect">
            <a:avLst/>
          </a:prstGeom>
          <a:noFill/>
        </p:spPr>
        <p:txBody>
          <a:bodyPr wrap="square" rtlCol="0">
            <a:spAutoFit/>
          </a:bodyPr>
          <a:lstStyle/>
          <a:p>
            <a:r>
              <a:rPr lang="en-CA" sz="1200" i="1" dirty="0"/>
              <a:t>Image source: (change.org, n.d.)</a:t>
            </a:r>
          </a:p>
        </p:txBody>
      </p:sp>
    </p:spTree>
    <p:extLst>
      <p:ext uri="{BB962C8B-B14F-4D97-AF65-F5344CB8AC3E}">
        <p14:creationId xmlns:p14="http://schemas.microsoft.com/office/powerpoint/2010/main" val="28249540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Objectives  and Desired Outcomes  </a:t>
            </a:r>
          </a:p>
        </p:txBody>
      </p:sp>
      <p:sp>
        <p:nvSpPr>
          <p:cNvPr id="10" name="Content Placeholder 9">
            <a:extLst>
              <a:ext uri="{FF2B5EF4-FFF2-40B4-BE49-F238E27FC236}">
                <a16:creationId xmlns:a16="http://schemas.microsoft.com/office/drawing/2014/main" id="{72348C41-FA3E-118B-5A0C-4BCEF2EFD57B}"/>
              </a:ext>
            </a:extLst>
          </p:cNvPr>
          <p:cNvSpPr>
            <a:spLocks noGrp="1"/>
          </p:cNvSpPr>
          <p:nvPr>
            <p:ph idx="1"/>
          </p:nvPr>
        </p:nvSpPr>
        <p:spPr>
          <a:xfrm>
            <a:off x="508000" y="1543051"/>
            <a:ext cx="10209619" cy="3815758"/>
          </a:xfrm>
        </p:spPr>
        <p:txBody>
          <a:bodyPr>
            <a:normAutofit lnSpcReduction="10000"/>
          </a:bodyPr>
          <a:lstStyle/>
          <a:p>
            <a:pPr marL="342900" indent="-342900">
              <a:buFont typeface="Symbol" panose="05050102010706020507" pitchFamily="18" charset="2"/>
              <a:buChar char=""/>
            </a:pPr>
            <a:r>
              <a:rPr lang="en-CA" dirty="0">
                <a:latin typeface="Calibri" panose="020F0502020204030204" pitchFamily="34" charset="0"/>
                <a:cs typeface="Times New Roman" panose="02020603050405020304" pitchFamily="18" charset="0"/>
              </a:rPr>
              <a:t>Alter the current consumer perceptions and bad reputation associated with the old Victoria’s Secret </a:t>
            </a:r>
          </a:p>
          <a:p>
            <a:pPr marL="342900" indent="-342900">
              <a:buFont typeface="Symbol" panose="05050102010706020507" pitchFamily="18" charset="2"/>
              <a:buChar char=""/>
            </a:pPr>
            <a:r>
              <a:rPr lang="en-CA" dirty="0">
                <a:latin typeface="Calibri" panose="020F0502020204030204" pitchFamily="34" charset="0"/>
                <a:cs typeface="Times New Roman" panose="02020603050405020304" pitchFamily="18" charset="0"/>
              </a:rPr>
              <a:t>To reposition </a:t>
            </a:r>
            <a:r>
              <a:rPr lang="en-CA">
                <a:latin typeface="Calibri" panose="020F0502020204030204" pitchFamily="34" charset="0"/>
                <a:cs typeface="Times New Roman" panose="02020603050405020304" pitchFamily="18" charset="0"/>
              </a:rPr>
              <a:t>the bran</a:t>
            </a:r>
            <a:r>
              <a:rPr lang="en-CA" dirty="0">
                <a:latin typeface="Calibri" panose="020F0502020204030204" pitchFamily="34" charset="0"/>
                <a:cs typeface="Times New Roman" panose="02020603050405020304" pitchFamily="18" charset="0"/>
              </a:rPr>
              <a:t>d</a:t>
            </a:r>
            <a:r>
              <a:rPr lang="en-CA">
                <a:latin typeface="Calibri" panose="020F0502020204030204" pitchFamily="34" charset="0"/>
                <a:cs typeface="Times New Roman" panose="02020603050405020304" pitchFamily="18" charset="0"/>
              </a:rPr>
              <a:t> </a:t>
            </a:r>
            <a:r>
              <a:rPr lang="en-CA" dirty="0">
                <a:latin typeface="Calibri" panose="020F0502020204030204" pitchFamily="34" charset="0"/>
                <a:cs typeface="Times New Roman" panose="02020603050405020304" pitchFamily="18" charset="0"/>
              </a:rPr>
              <a:t>as representative, diverse and inclusive </a:t>
            </a:r>
          </a:p>
          <a:p>
            <a:pPr marL="342900" indent="-342900">
              <a:buFont typeface="Symbol" panose="05050102010706020507" pitchFamily="18" charset="2"/>
              <a:buChar char=""/>
            </a:pPr>
            <a:r>
              <a:rPr lang="en-CA" dirty="0">
                <a:latin typeface="Calibri" panose="020F0502020204030204" pitchFamily="34" charset="0"/>
                <a:cs typeface="Times New Roman" panose="02020603050405020304" pitchFamily="18" charset="0"/>
              </a:rPr>
              <a:t>To achieve an awareness level of 75% for the new image </a:t>
            </a:r>
          </a:p>
          <a:p>
            <a:pPr marL="342900" indent="-342900">
              <a:buFont typeface="Symbol" panose="05050102010706020507" pitchFamily="18" charset="2"/>
              <a:buChar char=""/>
            </a:pPr>
            <a:r>
              <a:rPr lang="en-CA" dirty="0">
                <a:latin typeface="Calibri" panose="020F0502020204030204" pitchFamily="34" charset="0"/>
                <a:cs typeface="Times New Roman" panose="02020603050405020304" pitchFamily="18" charset="0"/>
              </a:rPr>
              <a:t>The target market should see VS as a brand that is the voice of all women </a:t>
            </a:r>
          </a:p>
          <a:p>
            <a:pPr marL="342900" indent="-342900">
              <a:buFont typeface="Symbol" panose="05050102010706020507" pitchFamily="18" charset="2"/>
              <a:buChar char=""/>
            </a:pPr>
            <a:r>
              <a:rPr lang="en-CA" dirty="0">
                <a:latin typeface="Calibri" panose="020F0502020204030204" pitchFamily="34" charset="0"/>
                <a:cs typeface="Times New Roman" panose="02020603050405020304" pitchFamily="18" charset="0"/>
              </a:rPr>
              <a:t>Depict a brand image that is perceived to be inclusive </a:t>
            </a:r>
          </a:p>
          <a:p>
            <a:pPr marL="342900" indent="-342900">
              <a:buFont typeface="Symbol" panose="05050102010706020507" pitchFamily="18" charset="2"/>
              <a:buChar char=""/>
            </a:pPr>
            <a:r>
              <a:rPr lang="en-CA" dirty="0">
                <a:latin typeface="Calibri" panose="020F0502020204030204" pitchFamily="34" charset="0"/>
                <a:cs typeface="Times New Roman" panose="02020603050405020304" pitchFamily="18" charset="0"/>
              </a:rPr>
              <a:t>To show an emotional association with the brand that inspires empowerment </a:t>
            </a:r>
          </a:p>
          <a:p>
            <a:pPr marL="342900" indent="-342900">
              <a:buFont typeface="Symbol" panose="05050102010706020507" pitchFamily="18" charset="2"/>
              <a:buChar char=""/>
            </a:pPr>
            <a:endParaRPr lang="en-CA" dirty="0">
              <a:latin typeface="Calibri" panose="020F0502020204030204" pitchFamily="34" charset="0"/>
              <a:cs typeface="Times New Roman" panose="02020603050405020304" pitchFamily="18" charset="0"/>
            </a:endParaRPr>
          </a:p>
          <a:p>
            <a:pPr marL="0" indent="0">
              <a:buNone/>
            </a:pPr>
            <a:endParaRPr lang="en-CA" sz="1800" dirty="0">
              <a:latin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31689562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Positioning Statement</a:t>
            </a:r>
          </a:p>
        </p:txBody>
      </p:sp>
      <p:sp>
        <p:nvSpPr>
          <p:cNvPr id="10" name="Content Placeholder 9">
            <a:extLst>
              <a:ext uri="{FF2B5EF4-FFF2-40B4-BE49-F238E27FC236}">
                <a16:creationId xmlns:a16="http://schemas.microsoft.com/office/drawing/2014/main" id="{72348C41-FA3E-118B-5A0C-4BCEF2EFD57B}"/>
              </a:ext>
            </a:extLst>
          </p:cNvPr>
          <p:cNvSpPr>
            <a:spLocks noGrp="1"/>
          </p:cNvSpPr>
          <p:nvPr>
            <p:ph idx="1"/>
          </p:nvPr>
        </p:nvSpPr>
        <p:spPr>
          <a:xfrm>
            <a:off x="508000" y="1543050"/>
            <a:ext cx="10845800" cy="5086349"/>
          </a:xfrm>
        </p:spPr>
        <p:txBody>
          <a:bodyPr>
            <a:normAutofit/>
          </a:bodyPr>
          <a:lstStyle/>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pPr marL="0" indent="0">
              <a:buNone/>
            </a:pPr>
            <a:endParaRPr lang="en-CA" sz="1800" dirty="0">
              <a:latin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endParaRPr lang="en-CA" sz="1800" dirty="0">
              <a:latin typeface="Calibri" panose="020F0502020204030204" pitchFamily="34" charset="0"/>
              <a:cs typeface="Times New Roman" panose="02020603050405020304" pitchFamily="18" charset="0"/>
            </a:endParaRPr>
          </a:p>
          <a:p>
            <a:endParaRPr lang="en-CA" dirty="0"/>
          </a:p>
        </p:txBody>
      </p:sp>
      <p:sp>
        <p:nvSpPr>
          <p:cNvPr id="2" name="TextBox 1">
            <a:extLst>
              <a:ext uri="{FF2B5EF4-FFF2-40B4-BE49-F238E27FC236}">
                <a16:creationId xmlns:a16="http://schemas.microsoft.com/office/drawing/2014/main" id="{53427389-BC20-3A4A-B3FC-3381CF9A7707}"/>
              </a:ext>
            </a:extLst>
          </p:cNvPr>
          <p:cNvSpPr txBox="1"/>
          <p:nvPr/>
        </p:nvSpPr>
        <p:spPr>
          <a:xfrm>
            <a:off x="838200" y="1913860"/>
            <a:ext cx="10515600" cy="2369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prstClr val="white"/>
                </a:solidFill>
                <a:effectLst/>
                <a:uLnTx/>
                <a:uFillTx/>
                <a:latin typeface="Calibri" panose="020F0502020204030204"/>
                <a:ea typeface="+mn-ea"/>
                <a:cs typeface="+mn-cs"/>
              </a:rPr>
              <a:t>“Victoria's Secret is a specialty retailer of women's intimates, apparels, and beauty products. The brand represents a wide assortment of fashion-inspired collections that provide superior quality, fit, function, and feminine feel to inspire, uplift, and empower every woman.”</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296820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4" descr="A picture containing person, clothing, underpants&#10;&#10;Description automatically generated">
            <a:extLst>
              <a:ext uri="{FF2B5EF4-FFF2-40B4-BE49-F238E27FC236}">
                <a16:creationId xmlns:a16="http://schemas.microsoft.com/office/drawing/2014/main" id="{731E630C-713C-85E1-D8D0-D70DECD69386}"/>
              </a:ext>
            </a:extLst>
          </p:cNvPr>
          <p:cNvPicPr>
            <a:picLocks noChangeAspect="1"/>
          </p:cNvPicPr>
          <p:nvPr/>
        </p:nvPicPr>
        <p:blipFill rotWithShape="1">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394554" y="-261602"/>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8" name="Rectangle 7">
            <a:extLst>
              <a:ext uri="{FF2B5EF4-FFF2-40B4-BE49-F238E27FC236}">
                <a16:creationId xmlns:a16="http://schemas.microsoft.com/office/drawing/2014/main" id="{4941C40E-9059-B56E-2CDE-2B1A03FDBB4E}"/>
              </a:ext>
            </a:extLst>
          </p:cNvPr>
          <p:cNvSpPr/>
          <p:nvPr/>
        </p:nvSpPr>
        <p:spPr>
          <a:xfrm>
            <a:off x="8105663" y="-130414"/>
            <a:ext cx="4283535" cy="7107285"/>
          </a:xfrm>
          <a:prstGeom prst="rect">
            <a:avLst/>
          </a:prstGeom>
          <a:solidFill>
            <a:srgbClr val="A06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758963" y="360101"/>
            <a:ext cx="3462211" cy="499719"/>
          </a:xfrm>
          <a:ln>
            <a:noFill/>
          </a:ln>
        </p:spPr>
        <p:txBody>
          <a:bodyPr>
            <a:normAutofit/>
          </a:bodyPr>
          <a:lstStyle/>
          <a:p>
            <a:r>
              <a:rPr lang="en-US" sz="2800" u="sng" dirty="0">
                <a:solidFill>
                  <a:schemeClr val="bg1"/>
                </a:solidFill>
                <a:effectLst>
                  <a:glow rad="63500">
                    <a:schemeClr val="accent1">
                      <a:satMod val="175000"/>
                      <a:alpha val="40000"/>
                    </a:schemeClr>
                  </a:glow>
                </a:effectLst>
              </a:rPr>
              <a:t>Creative Strategy</a:t>
            </a:r>
          </a:p>
        </p:txBody>
      </p:sp>
      <p:sp>
        <p:nvSpPr>
          <p:cNvPr id="10" name="Text Placeholder 9">
            <a:extLst>
              <a:ext uri="{FF2B5EF4-FFF2-40B4-BE49-F238E27FC236}">
                <a16:creationId xmlns:a16="http://schemas.microsoft.com/office/drawing/2014/main" id="{00E7F2B6-10A7-477E-B377-78173351CB9B}"/>
              </a:ext>
            </a:extLst>
          </p:cNvPr>
          <p:cNvSpPr>
            <a:spLocks noGrp="1"/>
          </p:cNvSpPr>
          <p:nvPr>
            <p:ph type="body" sz="quarter" idx="16"/>
          </p:nvPr>
        </p:nvSpPr>
        <p:spPr>
          <a:xfrm>
            <a:off x="926778" y="1338856"/>
            <a:ext cx="3126583" cy="426393"/>
          </a:xfrm>
        </p:spPr>
        <p:txBody>
          <a:bodyPr>
            <a:normAutofit/>
          </a:bodyPr>
          <a:lstStyle/>
          <a:p>
            <a:r>
              <a:rPr lang="en-US" b="1" cap="none" dirty="0">
                <a:solidFill>
                  <a:srgbClr val="F8B5C8"/>
                </a:solidFill>
                <a:ea typeface="+mj-ea"/>
                <a:cs typeface="+mj-cs"/>
              </a:rPr>
              <a:t>Central</a:t>
            </a:r>
            <a:r>
              <a:rPr lang="en-US" cap="none" dirty="0">
                <a:solidFill>
                  <a:schemeClr val="bg1">
                    <a:lumMod val="95000"/>
                  </a:schemeClr>
                </a:solidFill>
              </a:rPr>
              <a:t> </a:t>
            </a:r>
            <a:r>
              <a:rPr lang="en-US" b="1" cap="none" dirty="0">
                <a:solidFill>
                  <a:srgbClr val="F8B5C8"/>
                </a:solidFill>
                <a:ea typeface="+mj-ea"/>
                <a:cs typeface="+mj-cs"/>
              </a:rPr>
              <a:t>Theme</a:t>
            </a:r>
          </a:p>
        </p:txBody>
      </p:sp>
      <p:sp>
        <p:nvSpPr>
          <p:cNvPr id="24" name="Text Placeholder 23">
            <a:extLst>
              <a:ext uri="{FF2B5EF4-FFF2-40B4-BE49-F238E27FC236}">
                <a16:creationId xmlns:a16="http://schemas.microsoft.com/office/drawing/2014/main" id="{106F3974-4943-47E8-A433-5C64B36E9463}"/>
              </a:ext>
            </a:extLst>
          </p:cNvPr>
          <p:cNvSpPr>
            <a:spLocks noGrp="1"/>
          </p:cNvSpPr>
          <p:nvPr>
            <p:ph type="body" sz="quarter" idx="18"/>
          </p:nvPr>
        </p:nvSpPr>
        <p:spPr>
          <a:xfrm>
            <a:off x="926778" y="2474707"/>
            <a:ext cx="3126583" cy="428891"/>
          </a:xfrm>
        </p:spPr>
        <p:txBody>
          <a:bodyPr/>
          <a:lstStyle/>
          <a:p>
            <a:r>
              <a:rPr lang="en-US" b="1" cap="none" dirty="0">
                <a:solidFill>
                  <a:srgbClr val="F8B5C8"/>
                </a:solidFill>
                <a:ea typeface="+mj-ea"/>
                <a:cs typeface="+mj-cs"/>
              </a:rPr>
              <a:t>Tone and style</a:t>
            </a:r>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926778" y="2978564"/>
            <a:ext cx="5353950" cy="428891"/>
          </a:xfrm>
        </p:spPr>
        <p:txBody>
          <a:bodyPr>
            <a:normAutofit/>
          </a:bodyPr>
          <a:lstStyle/>
          <a:p>
            <a:pPr marL="0" marR="0">
              <a:spcBef>
                <a:spcPts val="0"/>
              </a:spcBef>
              <a:spcAft>
                <a:spcPts val="0"/>
              </a:spcAft>
            </a:pPr>
            <a:r>
              <a:rPr lang="en-US" sz="1600" dirty="0">
                <a:solidFill>
                  <a:schemeClr val="bg1">
                    <a:lumMod val="95000"/>
                  </a:schemeClr>
                </a:solidFill>
              </a:rPr>
              <a:t>The message will be presented in a vivacious manner. </a:t>
            </a:r>
            <a:endParaRPr lang="en-US" sz="1400" dirty="0">
              <a:solidFill>
                <a:schemeClr val="bg1">
                  <a:lumMod val="95000"/>
                </a:schemeClr>
              </a:solidFill>
              <a:effectLs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2F3BEA6E-01F5-3350-4703-3BBCD6318FDE}"/>
              </a:ext>
            </a:extLst>
          </p:cNvPr>
          <p:cNvSpPr txBox="1"/>
          <p:nvPr/>
        </p:nvSpPr>
        <p:spPr>
          <a:xfrm>
            <a:off x="2344188" y="6520573"/>
            <a:ext cx="41656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8B5C8"/>
                </a:solidFill>
                <a:effectLst/>
                <a:uLnTx/>
                <a:uFillTx/>
                <a:latin typeface="Calibri" panose="020F0502020204030204"/>
                <a:ea typeface="+mn-ea"/>
                <a:cs typeface="+mn-cs"/>
              </a:rPr>
              <a:t>Image source: Victoria's Secret Facebook page, retrieved from </a:t>
            </a:r>
            <a:r>
              <a:rPr kumimoji="0" lang="en-US" sz="800" b="0" i="0" u="none" strike="noStrike" kern="1200" cap="none" spc="0" normalizeH="0" baseline="0" noProof="0" dirty="0">
                <a:ln>
                  <a:noFill/>
                </a:ln>
                <a:solidFill>
                  <a:srgbClr val="F8B5C8"/>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https://www.facebook.com/VictoriasSecretCanada/photos/498786780751714</a:t>
            </a:r>
            <a:endParaRPr kumimoji="0" lang="en-US" sz="800" b="0" i="0" u="none" strike="noStrike" kern="1200" cap="none" spc="0" normalizeH="0" baseline="0" noProof="0" dirty="0">
              <a:ln>
                <a:noFill/>
              </a:ln>
              <a:solidFill>
                <a:srgbClr val="F8B5C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F8B5C8"/>
              </a:solidFill>
              <a:effectLst/>
              <a:uLnTx/>
              <a:uFillTx/>
              <a:latin typeface="Calibri" panose="020F0502020204030204"/>
              <a:ea typeface="+mn-ea"/>
              <a:cs typeface="+mn-cs"/>
            </a:endParaRPr>
          </a:p>
        </p:txBody>
      </p:sp>
      <p:sp>
        <p:nvSpPr>
          <p:cNvPr id="26" name="Text Placeholder 34">
            <a:extLst>
              <a:ext uri="{FF2B5EF4-FFF2-40B4-BE49-F238E27FC236}">
                <a16:creationId xmlns:a16="http://schemas.microsoft.com/office/drawing/2014/main" id="{D2DB9FF3-1C78-DD26-0758-42E307E228BD}"/>
              </a:ext>
            </a:extLst>
          </p:cNvPr>
          <p:cNvSpPr txBox="1">
            <a:spLocks/>
          </p:cNvSpPr>
          <p:nvPr/>
        </p:nvSpPr>
        <p:spPr>
          <a:xfrm>
            <a:off x="926778" y="1868169"/>
            <a:ext cx="5243114" cy="633951"/>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600" b="0" i="0" u="none" strike="noStrike" kern="1200" cap="none" spc="100" normalizeH="0" baseline="0" noProof="0" dirty="0">
                <a:ln>
                  <a:noFill/>
                </a:ln>
                <a:solidFill>
                  <a:prstClr val="white">
                    <a:lumMod val="95000"/>
                  </a:prstClr>
                </a:solidFill>
                <a:effectLst/>
                <a:uLnTx/>
                <a:uFillTx/>
                <a:latin typeface="Calibri" panose="020F0502020204030204"/>
                <a:ea typeface="+mn-ea"/>
                <a:cs typeface="+mn-cs"/>
              </a:rPr>
              <a:t>Inclusivity, inspiration, and empowerment. </a:t>
            </a:r>
            <a:endParaRPr kumimoji="0" lang="en-CA" sz="1400" b="0" i="0" u="none" strike="noStrike" kern="1200" cap="none" spc="100" normalizeH="0" baseline="0" noProof="0" dirty="0">
              <a:ln>
                <a:noFill/>
              </a:ln>
              <a:solidFill>
                <a:prstClr val="white">
                  <a:lumMod val="95000"/>
                </a:prstClr>
              </a:solidFill>
              <a:effectLst/>
              <a:uLnTx/>
              <a:uFillTx/>
              <a:latin typeface="Calibri" panose="020F0502020204030204"/>
              <a:ea typeface="+mn-ea"/>
              <a:cs typeface="Times New Roman" panose="02020603050405020304" pitchFamily="18" charset="0"/>
            </a:endParaRPr>
          </a:p>
        </p:txBody>
      </p:sp>
      <p:pic>
        <p:nvPicPr>
          <p:cNvPr id="31" name="Picture 14" descr="No photo description available.">
            <a:extLst>
              <a:ext uri="{FF2B5EF4-FFF2-40B4-BE49-F238E27FC236}">
                <a16:creationId xmlns:a16="http://schemas.microsoft.com/office/drawing/2014/main" id="{9B7C3150-E402-2381-63B1-1A76EDF65F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7646" y="-706093"/>
            <a:ext cx="5164649" cy="7746972"/>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23">
            <a:extLst>
              <a:ext uri="{FF2B5EF4-FFF2-40B4-BE49-F238E27FC236}">
                <a16:creationId xmlns:a16="http://schemas.microsoft.com/office/drawing/2014/main" id="{0915ADE9-60A0-B72B-2554-E94209F3C148}"/>
              </a:ext>
            </a:extLst>
          </p:cNvPr>
          <p:cNvSpPr txBox="1">
            <a:spLocks/>
          </p:cNvSpPr>
          <p:nvPr/>
        </p:nvSpPr>
        <p:spPr>
          <a:xfrm>
            <a:off x="926778" y="3482421"/>
            <a:ext cx="3126583" cy="42889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100" normalizeH="0" baseline="0" noProof="0" dirty="0">
                <a:ln>
                  <a:noFill/>
                </a:ln>
                <a:solidFill>
                  <a:srgbClr val="F8B5C8"/>
                </a:solidFill>
                <a:effectLst/>
                <a:uLnTx/>
                <a:uFillTx/>
                <a:latin typeface="Calibri Light" panose="020F0302020204030204"/>
                <a:ea typeface="+mn-ea"/>
                <a:cs typeface="+mn-cs"/>
              </a:rPr>
              <a:t>Appeal Techniques</a:t>
            </a:r>
          </a:p>
        </p:txBody>
      </p:sp>
      <p:sp>
        <p:nvSpPr>
          <p:cNvPr id="36" name="Text Placeholder 33">
            <a:extLst>
              <a:ext uri="{FF2B5EF4-FFF2-40B4-BE49-F238E27FC236}">
                <a16:creationId xmlns:a16="http://schemas.microsoft.com/office/drawing/2014/main" id="{2BF56226-4001-AACB-27B7-65303056B06D}"/>
              </a:ext>
            </a:extLst>
          </p:cNvPr>
          <p:cNvSpPr txBox="1">
            <a:spLocks/>
          </p:cNvSpPr>
          <p:nvPr/>
        </p:nvSpPr>
        <p:spPr>
          <a:xfrm>
            <a:off x="926778" y="3986278"/>
            <a:ext cx="6005888" cy="1555540"/>
          </a:xfrm>
          <a:prstGeom prst="rect">
            <a:avLst/>
          </a:prstGeom>
        </p:spPr>
        <p:txBody>
          <a:bodyPr vert="horz" lIns="91440" tIns="45720" rIns="91440" bIns="45720" rtlCol="0" anchor="t">
            <a:noAutofit/>
          </a:bodyPr>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600" b="0" i="0" u="none" strike="noStrike" kern="1200" cap="none" spc="100" normalizeH="0" baseline="0" noProof="0" dirty="0">
                <a:ln>
                  <a:noFill/>
                </a:ln>
                <a:solidFill>
                  <a:prstClr val="white">
                    <a:lumMod val="95000"/>
                  </a:prstClr>
                </a:solidFill>
                <a:effectLst/>
                <a:uLnTx/>
                <a:uFillTx/>
                <a:latin typeface="Calibri" panose="020F0502020204030204"/>
                <a:ea typeface="+mn-ea"/>
                <a:cs typeface="+mn-cs"/>
              </a:rPr>
              <a:t>Positive and emotional appeals: Associate brand with positive feelings of happiness and empowerment. </a:t>
            </a:r>
          </a:p>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endParaRPr kumimoji="0" lang="en-US" sz="1400" b="0" i="0" u="none" strike="noStrike" kern="1200" cap="none" spc="100" normalizeH="0" baseline="0" noProof="0" dirty="0">
              <a:ln>
                <a:noFill/>
              </a:ln>
              <a:solidFill>
                <a:prstClr val="white">
                  <a:lumMod val="95000"/>
                </a:prstClr>
              </a:solidFill>
              <a:effectLst/>
              <a:uLnTx/>
              <a:uFillTx/>
              <a:latin typeface="Calibri" panose="020F0502020204030204"/>
              <a:ea typeface="+mn-ea"/>
              <a:cs typeface="+mn-cs"/>
            </a:endParaRPr>
          </a:p>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600" b="0" i="0" u="none" strike="noStrike" kern="1200" cap="none" spc="100" normalizeH="0" baseline="0" noProof="0" dirty="0">
                <a:ln>
                  <a:noFill/>
                </a:ln>
                <a:solidFill>
                  <a:prstClr val="white">
                    <a:lumMod val="95000"/>
                  </a:prstClr>
                </a:solidFill>
                <a:effectLst/>
                <a:uLnTx/>
                <a:uFillTx/>
                <a:latin typeface="Calibri" panose="020F0502020204030204"/>
                <a:ea typeface="+mn-ea"/>
                <a:cs typeface="+mn-cs"/>
              </a:rPr>
              <a:t>Lifestyle appeal: Associate the brand with a modern, trendy lifestyle.</a:t>
            </a:r>
            <a:endParaRPr kumimoji="0" lang="en-US" sz="1600" b="0" i="0" u="none" strike="noStrike" kern="1200" cap="none" spc="100" normalizeH="0" baseline="0" noProof="0" dirty="0">
              <a:ln>
                <a:noFill/>
              </a:ln>
              <a:solidFill>
                <a:prstClr val="white">
                  <a:lumMod val="95000"/>
                </a:prstClr>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8D344FD1-03E9-18B0-8E20-AE849715F8C3}"/>
              </a:ext>
            </a:extLst>
          </p:cNvPr>
          <p:cNvCxnSpPr>
            <a:cxnSpLocks/>
          </p:cNvCxnSpPr>
          <p:nvPr/>
        </p:nvCxnSpPr>
        <p:spPr>
          <a:xfrm flipH="1">
            <a:off x="1350739" y="3911312"/>
            <a:ext cx="674255" cy="0"/>
          </a:xfrm>
          <a:prstGeom prst="line">
            <a:avLst/>
          </a:prstGeom>
          <a:ln>
            <a:solidFill>
              <a:srgbClr val="F8B5C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A11AE8-E8E7-6FE6-5344-9C951BC31AA0}"/>
              </a:ext>
            </a:extLst>
          </p:cNvPr>
          <p:cNvCxnSpPr>
            <a:cxnSpLocks/>
          </p:cNvCxnSpPr>
          <p:nvPr/>
        </p:nvCxnSpPr>
        <p:spPr>
          <a:xfrm flipH="1">
            <a:off x="1350739" y="1765249"/>
            <a:ext cx="674255" cy="0"/>
          </a:xfrm>
          <a:prstGeom prst="line">
            <a:avLst/>
          </a:prstGeom>
          <a:ln>
            <a:solidFill>
              <a:srgbClr val="F8B5C8"/>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DD10CF-489E-157B-DA7D-4FFB4DC87304}"/>
              </a:ext>
            </a:extLst>
          </p:cNvPr>
          <p:cNvCxnSpPr>
            <a:cxnSpLocks/>
          </p:cNvCxnSpPr>
          <p:nvPr/>
        </p:nvCxnSpPr>
        <p:spPr>
          <a:xfrm flipH="1">
            <a:off x="1350739" y="2879942"/>
            <a:ext cx="674255" cy="0"/>
          </a:xfrm>
          <a:prstGeom prst="line">
            <a:avLst/>
          </a:prstGeom>
          <a:ln>
            <a:solidFill>
              <a:srgbClr val="F8B5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785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4" descr="A picture containing person, clothing, underpants&#10;&#10;Description automatically generated">
            <a:extLst>
              <a:ext uri="{FF2B5EF4-FFF2-40B4-BE49-F238E27FC236}">
                <a16:creationId xmlns:a16="http://schemas.microsoft.com/office/drawing/2014/main" id="{EF3298E9-6BF4-C9AE-C098-B6581C5D91F1}"/>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11194" y="1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8" name="Rectangle 7">
            <a:extLst>
              <a:ext uri="{FF2B5EF4-FFF2-40B4-BE49-F238E27FC236}">
                <a16:creationId xmlns:a16="http://schemas.microsoft.com/office/drawing/2014/main" id="{4941C40E-9059-B56E-2CDE-2B1A03FDBB4E}"/>
              </a:ext>
            </a:extLst>
          </p:cNvPr>
          <p:cNvSpPr/>
          <p:nvPr/>
        </p:nvSpPr>
        <p:spPr>
          <a:xfrm>
            <a:off x="0" y="0"/>
            <a:ext cx="4796814" cy="6858000"/>
          </a:xfrm>
          <a:prstGeom prst="rect">
            <a:avLst/>
          </a:prstGeom>
          <a:solidFill>
            <a:srgbClr val="E8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5182987" y="86408"/>
            <a:ext cx="3233163" cy="640698"/>
          </a:xfrm>
          <a:ln>
            <a:noFill/>
          </a:ln>
        </p:spPr>
        <p:txBody>
          <a:bodyPr>
            <a:normAutofit/>
          </a:bodyPr>
          <a:lstStyle/>
          <a:p>
            <a:pPr algn="l"/>
            <a:r>
              <a:rPr lang="en-US" sz="2800" u="sng" dirty="0">
                <a:solidFill>
                  <a:schemeClr val="bg1"/>
                </a:solidFill>
                <a:effectLst>
                  <a:glow rad="63500">
                    <a:schemeClr val="accent1">
                      <a:satMod val="175000"/>
                      <a:alpha val="40000"/>
                    </a:schemeClr>
                  </a:glow>
                </a:effectLst>
              </a:rPr>
              <a:t>Media Objectives</a:t>
            </a:r>
          </a:p>
        </p:txBody>
      </p:sp>
      <p:sp>
        <p:nvSpPr>
          <p:cNvPr id="10" name="Text Placeholder 9">
            <a:extLst>
              <a:ext uri="{FF2B5EF4-FFF2-40B4-BE49-F238E27FC236}">
                <a16:creationId xmlns:a16="http://schemas.microsoft.com/office/drawing/2014/main" id="{00E7F2B6-10A7-477E-B377-78173351CB9B}"/>
              </a:ext>
            </a:extLst>
          </p:cNvPr>
          <p:cNvSpPr>
            <a:spLocks noGrp="1"/>
          </p:cNvSpPr>
          <p:nvPr>
            <p:ph type="body" sz="quarter" idx="16"/>
          </p:nvPr>
        </p:nvSpPr>
        <p:spPr>
          <a:xfrm>
            <a:off x="4908849" y="1095502"/>
            <a:ext cx="3126583" cy="426393"/>
          </a:xfrm>
        </p:spPr>
        <p:txBody>
          <a:bodyPr>
            <a:normAutofit/>
          </a:bodyPr>
          <a:lstStyle/>
          <a:p>
            <a:r>
              <a:rPr lang="en-US" cap="none" dirty="0">
                <a:solidFill>
                  <a:srgbClr val="F8B5C8"/>
                </a:solidFill>
              </a:rPr>
              <a:t>WHO</a:t>
            </a:r>
          </a:p>
        </p:txBody>
      </p:sp>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4908849" y="1527282"/>
            <a:ext cx="3126583" cy="1306527"/>
          </a:xfrm>
        </p:spPr>
        <p:txBody>
          <a:bodyPr>
            <a:normAutofit/>
          </a:bodyPr>
          <a:lstStyle/>
          <a:p>
            <a:pPr marL="0" marR="0">
              <a:lnSpc>
                <a:spcPct val="100000"/>
              </a:lnSpc>
              <a:spcBef>
                <a:spcPts val="0"/>
              </a:spcBef>
              <a:spcAft>
                <a:spcPts val="0"/>
              </a:spcAft>
            </a:pPr>
            <a:r>
              <a:rPr lang="en-CA" sz="1400" dirty="0">
                <a:solidFill>
                  <a:schemeClr val="bg1"/>
                </a:solidFill>
                <a:effectLst/>
                <a:ea typeface="Calibri" panose="020F0502020204030204" pitchFamily="34" charset="0"/>
                <a:cs typeface="Times New Roman" panose="02020603050405020304" pitchFamily="18" charset="0"/>
              </a:rPr>
              <a:t>Primary target: women, age 16-60, urban markets. </a:t>
            </a:r>
          </a:p>
          <a:p>
            <a:pPr marL="0" marR="0">
              <a:lnSpc>
                <a:spcPct val="100000"/>
              </a:lnSpc>
              <a:spcBef>
                <a:spcPts val="0"/>
              </a:spcBef>
              <a:spcAft>
                <a:spcPts val="0"/>
              </a:spcAft>
            </a:pPr>
            <a:r>
              <a:rPr lang="en-CA" sz="1400" dirty="0">
                <a:solidFill>
                  <a:schemeClr val="bg1"/>
                </a:solidFill>
                <a:effectLst/>
                <a:ea typeface="Calibri" panose="020F0502020204030204" pitchFamily="34" charset="0"/>
                <a:cs typeface="Times New Roman" panose="02020603050405020304" pitchFamily="18" charset="0"/>
              </a:rPr>
              <a:t>Secondary target: men, age 22-70, urban markets.</a:t>
            </a:r>
            <a:endParaRPr lang="en-US" sz="1400" dirty="0">
              <a:solidFill>
                <a:schemeClr val="bg1"/>
              </a:solidFill>
              <a:effectLst/>
              <a:ea typeface="Calibri" panose="020F0502020204030204" pitchFamily="34" charset="0"/>
              <a:cs typeface="Times New Roman" panose="02020603050405020304" pitchFamily="18" charset="0"/>
            </a:endParaRPr>
          </a:p>
        </p:txBody>
      </p:sp>
      <p:sp>
        <p:nvSpPr>
          <p:cNvPr id="23" name="Text Placeholder 22">
            <a:extLst>
              <a:ext uri="{FF2B5EF4-FFF2-40B4-BE49-F238E27FC236}">
                <a16:creationId xmlns:a16="http://schemas.microsoft.com/office/drawing/2014/main" id="{D2EE4141-AD91-4E47-B788-C5EA3ACC61A0}"/>
              </a:ext>
            </a:extLst>
          </p:cNvPr>
          <p:cNvSpPr>
            <a:spLocks noGrp="1"/>
          </p:cNvSpPr>
          <p:nvPr>
            <p:ph type="body" sz="quarter" idx="17"/>
          </p:nvPr>
        </p:nvSpPr>
        <p:spPr>
          <a:xfrm>
            <a:off x="8416150" y="1095502"/>
            <a:ext cx="3281556" cy="426393"/>
          </a:xfrm>
        </p:spPr>
        <p:txBody>
          <a:bodyPr/>
          <a:lstStyle/>
          <a:p>
            <a:r>
              <a:rPr lang="en-US" cap="none" dirty="0">
                <a:solidFill>
                  <a:srgbClr val="F8B5C8"/>
                </a:solidFill>
              </a:rPr>
              <a:t>WHAT</a:t>
            </a:r>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8416150" y="1527282"/>
            <a:ext cx="3281556" cy="1306527"/>
          </a:xfrm>
        </p:spPr>
        <p:txBody>
          <a:bodyPr>
            <a:noAutofit/>
          </a:bodyPr>
          <a:lstStyle/>
          <a:p>
            <a:pPr marL="0" marR="0">
              <a:lnSpc>
                <a:spcPct val="100000"/>
              </a:lnSpc>
              <a:spcBef>
                <a:spcPts val="0"/>
              </a:spcBef>
              <a:spcAft>
                <a:spcPts val="0"/>
              </a:spcAft>
            </a:pPr>
            <a:r>
              <a:rPr lang="en-CA" sz="1400" dirty="0">
                <a:solidFill>
                  <a:schemeClr val="bg1"/>
                </a:solidFill>
                <a:cs typeface="Times New Roman" panose="02020603050405020304" pitchFamily="18" charset="0"/>
              </a:rPr>
              <a:t>Depict the brand as representative, diverse and inclusive.</a:t>
            </a:r>
            <a:endParaRPr lang="en-US" sz="1400" dirty="0">
              <a:solidFill>
                <a:schemeClr val="bg1"/>
              </a:solidFill>
              <a:cs typeface="Times New Roman" panose="02020603050405020304" pitchFamily="18" charset="0"/>
            </a:endParaRPr>
          </a:p>
        </p:txBody>
      </p:sp>
      <p:sp>
        <p:nvSpPr>
          <p:cNvPr id="24" name="Text Placeholder 23">
            <a:extLst>
              <a:ext uri="{FF2B5EF4-FFF2-40B4-BE49-F238E27FC236}">
                <a16:creationId xmlns:a16="http://schemas.microsoft.com/office/drawing/2014/main" id="{106F3974-4943-47E8-A433-5C64B36E9463}"/>
              </a:ext>
            </a:extLst>
          </p:cNvPr>
          <p:cNvSpPr>
            <a:spLocks noGrp="1"/>
          </p:cNvSpPr>
          <p:nvPr>
            <p:ph type="body" sz="quarter" idx="18"/>
          </p:nvPr>
        </p:nvSpPr>
        <p:spPr>
          <a:xfrm>
            <a:off x="4908849" y="2666669"/>
            <a:ext cx="3126583" cy="428891"/>
          </a:xfrm>
        </p:spPr>
        <p:txBody>
          <a:bodyPr/>
          <a:lstStyle/>
          <a:p>
            <a:r>
              <a:rPr lang="en-US" cap="none" dirty="0">
                <a:solidFill>
                  <a:srgbClr val="F8B5C8"/>
                </a:solidFill>
              </a:rPr>
              <a:t>WHERE</a:t>
            </a:r>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4921169" y="3190171"/>
            <a:ext cx="3126583" cy="783026"/>
          </a:xfrm>
        </p:spPr>
        <p:txBody>
          <a:bodyPr>
            <a:normAutofit/>
          </a:bodyPr>
          <a:lstStyle/>
          <a:p>
            <a:pPr marL="0" marR="0">
              <a:spcBef>
                <a:spcPts val="0"/>
              </a:spcBef>
              <a:spcAft>
                <a:spcPts val="0"/>
              </a:spcAft>
            </a:pPr>
            <a:r>
              <a:rPr lang="en-CA" sz="1400" dirty="0">
                <a:solidFill>
                  <a:schemeClr val="bg1"/>
                </a:solidFill>
                <a:effectLst/>
                <a:ea typeface="Calibri" panose="020F0502020204030204" pitchFamily="34" charset="0"/>
                <a:cs typeface="Times New Roman" panose="02020603050405020304" pitchFamily="18" charset="0"/>
              </a:rPr>
              <a:t>Online and nationwide campaign prioritizing large urban centers.</a:t>
            </a:r>
            <a:endParaRPr lang="en-US" sz="1400" dirty="0">
              <a:solidFill>
                <a:schemeClr val="bg1"/>
              </a:solidFill>
              <a:effectLst/>
              <a:ea typeface="Calibri" panose="020F0502020204030204" pitchFamily="34" charset="0"/>
              <a:cs typeface="Times New Roman" panose="02020603050405020304" pitchFamily="18" charset="0"/>
            </a:endParaRPr>
          </a:p>
        </p:txBody>
      </p:sp>
      <p:sp>
        <p:nvSpPr>
          <p:cNvPr id="25" name="Text Placeholder 24">
            <a:extLst>
              <a:ext uri="{FF2B5EF4-FFF2-40B4-BE49-F238E27FC236}">
                <a16:creationId xmlns:a16="http://schemas.microsoft.com/office/drawing/2014/main" id="{28950946-2F58-45BE-8886-7AC0149D69EA}"/>
              </a:ext>
            </a:extLst>
          </p:cNvPr>
          <p:cNvSpPr>
            <a:spLocks noGrp="1"/>
          </p:cNvSpPr>
          <p:nvPr>
            <p:ph type="body" sz="quarter" idx="19"/>
          </p:nvPr>
        </p:nvSpPr>
        <p:spPr>
          <a:xfrm>
            <a:off x="8416150" y="2666669"/>
            <a:ext cx="3281556" cy="428891"/>
          </a:xfrm>
        </p:spPr>
        <p:txBody>
          <a:bodyPr/>
          <a:lstStyle/>
          <a:p>
            <a:r>
              <a:rPr lang="en-US" cap="none" dirty="0">
                <a:solidFill>
                  <a:srgbClr val="F8B5C8"/>
                </a:solidFill>
              </a:rPr>
              <a:t>WHEN</a:t>
            </a:r>
          </a:p>
        </p:txBody>
      </p:sp>
      <p:sp>
        <p:nvSpPr>
          <p:cNvPr id="35" name="Text Placeholder 34">
            <a:extLst>
              <a:ext uri="{FF2B5EF4-FFF2-40B4-BE49-F238E27FC236}">
                <a16:creationId xmlns:a16="http://schemas.microsoft.com/office/drawing/2014/main" id="{B56B6F3A-5C12-4500-AD07-4FCE61526A57}"/>
              </a:ext>
            </a:extLst>
          </p:cNvPr>
          <p:cNvSpPr>
            <a:spLocks noGrp="1"/>
          </p:cNvSpPr>
          <p:nvPr>
            <p:ph type="body" sz="quarter" idx="15"/>
          </p:nvPr>
        </p:nvSpPr>
        <p:spPr>
          <a:xfrm>
            <a:off x="8416150" y="3190170"/>
            <a:ext cx="3126583" cy="2057244"/>
          </a:xfrm>
        </p:spPr>
        <p:txBody>
          <a:bodyPr>
            <a:noAutofit/>
          </a:bodyPr>
          <a:lstStyle/>
          <a:p>
            <a:pPr marL="0" marR="0">
              <a:spcBef>
                <a:spcPts val="0"/>
              </a:spcBef>
              <a:spcAft>
                <a:spcPts val="0"/>
              </a:spcAft>
            </a:pPr>
            <a:r>
              <a:rPr lang="en-CA" sz="1400" dirty="0">
                <a:solidFill>
                  <a:schemeClr val="bg1"/>
                </a:solidFill>
                <a:cs typeface="Times New Roman" panose="02020603050405020304" pitchFamily="18" charset="0"/>
              </a:rPr>
              <a:t>The initial phase will receive more support. More engagement of primary target is expected outside of working hours. More emphasis will be placed  on Holiday periods(Christmas and Valentine day) when targeting men.</a:t>
            </a:r>
          </a:p>
        </p:txBody>
      </p:sp>
      <p:sp>
        <p:nvSpPr>
          <p:cNvPr id="18" name="Text Placeholder 23">
            <a:extLst>
              <a:ext uri="{FF2B5EF4-FFF2-40B4-BE49-F238E27FC236}">
                <a16:creationId xmlns:a16="http://schemas.microsoft.com/office/drawing/2014/main" id="{87D9EF8E-9638-E1EA-61D0-BC1783EC7C27}"/>
              </a:ext>
            </a:extLst>
          </p:cNvPr>
          <p:cNvSpPr txBox="1">
            <a:spLocks/>
          </p:cNvSpPr>
          <p:nvPr/>
        </p:nvSpPr>
        <p:spPr>
          <a:xfrm>
            <a:off x="4921169" y="4027407"/>
            <a:ext cx="3126583" cy="428891"/>
          </a:xfrm>
          <a:prstGeom prst="rect">
            <a:avLst/>
          </a:prstGeom>
        </p:spPr>
        <p:txBody>
          <a:bodyPr vert="horz" lIns="91440" tIns="45720" rIns="91440" bIns="45720" rtlCol="0" anchor="b">
            <a:normAutofit/>
          </a:bodyPr>
          <a:lstStyle>
            <a:lvl1pPr marL="0" indent="0" algn="l" defTabSz="914377"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100" normalizeH="0" baseline="0" noProof="0" dirty="0">
                <a:ln>
                  <a:noFill/>
                </a:ln>
                <a:solidFill>
                  <a:srgbClr val="F8B5C8"/>
                </a:solidFill>
                <a:effectLst/>
                <a:uLnTx/>
                <a:uFillTx/>
                <a:latin typeface="Calibri Light" panose="020F0302020204030204"/>
                <a:ea typeface="+mn-ea"/>
                <a:cs typeface="+mn-cs"/>
              </a:rPr>
              <a:t>HOW</a:t>
            </a:r>
          </a:p>
        </p:txBody>
      </p:sp>
      <p:sp>
        <p:nvSpPr>
          <p:cNvPr id="20" name="Text Placeholder 33">
            <a:extLst>
              <a:ext uri="{FF2B5EF4-FFF2-40B4-BE49-F238E27FC236}">
                <a16:creationId xmlns:a16="http://schemas.microsoft.com/office/drawing/2014/main" id="{E89A2097-5E31-E32C-76AB-F967214D23DF}"/>
              </a:ext>
            </a:extLst>
          </p:cNvPr>
          <p:cNvSpPr txBox="1">
            <a:spLocks/>
          </p:cNvSpPr>
          <p:nvPr/>
        </p:nvSpPr>
        <p:spPr>
          <a:xfrm>
            <a:off x="4921169" y="4627020"/>
            <a:ext cx="3126583" cy="1767055"/>
          </a:xfrm>
          <a:prstGeom prst="rect">
            <a:avLst/>
          </a:prstGeom>
        </p:spPr>
        <p:txBody>
          <a:bodyPr vert="horz" lIns="91440" tIns="45720" rIns="91440" bIns="45720" rtlCol="0" anchor="t">
            <a:noAutofit/>
          </a:bodyPr>
          <a:lstStyle>
            <a:lvl1pPr marL="0" indent="0" algn="l" defTabSz="914377"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400" b="0" i="0" u="none" strike="noStrike" kern="1200" cap="none" spc="100" normalizeH="0" baseline="0" noProof="0" dirty="0">
                <a:ln>
                  <a:noFill/>
                </a:ln>
                <a:solidFill>
                  <a:prstClr val="white"/>
                </a:solidFill>
                <a:effectLst/>
                <a:uLnTx/>
                <a:uFillTx/>
                <a:latin typeface="Calibri" panose="020F0502020204030204"/>
                <a:ea typeface="+mn-ea"/>
                <a:cs typeface="Times New Roman" panose="02020603050405020304" pitchFamily="18" charset="0"/>
              </a:rPr>
              <a:t>Reach and frequency will be top priorities during the first phase. Continuity will take precedence in the second phase. Audience engagement will be  vital for success.</a:t>
            </a:r>
          </a:p>
        </p:txBody>
      </p:sp>
      <p:pic>
        <p:nvPicPr>
          <p:cNvPr id="3074" name="Picture 2" descr="No photo description available.">
            <a:extLst>
              <a:ext uri="{FF2B5EF4-FFF2-40B4-BE49-F238E27FC236}">
                <a16:creationId xmlns:a16="http://schemas.microsoft.com/office/drawing/2014/main" id="{458FB18B-E7D9-2257-1E88-0109A9FE9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4" y="25944"/>
            <a:ext cx="4761731" cy="5952162"/>
          </a:xfrm>
          <a:custGeom>
            <a:avLst/>
            <a:gdLst>
              <a:gd name="connsiteX0" fmla="*/ 0 w 4761731"/>
              <a:gd name="connsiteY0" fmla="*/ 0 h 5952162"/>
              <a:gd name="connsiteX1" fmla="*/ 4761731 w 4761731"/>
              <a:gd name="connsiteY1" fmla="*/ 0 h 5952162"/>
              <a:gd name="connsiteX2" fmla="*/ 4761731 w 4761731"/>
              <a:gd name="connsiteY2" fmla="*/ 5952162 h 5952162"/>
              <a:gd name="connsiteX3" fmla="*/ 0 w 4761731"/>
              <a:gd name="connsiteY3" fmla="*/ 5952162 h 5952162"/>
              <a:gd name="connsiteX4" fmla="*/ 0 w 4761731"/>
              <a:gd name="connsiteY4" fmla="*/ 0 h 5952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1731" h="5952162" fill="none" extrusionOk="0">
                <a:moveTo>
                  <a:pt x="0" y="0"/>
                </a:moveTo>
                <a:cubicBezTo>
                  <a:pt x="938373" y="63898"/>
                  <a:pt x="4008623" y="76929"/>
                  <a:pt x="4761731" y="0"/>
                </a:cubicBezTo>
                <a:cubicBezTo>
                  <a:pt x="4733088" y="1822320"/>
                  <a:pt x="4820866" y="4270920"/>
                  <a:pt x="4761731" y="5952162"/>
                </a:cubicBezTo>
                <a:cubicBezTo>
                  <a:pt x="3657874" y="5839652"/>
                  <a:pt x="1333010" y="5803346"/>
                  <a:pt x="0" y="5952162"/>
                </a:cubicBezTo>
                <a:cubicBezTo>
                  <a:pt x="-42519" y="4769176"/>
                  <a:pt x="97088" y="1337473"/>
                  <a:pt x="0" y="0"/>
                </a:cubicBezTo>
                <a:close/>
              </a:path>
              <a:path w="4761731" h="5952162" stroke="0" extrusionOk="0">
                <a:moveTo>
                  <a:pt x="0" y="0"/>
                </a:moveTo>
                <a:cubicBezTo>
                  <a:pt x="1022745" y="31980"/>
                  <a:pt x="3113776" y="-15359"/>
                  <a:pt x="4761731" y="0"/>
                </a:cubicBezTo>
                <a:cubicBezTo>
                  <a:pt x="4818301" y="2136311"/>
                  <a:pt x="4828430" y="2998770"/>
                  <a:pt x="4761731" y="5952162"/>
                </a:cubicBezTo>
                <a:cubicBezTo>
                  <a:pt x="2600427" y="5856841"/>
                  <a:pt x="1584426" y="5822778"/>
                  <a:pt x="0" y="5952162"/>
                </a:cubicBezTo>
                <a:cubicBezTo>
                  <a:pt x="-16729" y="3866643"/>
                  <a:pt x="81251" y="1443701"/>
                  <a:pt x="0" y="0"/>
                </a:cubicBezTo>
                <a:close/>
              </a:path>
            </a:pathLst>
          </a:custGeom>
          <a:ln>
            <a:noFill/>
            <a:extLst>
              <a:ext uri="{C807C97D-BFC1-408E-A445-0C87EB9F89A2}">
                <ask:lineSketchStyleProps xmlns:ask="http://schemas.microsoft.com/office/drawing/2018/sketchyshapes" sd="3684558239">
                  <a:prstGeom prst="rect">
                    <a:avLst/>
                  </a:prstGeom>
                  <ask:type>
                    <ask:lineSketchCurved/>
                  </ask:type>
                </ask:lineSketchStyleProps>
              </a:ext>
            </a:extLst>
          </a:ln>
          <a:effectLst/>
        </p:spPr>
        <p:style>
          <a:lnRef idx="3">
            <a:schemeClr val="lt1"/>
          </a:lnRef>
          <a:fillRef idx="1">
            <a:schemeClr val="accent1"/>
          </a:fillRef>
          <a:effectRef idx="1">
            <a:schemeClr val="accent1"/>
          </a:effectRef>
          <a:fontRef idx="minor">
            <a:schemeClr val="lt1"/>
          </a:fontRef>
        </p:style>
      </p:pic>
      <p:sp>
        <p:nvSpPr>
          <p:cNvPr id="2" name="TextBox 1">
            <a:extLst>
              <a:ext uri="{FF2B5EF4-FFF2-40B4-BE49-F238E27FC236}">
                <a16:creationId xmlns:a16="http://schemas.microsoft.com/office/drawing/2014/main" id="{2F3BEA6E-01F5-3350-4703-3BBCD6318FDE}"/>
              </a:ext>
            </a:extLst>
          </p:cNvPr>
          <p:cNvSpPr txBox="1"/>
          <p:nvPr/>
        </p:nvSpPr>
        <p:spPr>
          <a:xfrm>
            <a:off x="0" y="6055521"/>
            <a:ext cx="479681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Image source: Victoria's Secret Facebook page, retrieved from </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https://www.facebook.com/VictoriasSecretCanada/photos/a.338119896818404/838998420063880/</a:t>
            </a: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B0C09DF6-C688-C0D5-8B88-87C7AC3D6AD2}"/>
              </a:ext>
            </a:extLst>
          </p:cNvPr>
          <p:cNvCxnSpPr/>
          <p:nvPr/>
        </p:nvCxnSpPr>
        <p:spPr>
          <a:xfrm>
            <a:off x="8201891" y="2094900"/>
            <a:ext cx="0" cy="2643161"/>
          </a:xfrm>
          <a:prstGeom prst="line">
            <a:avLst/>
          </a:prstGeom>
          <a:ln>
            <a:solidFill>
              <a:srgbClr val="F8B5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78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picture containing person, clothing, underpants&#10;&#10;Description automatically generated">
            <a:extLst>
              <a:ext uri="{FF2B5EF4-FFF2-40B4-BE49-F238E27FC236}">
                <a16:creationId xmlns:a16="http://schemas.microsoft.com/office/drawing/2014/main" id="{B60AF34E-25BF-C42F-4E40-B1B18A7CBB9A}"/>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444"/>
          <a:stretch/>
        </p:blipFill>
        <p:spPr>
          <a:xfrm>
            <a:off x="20" y="0"/>
            <a:ext cx="12191980" cy="68579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1" name="Title 10">
            <a:extLst>
              <a:ext uri="{FF2B5EF4-FFF2-40B4-BE49-F238E27FC236}">
                <a16:creationId xmlns:a16="http://schemas.microsoft.com/office/drawing/2014/main" id="{225D66DF-3E41-1555-65DF-CFDA3E9ECBAB}"/>
              </a:ext>
            </a:extLst>
          </p:cNvPr>
          <p:cNvSpPr>
            <a:spLocks noGrp="1"/>
          </p:cNvSpPr>
          <p:nvPr>
            <p:ph type="title"/>
          </p:nvPr>
        </p:nvSpPr>
        <p:spPr/>
        <p:txBody>
          <a:bodyPr/>
          <a:lstStyle/>
          <a:p>
            <a:pPr algn="ctr"/>
            <a:r>
              <a:rPr lang="en-CA" u="sng" dirty="0">
                <a:effectLst>
                  <a:glow rad="63500">
                    <a:schemeClr val="accent1">
                      <a:satMod val="175000"/>
                      <a:alpha val="40000"/>
                    </a:schemeClr>
                  </a:glow>
                </a:effectLst>
              </a:rPr>
              <a:t>Media Strategy </a:t>
            </a:r>
          </a:p>
        </p:txBody>
      </p:sp>
      <p:sp>
        <p:nvSpPr>
          <p:cNvPr id="10" name="Content Placeholder 9">
            <a:extLst>
              <a:ext uri="{FF2B5EF4-FFF2-40B4-BE49-F238E27FC236}">
                <a16:creationId xmlns:a16="http://schemas.microsoft.com/office/drawing/2014/main" id="{72348C41-FA3E-118B-5A0C-4BCEF2EFD57B}"/>
              </a:ext>
            </a:extLst>
          </p:cNvPr>
          <p:cNvSpPr>
            <a:spLocks noGrp="1"/>
          </p:cNvSpPr>
          <p:nvPr>
            <p:ph idx="1"/>
          </p:nvPr>
        </p:nvSpPr>
        <p:spPr>
          <a:xfrm>
            <a:off x="508000" y="1753173"/>
            <a:ext cx="10845800" cy="4847008"/>
          </a:xfrm>
        </p:spPr>
        <p:txBody>
          <a:bodyPr>
            <a:normAutofit/>
          </a:bodyPr>
          <a:lstStyle/>
          <a:p>
            <a:pPr marL="342900" indent="-342900">
              <a:lnSpc>
                <a:spcPct val="150000"/>
              </a:lnSpc>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Shotgun and profile matching strategy </a:t>
            </a:r>
          </a:p>
          <a:p>
            <a:pPr marL="342900" indent="-342900">
              <a:lnSpc>
                <a:spcPct val="150000"/>
              </a:lnSpc>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Raise awareness and reach as many people as possible </a:t>
            </a:r>
          </a:p>
          <a:p>
            <a:pPr marL="342900" indent="-342900">
              <a:lnSpc>
                <a:spcPct val="150000"/>
              </a:lnSpc>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Geographic focus will be national </a:t>
            </a:r>
          </a:p>
          <a:p>
            <a:pPr marL="342900" indent="-342900">
              <a:lnSpc>
                <a:spcPct val="150000"/>
              </a:lnSpc>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Timing will be focused around people’s leisure time </a:t>
            </a:r>
          </a:p>
          <a:p>
            <a:pPr marL="342900" indent="-342900">
              <a:lnSpc>
                <a:spcPct val="150000"/>
              </a:lnSpc>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Interactivity is a key factor of the entire campaign </a:t>
            </a:r>
          </a:p>
          <a:p>
            <a:pPr marL="342900" indent="-342900">
              <a:lnSpc>
                <a:spcPct val="150000"/>
              </a:lnSpc>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The entire brand will carry the hashtag #</a:t>
            </a:r>
            <a:r>
              <a:rPr lang="en-CA" sz="1800" dirty="0" err="1">
                <a:latin typeface="Calibri" panose="020F0502020204030204" pitchFamily="34" charset="0"/>
                <a:cs typeface="Times New Roman" panose="02020603050405020304" pitchFamily="18" charset="0"/>
              </a:rPr>
              <a:t>WeAreVS</a:t>
            </a:r>
            <a:endParaRPr lang="en-CA" sz="1800" dirty="0">
              <a:latin typeface="Calibri" panose="020F0502020204030204" pitchFamily="34" charset="0"/>
              <a:cs typeface="Times New Roman" panose="02020603050405020304" pitchFamily="18" charset="0"/>
            </a:endParaRPr>
          </a:p>
          <a:p>
            <a:pPr marL="342900" indent="-342900">
              <a:lnSpc>
                <a:spcPct val="150000"/>
              </a:lnSpc>
              <a:buFont typeface="Symbol" panose="05050102010706020507" pitchFamily="18" charset="2"/>
              <a:buChar char=""/>
            </a:pPr>
            <a:r>
              <a:rPr lang="en-CA" sz="1800" dirty="0">
                <a:latin typeface="Calibri" panose="020F0502020204030204" pitchFamily="34" charset="0"/>
                <a:cs typeface="Times New Roman" panose="02020603050405020304" pitchFamily="18" charset="0"/>
              </a:rPr>
              <a:t>The goal is to start and maintain a conversation online regarding the campaign with the hashtag </a:t>
            </a:r>
          </a:p>
          <a:p>
            <a:pPr marL="0" indent="0">
              <a:buNone/>
            </a:pPr>
            <a:endParaRPr lang="en-CA" sz="1800" dirty="0">
              <a:latin typeface="Calibri" panose="020F0502020204030204" pitchFamily="34" charset="0"/>
              <a:cs typeface="Times New Roman" panose="02020603050405020304" pitchFamily="18" charset="0"/>
            </a:endParaRPr>
          </a:p>
          <a:p>
            <a:pPr marL="0" indent="0">
              <a:buNone/>
            </a:pPr>
            <a:endParaRPr lang="en-CA" sz="1800" dirty="0">
              <a:latin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4293523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1983</Words>
  <Application>Microsoft Office PowerPoint</Application>
  <PresentationFormat>Widescreen</PresentationFormat>
  <Paragraphs>248</Paragraphs>
  <Slides>20</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Symbol</vt:lpstr>
      <vt:lpstr>Office Theme</vt:lpstr>
      <vt:lpstr>1_Office Theme</vt:lpstr>
      <vt:lpstr>IMC Campaign 2022</vt:lpstr>
      <vt:lpstr>Industry Overview</vt:lpstr>
      <vt:lpstr>Company Overview</vt:lpstr>
      <vt:lpstr>The Problem</vt:lpstr>
      <vt:lpstr>Objectives  and Desired Outcomes  </vt:lpstr>
      <vt:lpstr>Positioning Statement</vt:lpstr>
      <vt:lpstr>Creative Strategy</vt:lpstr>
      <vt:lpstr>Media Objectives</vt:lpstr>
      <vt:lpstr>Media Strategy </vt:lpstr>
      <vt:lpstr>Media Selection Rationale</vt:lpstr>
      <vt:lpstr>Media Selection Rationale</vt:lpstr>
      <vt:lpstr>Media Execution</vt:lpstr>
      <vt:lpstr>Media Execution</vt:lpstr>
      <vt:lpstr>Media Execution</vt:lpstr>
      <vt:lpstr>Media Execution</vt:lpstr>
      <vt:lpstr>Media Execution</vt:lpstr>
      <vt:lpstr>The New vs Old</vt:lpstr>
      <vt:lpstr>Marketing Communication Calendar</vt:lpstr>
      <vt:lpstr>Budget Allocation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IMC Campaign 2022</dc:title>
  <dc:creator>Muhammad Ali Mirza</dc:creator>
  <cp:lastModifiedBy>Muhammad Ali Mirza</cp:lastModifiedBy>
  <cp:revision>1</cp:revision>
  <dcterms:created xsi:type="dcterms:W3CDTF">2022-07-24T23:43:51Z</dcterms:created>
  <dcterms:modified xsi:type="dcterms:W3CDTF">2022-07-26T01:41:55Z</dcterms:modified>
</cp:coreProperties>
</file>