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28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96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30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56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60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9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21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05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71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91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69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3B46-0D9B-443C-B1C8-E246740F0F9B}" type="datetimeFigureOut">
              <a:rPr lang="es-ES" smtClean="0"/>
              <a:t>07/05/2013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4ADE-3619-4695-A3A2-A9F482309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4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>
            <a:noAutofit/>
          </a:bodyPr>
          <a:lstStyle/>
          <a:p>
            <a:r>
              <a:rPr lang="es-ES" sz="5400" dirty="0" smtClean="0"/>
              <a:t>Deslizamiento ventral del cóndilo mandibular</a:t>
            </a:r>
            <a:endParaRPr lang="es-ES" sz="5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16235"/>
            <a:ext cx="3892491" cy="346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04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de la arteria vertebral</a:t>
            </a:r>
            <a:endParaRPr lang="es-ES" dirty="0"/>
          </a:p>
        </p:txBody>
      </p:sp>
      <p:pic>
        <p:nvPicPr>
          <p:cNvPr id="9218" name="Picture 2" descr="C:\Users\alu.00000\Desktop\trabajo de ciine fotos\300420138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012160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MPS flexión CCS</a:t>
            </a:r>
            <a:endParaRPr lang="es-ES" dirty="0"/>
          </a:p>
        </p:txBody>
      </p:sp>
      <p:pic>
        <p:nvPicPr>
          <p:cNvPr id="10242" name="Picture 2" descr="C:\Users\alu.00000\Desktop\trabajo de ciine fotos\300420138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6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MPS extensión CCS</a:t>
            </a:r>
            <a:endParaRPr lang="es-ES" dirty="0"/>
          </a:p>
        </p:txBody>
      </p:sp>
      <p:pic>
        <p:nvPicPr>
          <p:cNvPr id="11266" name="Picture 2" descr="C:\Users\alu.00000\Desktop\trabajo de ciine fotos\300420138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544616" cy="41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6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MPS inclinación lateral CCS</a:t>
            </a:r>
            <a:endParaRPr lang="es-ES" dirty="0"/>
          </a:p>
        </p:txBody>
      </p:sp>
      <p:pic>
        <p:nvPicPr>
          <p:cNvPr id="12290" name="Picture 2" descr="C:\Users\alu.00000\Desktop\trabajo de ciine fotos\300420138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60418"/>
            <a:ext cx="5551292" cy="41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5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MPS rotaciones CCS</a:t>
            </a:r>
            <a:endParaRPr lang="es-ES" dirty="0"/>
          </a:p>
        </p:txBody>
      </p:sp>
      <p:pic>
        <p:nvPicPr>
          <p:cNvPr id="13314" name="Picture 2" descr="C:\Users\alu.00000\Desktop\trabajo de ciine fotos\3004201386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5616624" cy="42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94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Tracción C0-C1</a:t>
            </a:r>
            <a:endParaRPr lang="es-ES" dirty="0"/>
          </a:p>
        </p:txBody>
      </p:sp>
      <p:pic>
        <p:nvPicPr>
          <p:cNvPr id="14338" name="Picture 2" descr="C:\Users\alu.00000\Desktop\trabajo de ciine fotos\300420138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4083918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508104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C0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275856" y="434578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C1</a:t>
            </a:r>
            <a:endParaRPr lang="es-ES" dirty="0"/>
          </a:p>
        </p:txBody>
      </p:sp>
      <p:sp>
        <p:nvSpPr>
          <p:cNvPr id="6" name="5 Multiplicar"/>
          <p:cNvSpPr/>
          <p:nvPr/>
        </p:nvSpPr>
        <p:spPr>
          <a:xfrm>
            <a:off x="3851920" y="4290377"/>
            <a:ext cx="360040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arriba"/>
          <p:cNvSpPr/>
          <p:nvPr/>
        </p:nvSpPr>
        <p:spPr>
          <a:xfrm>
            <a:off x="4211960" y="3284984"/>
            <a:ext cx="432048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9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Tracción C1-C2</a:t>
            </a:r>
            <a:endParaRPr lang="es-ES" dirty="0"/>
          </a:p>
        </p:txBody>
      </p:sp>
      <p:pic>
        <p:nvPicPr>
          <p:cNvPr id="15362" name="Picture 2" descr="C:\Users\alu.00000\Desktop\trabajo de ciine fotos\3004201387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784"/>
            <a:ext cx="3903898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ultiplicar"/>
          <p:cNvSpPr/>
          <p:nvPr/>
        </p:nvSpPr>
        <p:spPr>
          <a:xfrm>
            <a:off x="4032028" y="4374232"/>
            <a:ext cx="367773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652120" y="3991372"/>
            <a:ext cx="432048" cy="38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C1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19872" y="41828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C2</a:t>
            </a:r>
            <a:endParaRPr lang="es-ES" dirty="0"/>
          </a:p>
        </p:txBody>
      </p:sp>
      <p:sp>
        <p:nvSpPr>
          <p:cNvPr id="7" name="6 Flecha arriba"/>
          <p:cNvSpPr/>
          <p:nvPr/>
        </p:nvSpPr>
        <p:spPr>
          <a:xfrm>
            <a:off x="4324731" y="3128481"/>
            <a:ext cx="388223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7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>
            <a:noAutofit/>
          </a:bodyPr>
          <a:lstStyle/>
          <a:p>
            <a:r>
              <a:rPr lang="es-ES" sz="5400" dirty="0" smtClean="0"/>
              <a:t>Tracción de la ATM</a:t>
            </a:r>
            <a:endParaRPr lang="es-ES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8" y="2492896"/>
            <a:ext cx="4190008" cy="373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62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Autofit/>
          </a:bodyPr>
          <a:lstStyle/>
          <a:p>
            <a:r>
              <a:rPr lang="es-ES" sz="5400" dirty="0" smtClean="0"/>
              <a:t>Deslizamiento dorsal del cóndilo mandibular</a:t>
            </a:r>
            <a:endParaRPr lang="es-ES" sz="5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904"/>
            <a:ext cx="4061292" cy="361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21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Deslizamiento medial y lateral del cóndilo mandibular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4631274" cy="361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10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para los ligamentos alares [1]</a:t>
            </a:r>
            <a:endParaRPr lang="es-ES" dirty="0"/>
          </a:p>
        </p:txBody>
      </p:sp>
      <p:pic>
        <p:nvPicPr>
          <p:cNvPr id="6146" name="Picture 2" descr="C:\Users\alu.00000\Desktop\trabajo de ciine fotos\3004201386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046815" cy="40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Flecha curvada hacia abajo"/>
          <p:cNvSpPr/>
          <p:nvPr/>
        </p:nvSpPr>
        <p:spPr>
          <a:xfrm rot="9625812" flipV="1">
            <a:off x="3691706" y="2753545"/>
            <a:ext cx="1080120" cy="468052"/>
          </a:xfrm>
          <a:prstGeom prst="curvedDownArrow">
            <a:avLst>
              <a:gd name="adj1" fmla="val 25000"/>
              <a:gd name="adj2" fmla="val 50000"/>
              <a:gd name="adj3" fmla="val 27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4716016" y="371703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1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para ligamentos alares [2]</a:t>
            </a:r>
            <a:endParaRPr lang="es-ES" dirty="0"/>
          </a:p>
        </p:txBody>
      </p:sp>
      <p:pic>
        <p:nvPicPr>
          <p:cNvPr id="7170" name="Picture 2" descr="C:\Users\alu.00000\Desktop\trabajo de ciine fotos\300420138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5148064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ultiplicar"/>
          <p:cNvSpPr/>
          <p:nvPr/>
        </p:nvSpPr>
        <p:spPr>
          <a:xfrm>
            <a:off x="5220072" y="4365104"/>
            <a:ext cx="288032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Señal de prohibido"/>
          <p:cNvSpPr/>
          <p:nvPr/>
        </p:nvSpPr>
        <p:spPr>
          <a:xfrm>
            <a:off x="4662710" y="3096519"/>
            <a:ext cx="1402755" cy="1063563"/>
          </a:xfrm>
          <a:prstGeom prst="noSmoking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9 Flecha curvada hacia abajo"/>
          <p:cNvSpPr/>
          <p:nvPr/>
        </p:nvSpPr>
        <p:spPr>
          <a:xfrm rot="9864089" flipV="1">
            <a:off x="4879824" y="3356613"/>
            <a:ext cx="864096" cy="4605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7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Test del ligamento transverso del atlas</a:t>
            </a:r>
            <a:endParaRPr lang="es-ES" dirty="0"/>
          </a:p>
        </p:txBody>
      </p:sp>
      <p:pic>
        <p:nvPicPr>
          <p:cNvPr id="1026" name="Picture 2" descr="C:\Users\alu.00000\Desktop\trabajo de ciine fotos\300420138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12" y="1556792"/>
            <a:ext cx="6300192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ayo"/>
          <p:cNvSpPr/>
          <p:nvPr/>
        </p:nvSpPr>
        <p:spPr>
          <a:xfrm>
            <a:off x="2699792" y="2636912"/>
            <a:ext cx="936104" cy="93610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Flecha curvada hacia abajo"/>
          <p:cNvSpPr/>
          <p:nvPr/>
        </p:nvSpPr>
        <p:spPr>
          <a:xfrm rot="9655333" flipV="1">
            <a:off x="3708239" y="3080213"/>
            <a:ext cx="1008112" cy="6120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4 Flecha izquierda"/>
          <p:cNvSpPr/>
          <p:nvPr/>
        </p:nvSpPr>
        <p:spPr>
          <a:xfrm>
            <a:off x="5004383" y="4221088"/>
            <a:ext cx="86409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302344" y="3734698"/>
            <a:ext cx="180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2º      C2 ventral </a:t>
            </a:r>
            <a:endParaRPr lang="es-ES" dirty="0"/>
          </a:p>
        </p:txBody>
      </p:sp>
      <p:sp>
        <p:nvSpPr>
          <p:cNvPr id="7" name="6 Flecha derecha"/>
          <p:cNvSpPr/>
          <p:nvPr/>
        </p:nvSpPr>
        <p:spPr>
          <a:xfrm>
            <a:off x="5652119" y="3919364"/>
            <a:ext cx="21635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 rot="20673386">
            <a:off x="4026494" y="3655559"/>
            <a:ext cx="7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Fx</a:t>
            </a:r>
            <a:r>
              <a:rPr lang="es-ES" dirty="0" smtClean="0"/>
              <a:t> CCS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180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Test del ligamento transverso del atlas (activo)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56767"/>
            <a:ext cx="31146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11166"/>
            <a:ext cx="31242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Llamada de flecha a la derecha"/>
          <p:cNvSpPr/>
          <p:nvPr/>
        </p:nvSpPr>
        <p:spPr>
          <a:xfrm>
            <a:off x="4067944" y="3068960"/>
            <a:ext cx="1368152" cy="208823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23579"/>
            <a:ext cx="365212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ayo"/>
          <p:cNvSpPr/>
          <p:nvPr/>
        </p:nvSpPr>
        <p:spPr>
          <a:xfrm>
            <a:off x="395536" y="2924944"/>
            <a:ext cx="792088" cy="96544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ara sonriente"/>
          <p:cNvSpPr/>
          <p:nvPr/>
        </p:nvSpPr>
        <p:spPr>
          <a:xfrm>
            <a:off x="6300192" y="3407668"/>
            <a:ext cx="1152128" cy="13174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01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Test del ligamento transverso del atlas (activo)</a:t>
            </a:r>
            <a:endParaRPr lang="es-ES" dirty="0"/>
          </a:p>
        </p:txBody>
      </p:sp>
      <p:pic>
        <p:nvPicPr>
          <p:cNvPr id="8194" name="Picture 2" descr="C:\Users\alu.00000\Desktop\trabajo de ciine fotos\300420138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3152886" cy="420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lu.00000\Desktop\trabajo de ciine fotos\300420138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3152886" cy="420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ayo"/>
          <p:cNvSpPr/>
          <p:nvPr/>
        </p:nvSpPr>
        <p:spPr>
          <a:xfrm rot="566934" flipH="1">
            <a:off x="2944645" y="1708002"/>
            <a:ext cx="1073750" cy="131720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ara sonriente"/>
          <p:cNvSpPr/>
          <p:nvPr/>
        </p:nvSpPr>
        <p:spPr>
          <a:xfrm>
            <a:off x="7380312" y="2132856"/>
            <a:ext cx="1152128" cy="115212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68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91</Words>
  <Application>Microsoft Office PowerPoint</Application>
  <PresentationFormat>Presentación en pantalla (4:3)</PresentationFormat>
  <Paragraphs>22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Deslizamiento ventral del cóndilo mandibular</vt:lpstr>
      <vt:lpstr>Tracción de la ATM</vt:lpstr>
      <vt:lpstr>Deslizamiento dorsal del cóndilo mandibular</vt:lpstr>
      <vt:lpstr>Deslizamiento medial y lateral del cóndilo mandibular</vt:lpstr>
      <vt:lpstr>Test para los ligamentos alares [1]</vt:lpstr>
      <vt:lpstr>Test para ligamentos alares [2]</vt:lpstr>
      <vt:lpstr>Test del ligamento transverso del atlas</vt:lpstr>
      <vt:lpstr>Test del ligamento transverso del atlas (activo)</vt:lpstr>
      <vt:lpstr>Test del ligamento transverso del atlas (activo)</vt:lpstr>
      <vt:lpstr>Test de la arteria vertebral</vt:lpstr>
      <vt:lpstr>MPS flexión CCS</vt:lpstr>
      <vt:lpstr>MPS extensión CCS</vt:lpstr>
      <vt:lpstr>MPS inclinación lateral CCS</vt:lpstr>
      <vt:lpstr>MPS rotaciones CCS</vt:lpstr>
      <vt:lpstr>Tracción C0-C1</vt:lpstr>
      <vt:lpstr>Tracción C1-C2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Deslizamiento ventral del cóndilo mandibular</dc:title>
  <dc:creator>alu.00000</dc:creator>
  <cp:lastModifiedBy>alu.00000</cp:lastModifiedBy>
  <cp:revision>8</cp:revision>
  <dcterms:created xsi:type="dcterms:W3CDTF">2013-05-05T10:30:11Z</dcterms:created>
  <dcterms:modified xsi:type="dcterms:W3CDTF">2013-05-07T17:07:59Z</dcterms:modified>
</cp:coreProperties>
</file>