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4" r:id="rId10"/>
    <p:sldId id="270" r:id="rId11"/>
    <p:sldId id="272" r:id="rId12"/>
    <p:sldId id="268" r:id="rId13"/>
    <p:sldId id="271" r:id="rId14"/>
    <p:sldId id="267" r:id="rId15"/>
    <p:sldId id="266" r:id="rId16"/>
    <p:sldId id="269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D17"/>
    <a:srgbClr val="18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8B8B-6ADA-CD48-BC6A-095A6C57D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5E112-24A1-C648-B82D-FA56F5A52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36388-4827-5F4C-B0CD-8EE09163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971CE-1933-3342-8C14-239F055C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3B8D4-254A-BC43-943F-79C0FFA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8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74524-A8D3-8D4D-98FE-A8BC9628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73C67-2775-7F4D-A1E8-D6C0C181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54ACB-2460-884B-924E-00F24C28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D6AAB-BEC3-3248-A45D-DFC08695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645AC-AC7A-DC45-8800-382B0F61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F92AE-A451-1B4B-A5BD-BDFA954F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B3E0F-1BE9-4445-BF84-D6D22E15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3B8F4-013C-724B-96A3-A8C32900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EB400-77C8-2B44-BA9F-C3B4A267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71B9E-5C46-7D48-BADE-A6AB93E8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A539-35B6-6143-B5AE-206F9F47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D4B3B-A8C1-D444-ADB9-D71C5590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D5C49-8EF3-514B-AAE2-3E333F48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C8615-56ED-1345-9692-698A5FC0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0F15E-12D7-0543-95DD-6368EADB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2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97084-C615-0046-871F-DB83631D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FC22E-C28A-134E-A785-F16B256F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A4B17-4772-7E48-B99D-84A95CE6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142D2-3A6A-094C-B5D1-5BAFA6A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B64B9-5B99-AA44-8E14-8025D60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6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C56EB-4C5E-0D44-AF38-612F04A9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E1699-CCEF-2E4C-AED3-882E25466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B0AD2-C1A7-8640-B062-DBD5A7C9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8D316-6276-D64C-B30F-D138726B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57EE8-A1D1-A34D-A793-44A6E118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642AC-94D7-5943-8228-2DE8A4AF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46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56B91-789D-2840-B23D-8EE288D8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89D2E-E040-3144-9E64-207EBFE7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9D7FF-0A65-5443-A5C4-63429645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666ED2-7E0B-8E47-85AD-45916C19F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9C9890-1BCD-9E48-9A9A-B04F6154C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543784-0EA5-C142-B9C9-7CB0294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9C92F4-7663-9C43-AC2B-38B8D123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2A5968-BC82-F64B-AF5B-DF690D09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1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D71AF-4480-6046-93E4-A1E28710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D5E961-E33D-7147-B44A-E07EF19A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6487B2-2555-054D-87E3-CC659236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83CD9B-189A-114D-A133-08ECEB8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96CDC-B33A-DF4C-A4A4-79E48D6F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DE46B1-8458-7C4D-8EBC-575E5E08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FDDEF-C3C7-C14B-9EF4-7F776B22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38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354C2-B6ED-E44D-B345-F288EE8E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40B7A-FC23-814D-B514-4131F799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EA489-C7DA-BF41-AE88-77A68F2C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49A91-6592-014B-987B-39C3075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DD7A3-101C-8144-A125-4D45A3D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1F026A-5F19-244F-B6AE-DF4058A2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82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AD8-50ED-9E45-A293-B9C285C6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421C72-8B04-2246-B59D-63EEDF0A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5E161-288C-B341-A855-FE7B1B627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4CCAE-746D-9C4C-933D-7056550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556FF-5D55-2F48-AC1E-0514655A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4A05C-3693-8646-A686-B2F69B2F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82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C0695-43B5-5740-85E8-B193A547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53FDD-DF80-1E49-BF4A-53631E42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8795-5E41-6848-9F6C-C50BE65AF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A4E0-7EFD-E844-8E05-078D51FA7F95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F4BA6-B942-FF46-A24A-0C4D1427D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0D67F-6BFB-2F47-85D9-84C26576C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585A-DC56-2840-9791-74CA4EA1F5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8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heavenYJJ/p/9559439.html" TargetMode="External"/><Relationship Id="rId3" Type="http://schemas.openxmlformats.org/officeDocument/2006/relationships/hyperlink" Target="https://developer.mozilla.org/zh-CN/docs/Web/JavaScript/Reference/Global_Objects/Object/preventExtensions" TargetMode="External"/><Relationship Id="rId7" Type="http://schemas.openxmlformats.org/officeDocument/2006/relationships/hyperlink" Target="https://github.com/vuejs/vue/blob/dev/src/core/observer/index.js#L201" TargetMode="External"/><Relationship Id="rId2" Type="http://schemas.openxmlformats.org/officeDocument/2006/relationships/hyperlink" Target="https://developer.mozilla.org/zh-CN/docs/Web/JavaScript/Reference/Global_Objects/Object/definePropert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n.vuejs.org/v2/guide/reactivity.html#%E5%A6%82%E4%BD%95%E8%BF%BD%E8%B8%AA%E5%8F%98%E5%8C%96" TargetMode="External"/><Relationship Id="rId11" Type="http://schemas.openxmlformats.org/officeDocument/2006/relationships/hyperlink" Target="https://developer.mozilla.org/zh-CN/docs/conflicting/Web/JavaScript/Reference" TargetMode="External"/><Relationship Id="rId5" Type="http://schemas.openxmlformats.org/officeDocument/2006/relationships/hyperlink" Target="https://developer.mozilla.org/zh-CN/docs/Web/JavaScript/Reference/Global_Objects/Object/freeze" TargetMode="External"/><Relationship Id="rId10" Type="http://schemas.openxmlformats.org/officeDocument/2006/relationships/hyperlink" Target="https://github.com/DMQ/mvvm" TargetMode="External"/><Relationship Id="rId4" Type="http://schemas.openxmlformats.org/officeDocument/2006/relationships/hyperlink" Target="https://developer.mozilla.org/zh-CN/docs/Web/JavaScript/Reference/Global_Objects/Object/seal" TargetMode="External"/><Relationship Id="rId9" Type="http://schemas.openxmlformats.org/officeDocument/2006/relationships/hyperlink" Target="https://github.com/vuejs/vue/blob/dev/src/core/util/lang.js#L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objectdefinepropertyyingyong-724c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6180C-C043-A14F-9887-C2549AE44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141" y="2233022"/>
            <a:ext cx="10157717" cy="2391955"/>
          </a:xfrm>
        </p:spPr>
        <p:txBody>
          <a:bodyPr>
            <a:normAutofit/>
          </a:bodyPr>
          <a:lstStyle/>
          <a:p>
            <a:r>
              <a:rPr lang="en" altLang="zh-CN" b="1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Object.defineProperty</a:t>
            </a:r>
            <a:r>
              <a:rPr lang="en-US" altLang="zh-CN" b="1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</a:t>
            </a:r>
            <a:r>
              <a:rPr lang="zh-CN" altLang="en-US" b="1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、</a:t>
            </a:r>
            <a:br>
              <a:rPr lang="en-US" altLang="zh-CN" b="1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" altLang="zh-CN" b="1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Proxy</a:t>
            </a:r>
            <a:endParaRPr kumimoji="1" lang="zh-CN" altLang="en-US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282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7CE342AA-0F4B-4BA4-92D9-40A84B32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48" y="922255"/>
            <a:ext cx="8917703" cy="50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示意图&#10;&#10;描述已自动生成">
            <a:extLst>
              <a:ext uri="{FF2B5EF4-FFF2-40B4-BE49-F238E27FC236}">
                <a16:creationId xmlns:a16="http://schemas.microsoft.com/office/drawing/2014/main" id="{077AA807-C54A-48CE-9256-D82C4A68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2" y="805850"/>
            <a:ext cx="9819996" cy="52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C4B47AA3-E7F3-44D2-99CC-F33DFF47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21" y="385451"/>
            <a:ext cx="9739357" cy="60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FBB5A2-3D42-49D5-BBE1-653FE9641925}"/>
              </a:ext>
            </a:extLst>
          </p:cNvPr>
          <p:cNvSpPr txBox="1"/>
          <p:nvPr/>
        </p:nvSpPr>
        <p:spPr>
          <a:xfrm>
            <a:off x="1643499" y="2305615"/>
            <a:ext cx="89050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</a:rPr>
              <a:t>关于响应式：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5"/>
                </a:solidFill>
              </a:rPr>
              <a:t>去除无用的</a:t>
            </a:r>
            <a:r>
              <a:rPr lang="en-US" altLang="zh-CN" sz="2800" dirty="0">
                <a:solidFill>
                  <a:schemeClr val="accent5"/>
                </a:solidFill>
              </a:rPr>
              <a:t>data</a:t>
            </a:r>
            <a:r>
              <a:rPr lang="zh-CN" altLang="en-US" sz="2800" dirty="0">
                <a:solidFill>
                  <a:schemeClr val="accent5"/>
                </a:solidFill>
              </a:rPr>
              <a:t>属性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5"/>
                </a:solidFill>
              </a:rPr>
              <a:t>不需要响应式的数据写成局部变量的形式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5"/>
                </a:solidFill>
              </a:rPr>
              <a:t>多次读取响应式时可以提取出变量的形式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5"/>
                </a:solidFill>
              </a:rPr>
              <a:t>利用响应式，对深层次对象、数组进行局部修改更新</a:t>
            </a:r>
          </a:p>
        </p:txBody>
      </p:sp>
    </p:spTree>
    <p:extLst>
      <p:ext uri="{BB962C8B-B14F-4D97-AF65-F5344CB8AC3E}">
        <p14:creationId xmlns:p14="http://schemas.microsoft.com/office/powerpoint/2010/main" val="278051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86AC448C-D4FE-4850-9EC8-9D68E1E4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0" y="1367537"/>
            <a:ext cx="10664979" cy="41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D3D69F3-CD1B-4297-8D8B-F9D37973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3" y="435193"/>
            <a:ext cx="7252353" cy="59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0458A6-41FA-0F42-9E78-96173F7E1ED3}"/>
              </a:ext>
            </a:extLst>
          </p:cNvPr>
          <p:cNvSpPr txBox="1"/>
          <p:nvPr/>
        </p:nvSpPr>
        <p:spPr>
          <a:xfrm>
            <a:off x="632471" y="1813989"/>
            <a:ext cx="102739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b="0" dirty="0">
              <a:solidFill>
                <a:schemeClr val="accent5"/>
              </a:solidFill>
              <a:effectLst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chemeClr val="accent5"/>
                </a:solidFill>
                <a:effectLst/>
                <a:ea typeface="+mj-ea"/>
              </a:rPr>
              <a:t>Proxy</a:t>
            </a:r>
            <a:r>
              <a:rPr lang="zh-CN" altLang="en-US" sz="2800" b="0" dirty="0">
                <a:solidFill>
                  <a:schemeClr val="accent5"/>
                </a:solidFill>
                <a:effectLst/>
                <a:ea typeface="+mj-ea"/>
              </a:rPr>
              <a:t>有多达</a:t>
            </a:r>
            <a:r>
              <a:rPr lang="en-US" altLang="zh-CN" sz="2800" b="0" dirty="0">
                <a:solidFill>
                  <a:schemeClr val="accent5"/>
                </a:solidFill>
                <a:effectLst/>
                <a:ea typeface="+mj-ea"/>
              </a:rPr>
              <a:t>13</a:t>
            </a:r>
            <a:r>
              <a:rPr lang="zh-CN" altLang="en-US" sz="2800" b="0" dirty="0">
                <a:solidFill>
                  <a:schemeClr val="accent5"/>
                </a:solidFill>
                <a:effectLst/>
                <a:ea typeface="+mj-ea"/>
              </a:rPr>
              <a:t>种拦截方法</a:t>
            </a:r>
            <a:endParaRPr lang="en-US" altLang="zh-CN" sz="2800" b="0" dirty="0">
              <a:solidFill>
                <a:schemeClr val="accent5"/>
              </a:solidFill>
              <a:effectLst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5"/>
                </a:solidFill>
                <a:ea typeface="+mj-ea"/>
              </a:rPr>
              <a:t>Proxy</a:t>
            </a:r>
            <a:r>
              <a:rPr lang="zh-CN" altLang="en-US" sz="2800" dirty="0">
                <a:solidFill>
                  <a:schemeClr val="accent5"/>
                </a:solidFill>
                <a:ea typeface="+mj-ea"/>
              </a:rPr>
              <a:t>返回的是一个新对象</a:t>
            </a:r>
            <a:r>
              <a:rPr lang="en-US" altLang="zh-CN" sz="2800" dirty="0">
                <a:solidFill>
                  <a:schemeClr val="accent5"/>
                </a:solidFill>
                <a:ea typeface="+mj-ea"/>
              </a:rPr>
              <a:t>,</a:t>
            </a:r>
            <a:r>
              <a:rPr lang="zh-CN" altLang="en-US" sz="2800" dirty="0">
                <a:solidFill>
                  <a:schemeClr val="accent5"/>
                </a:solidFill>
                <a:ea typeface="+mj-ea"/>
              </a:rPr>
              <a:t>我们可以只操作新的对象达到目的</a:t>
            </a:r>
            <a:r>
              <a:rPr lang="en-US" altLang="zh-CN" sz="2800" dirty="0">
                <a:solidFill>
                  <a:schemeClr val="accent5"/>
                </a:solidFill>
                <a:ea typeface="+mj-ea"/>
              </a:rPr>
              <a:t>,</a:t>
            </a:r>
          </a:p>
          <a:p>
            <a:r>
              <a:rPr lang="zh-CN" altLang="en-US" sz="2800" dirty="0">
                <a:solidFill>
                  <a:schemeClr val="accent5"/>
                </a:solidFill>
                <a:ea typeface="+mj-ea"/>
              </a:rPr>
              <a:t>而</a:t>
            </a:r>
            <a:r>
              <a:rPr lang="en-US" altLang="zh-CN" sz="2800" dirty="0">
                <a:solidFill>
                  <a:schemeClr val="accent5"/>
                </a:solidFill>
                <a:ea typeface="+mj-ea"/>
              </a:rPr>
              <a:t>Object.defineProperty</a:t>
            </a:r>
            <a:r>
              <a:rPr lang="zh-CN" altLang="en-US" sz="2800" dirty="0">
                <a:solidFill>
                  <a:schemeClr val="accent5"/>
                </a:solidFill>
                <a:ea typeface="+mj-ea"/>
              </a:rPr>
              <a:t>只能遍历对象属性直接修改</a:t>
            </a:r>
            <a:endParaRPr lang="en-US" altLang="zh-CN" sz="2800" dirty="0">
              <a:solidFill>
                <a:schemeClr val="accent5"/>
              </a:solidFill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5"/>
                </a:solidFill>
                <a:ea typeface="+mj-ea"/>
              </a:rPr>
              <a:t>强大的</a:t>
            </a:r>
            <a:r>
              <a:rPr lang="en-US" altLang="zh-CN" sz="2800" dirty="0">
                <a:solidFill>
                  <a:schemeClr val="accent5"/>
                </a:solidFill>
                <a:ea typeface="+mj-ea"/>
              </a:rPr>
              <a:t>API</a:t>
            </a:r>
            <a:r>
              <a:rPr lang="zh-CN" altLang="en-US" sz="2800" dirty="0">
                <a:solidFill>
                  <a:schemeClr val="accent5"/>
                </a:solidFill>
                <a:ea typeface="+mj-ea"/>
              </a:rPr>
              <a:t>免不了兼容性问题，它无法用</a:t>
            </a:r>
            <a:r>
              <a:rPr lang="en-US" altLang="zh-CN" sz="2800" dirty="0">
                <a:solidFill>
                  <a:schemeClr val="accent5"/>
                </a:solidFill>
                <a:ea typeface="+mj-ea"/>
              </a:rPr>
              <a:t>polyfill</a:t>
            </a:r>
            <a:r>
              <a:rPr lang="zh-CN" altLang="en-US" sz="2800" dirty="0">
                <a:solidFill>
                  <a:schemeClr val="accent5"/>
                </a:solidFill>
                <a:ea typeface="+mj-ea"/>
              </a:rPr>
              <a:t>磨平</a:t>
            </a:r>
          </a:p>
          <a:p>
            <a:endParaRPr lang="en-US" altLang="zh-CN" sz="2800" dirty="0">
              <a:solidFill>
                <a:schemeClr val="accent5"/>
              </a:solidFill>
              <a:ea typeface="+mj-ea"/>
            </a:endParaRPr>
          </a:p>
          <a:p>
            <a:endParaRPr lang="zh-CN" altLang="en-US" sz="2800" dirty="0">
              <a:solidFill>
                <a:schemeClr val="accent5"/>
              </a:solidFill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800" b="0" dirty="0">
              <a:solidFill>
                <a:schemeClr val="accent5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403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013B03-1A17-7C41-AFAC-E99F3D51FE06}"/>
              </a:ext>
            </a:extLst>
          </p:cNvPr>
          <p:cNvSpPr txBox="1"/>
          <p:nvPr/>
        </p:nvSpPr>
        <p:spPr>
          <a:xfrm>
            <a:off x="1199034" y="1162229"/>
            <a:ext cx="999595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https://developer.mozilla.org/zh-CN/docs/Web/JavaScript/Reference/Global_Objects/</a:t>
            </a:r>
          </a:p>
          <a:p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Object/defineProperty</a:t>
            </a:r>
            <a:endParaRPr kumimoji="1" lang="en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https://developer.mozilla.org/zh-CN/docs/Web/JavaScript/Reference/Global_Objects/</a:t>
            </a:r>
          </a:p>
          <a:p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Object/preventExtensions</a:t>
            </a:r>
            <a:endParaRPr kumimoji="1" lang="en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https://developer.mozilla.org/zh-CN/docs/Web/JavaScript/Reference/Global_Objects/</a:t>
            </a:r>
          </a:p>
          <a:p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Object/seal</a:t>
            </a:r>
            <a:endParaRPr kumimoji="1" lang="en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https://developer.mozilla.org/zh-CN/docs/Web/JavaScript/Reference/Global_Objects/</a:t>
            </a:r>
          </a:p>
          <a:p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Object/freeze</a:t>
            </a:r>
            <a:endParaRPr kumimoji="1" lang="en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https://cn.vuejs.org/v2/guide/reactivity.html#%E5%A6%82%E4%BD%95%E8%BF%BD</a:t>
            </a:r>
          </a:p>
          <a:p>
            <a:r>
              <a:rPr kumimoji="1" lang="en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%E8%B8%AA%E5%8F%98%E5%8C%96</a:t>
            </a:r>
            <a:endParaRPr kumimoji="1" lang="en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https://github.com/vuejs/vue/blob/dev/src/core/observer/index.js#L201</a:t>
            </a:r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https://www.cnblogs.com/heavenYJJ/p/9559439.html</a:t>
            </a:r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https://github.com/vuejs/vue/blob/dev/src/core/util/lang.js#L21</a:t>
            </a:r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https://github.com/DMQ/mvvm</a:t>
            </a:r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accent5"/>
                </a:solidFill>
                <a:cs typeface="Apple Symbols" panose="02000000000000000000" pitchFamily="2" charset="-79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https://developer.mozilla.org/zh-CN/docs/conflicting/Web/JavaScript/Reference</a:t>
            </a:r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r>
              <a:rPr kumimoji="1" lang="en-US" altLang="zh-CN" sz="2000" dirty="0">
                <a:solidFill>
                  <a:schemeClr val="accent5"/>
                </a:solidFill>
                <a:cs typeface="Apple Symbols" panose="02000000000000000000" pitchFamily="2" charset="-79"/>
              </a:rPr>
              <a:t>/</a:t>
            </a:r>
            <a:r>
              <a:rPr kumimoji="1" lang="en-US" altLang="zh-CN" sz="2000" dirty="0" err="1">
                <a:solidFill>
                  <a:schemeClr val="accent5"/>
                </a:solidFill>
                <a:cs typeface="Apple Symbols" panose="02000000000000000000" pitchFamily="2" charset="-79"/>
              </a:rPr>
              <a:t>Global_Objects</a:t>
            </a:r>
            <a:r>
              <a:rPr kumimoji="1" lang="en-US" altLang="zh-CN" sz="2000" dirty="0">
                <a:solidFill>
                  <a:schemeClr val="accent5"/>
                </a:solidFill>
                <a:cs typeface="Apple Symbols" panose="02000000000000000000" pitchFamily="2" charset="-79"/>
              </a:rPr>
              <a:t>/Proxy/Proxy</a:t>
            </a:r>
          </a:p>
          <a:p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accent5"/>
              </a:solidFill>
              <a:cs typeface="Apple Symbols" panose="02000000000000000000" pitchFamily="2" charset="-79"/>
            </a:endParaRPr>
          </a:p>
          <a:p>
            <a:endParaRPr kumimoji="1" lang="en" altLang="zh-CN" sz="20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" altLang="zh-CN" sz="20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kumimoji="1" lang="en" altLang="zh-CN" sz="20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" altLang="zh-CN" sz="20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465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263E865-C62A-6C41-8BBB-1D4E787EF243}"/>
              </a:ext>
            </a:extLst>
          </p:cNvPr>
          <p:cNvSpPr txBox="1"/>
          <p:nvPr/>
        </p:nvSpPr>
        <p:spPr>
          <a:xfrm>
            <a:off x="1413308" y="1199864"/>
            <a:ext cx="4682692" cy="445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代码示例</a:t>
            </a:r>
            <a:endParaRPr kumimoji="1" lang="en-US" altLang="zh-CN" sz="32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简易的双向绑定</a:t>
            </a:r>
            <a:endParaRPr kumimoji="1" lang="en-US" altLang="zh-CN" sz="32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Vue</a:t>
            </a:r>
            <a:r>
              <a:rPr kumimoji="1" lang="zh-CN" altLang="en-US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的响应原理</a:t>
            </a:r>
            <a:endParaRPr kumimoji="1" lang="en-US" altLang="zh-CN" sz="32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Object.defineProperty()</a:t>
            </a:r>
            <a:r>
              <a:rPr kumimoji="1" lang="zh-CN" altLang="en-US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缺陷</a:t>
            </a:r>
            <a:endParaRPr kumimoji="1" lang="en-US" altLang="zh-CN" sz="32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Proxy</a:t>
            </a:r>
            <a:r>
              <a:rPr kumimoji="1" lang="zh-CN" altLang="en-US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优势</a:t>
            </a:r>
            <a:endParaRPr kumimoji="1" lang="en-US" altLang="zh-CN" sz="32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实际开发规避的问题</a:t>
            </a:r>
            <a:endParaRPr kumimoji="1" lang="en-US" altLang="zh-CN" sz="32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666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F3CBEA-B5EF-554A-98D4-CC2CAB72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263650"/>
            <a:ext cx="10414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3E65EF-7243-2747-89BB-29B68969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2413000"/>
            <a:ext cx="9613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AB55DC-3E77-3748-AF4E-B0331E383E33}"/>
              </a:ext>
            </a:extLst>
          </p:cNvPr>
          <p:cNvSpPr txBox="1"/>
          <p:nvPr/>
        </p:nvSpPr>
        <p:spPr>
          <a:xfrm>
            <a:off x="684903" y="667820"/>
            <a:ext cx="108221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当一个 </a:t>
            </a:r>
            <a:r>
              <a:rPr lang="en" altLang="zh-CN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Vue </a:t>
            </a:r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实例被创建时，它将 </a:t>
            </a:r>
            <a:r>
              <a:rPr lang="en" altLang="zh-CN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data </a:t>
            </a:r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对象中的所有的 </a:t>
            </a:r>
            <a:r>
              <a:rPr lang="en" altLang="zh-CN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property </a:t>
            </a:r>
          </a:p>
          <a:p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加入到 </a:t>
            </a:r>
            <a:r>
              <a:rPr lang="en" altLang="zh-CN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Vue </a:t>
            </a:r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的响应式系统中；当这些 </a:t>
            </a:r>
            <a:r>
              <a:rPr lang="en" altLang="zh-CN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property </a:t>
            </a:r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的值发生改变时，</a:t>
            </a:r>
            <a:endParaRPr lang="en-US" altLang="zh-CN" sz="24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视图将会产生“响应”，即匹配更新为新的值。</a:t>
            </a:r>
          </a:p>
          <a:p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阻止修改现有的 </a:t>
            </a:r>
            <a:r>
              <a:rPr lang="en" altLang="zh-CN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property</a:t>
            </a:r>
            <a:r>
              <a:rPr lang="zh-CN" altLang="en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，</a:t>
            </a:r>
            <a:r>
              <a:rPr lang="zh-CN" altLang="en-US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也意味着响应系统无法再追踪变化时使用</a:t>
            </a:r>
            <a:r>
              <a:rPr lang="en" altLang="zh-CN" sz="24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Object.freeze()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9B5277-D6CD-7843-A2DA-CE40C33A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59" y="2591735"/>
            <a:ext cx="5402280" cy="388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78F8B1-C14A-4546-8079-7CB4422D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59" y="216112"/>
            <a:ext cx="9069081" cy="64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C10573-D076-4F4D-8558-CD74FCA7610C}"/>
              </a:ext>
            </a:extLst>
          </p:cNvPr>
          <p:cNvSpPr txBox="1"/>
          <p:nvPr/>
        </p:nvSpPr>
        <p:spPr>
          <a:xfrm>
            <a:off x="622527" y="1690062"/>
            <a:ext cx="119378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Object.defineProperty()</a:t>
            </a:r>
            <a:r>
              <a:rPr kumimoji="1"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缺陷：</a:t>
            </a:r>
            <a:endParaRPr kumimoji="1" lang="en-US" altLang="zh-CN" sz="28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kumimoji="1" lang="en-US" altLang="zh-CN" sz="28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kumimoji="1"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只针对</a:t>
            </a:r>
            <a:r>
              <a:rPr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某一个属性，对象属性需要遍历，并且对象属性值是对象</a:t>
            </a:r>
            <a:endParaRPr lang="en-US" altLang="zh-CN" sz="28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还需要深度遍历。</a:t>
            </a:r>
            <a:endParaRPr lang="en-US" altLang="zh-CN" sz="28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无法检测数组的</a:t>
            </a:r>
            <a:r>
              <a:rPr lang="en-US" altLang="zh-CN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push</a:t>
            </a:r>
            <a:r>
              <a:rPr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、</a:t>
            </a:r>
            <a:r>
              <a:rPr lang="en-US" altLang="zh-CN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splice</a:t>
            </a:r>
            <a:r>
              <a:rPr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方法，无法检测修改数组的长度。</a:t>
            </a:r>
            <a:endParaRPr lang="en-US" altLang="zh-CN" sz="28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如果对象有新增属性，需要对属性重新劫持（</a:t>
            </a:r>
            <a:r>
              <a:rPr lang="en-US" altLang="zh-CN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data</a:t>
            </a:r>
            <a:r>
              <a:rPr lang="zh-CN" altLang="en-US" sz="2800" dirty="0">
                <a:solidFill>
                  <a:schemeClr val="accent5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外添加响应属性）。</a:t>
            </a:r>
          </a:p>
          <a:p>
            <a:pPr marL="800100" lvl="1" indent="-342900">
              <a:buFont typeface="Wingdings" pitchFamily="2" charset="2"/>
              <a:buChar char="n"/>
            </a:pPr>
            <a:endParaRPr lang="zh-CN" altLang="en-US" sz="28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342900" indent="-342900">
              <a:buFont typeface="Wingdings" pitchFamily="2" charset="2"/>
              <a:buChar char="n"/>
            </a:pPr>
            <a:endParaRPr kumimoji="1" lang="zh-CN" altLang="en-US" sz="2400" dirty="0">
              <a:solidFill>
                <a:schemeClr val="accent5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272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D0631F-14E1-0147-B0D6-1F86CECA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97" y="154183"/>
            <a:ext cx="7200259" cy="30829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B3653D-ABDF-5848-B119-5A9D38DA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02" y="3372534"/>
            <a:ext cx="6736595" cy="3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AEE5DED-433A-405A-9ECC-DFCCCEE6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2" y="184363"/>
            <a:ext cx="6481370" cy="64892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318994-58DD-471E-9A0A-B8B03BF66C0B}"/>
              </a:ext>
            </a:extLst>
          </p:cNvPr>
          <p:cNvSpPr txBox="1"/>
          <p:nvPr/>
        </p:nvSpPr>
        <p:spPr>
          <a:xfrm>
            <a:off x="7481070" y="2921168"/>
            <a:ext cx="4453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https://codesandbox.io/s/</a:t>
            </a:r>
          </a:p>
          <a:p>
            <a:r>
              <a:rPr lang="en-US" altLang="zh-CN" sz="20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objectdefinepropertyyingyong-724c7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r>
              <a:rPr lang="en-US" altLang="zh-CN" sz="2000" dirty="0">
                <a:solidFill>
                  <a:schemeClr val="accent5"/>
                </a:solidFill>
              </a:rPr>
              <a:t>?file=/</a:t>
            </a:r>
            <a:r>
              <a:rPr lang="en-US" altLang="zh-CN" sz="2000" dirty="0" err="1">
                <a:solidFill>
                  <a:schemeClr val="accent5"/>
                </a:solidFill>
              </a:rPr>
              <a:t>src</a:t>
            </a:r>
            <a:r>
              <a:rPr lang="en-US" altLang="zh-CN" sz="2000" dirty="0">
                <a:solidFill>
                  <a:schemeClr val="accent5"/>
                </a:solidFill>
              </a:rPr>
              <a:t>/components/</a:t>
            </a:r>
            <a:r>
              <a:rPr lang="en-US" altLang="zh-CN" sz="2000" dirty="0" err="1">
                <a:solidFill>
                  <a:schemeClr val="accent5"/>
                </a:solidFill>
              </a:rPr>
              <a:t>HelloWorld.vue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520</Words>
  <Application>Microsoft Office PowerPoint</Application>
  <PresentationFormat>宽屏</PresentationFormat>
  <Paragraphs>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Apple Symbols</vt:lpstr>
      <vt:lpstr>等线</vt:lpstr>
      <vt:lpstr>等线 Light</vt:lpstr>
      <vt:lpstr>Arial</vt:lpstr>
      <vt:lpstr>Wingdings</vt:lpstr>
      <vt:lpstr>Office 主题​​</vt:lpstr>
      <vt:lpstr>Object.defineProperty()、 Proxy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lou hao</cp:lastModifiedBy>
  <cp:revision>32</cp:revision>
  <dcterms:created xsi:type="dcterms:W3CDTF">2021-03-09T12:45:19Z</dcterms:created>
  <dcterms:modified xsi:type="dcterms:W3CDTF">2021-03-10T07:57:38Z</dcterms:modified>
</cp:coreProperties>
</file>