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60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019AD-327A-4830-8CD2-BBA515E44FE8}" type="datetimeFigureOut">
              <a:rPr lang="en-US" smtClean="0"/>
              <a:t>22-Jun-17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69D76-0878-4ED7-B1FB-1641BD71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h-TH" dirty="0"/>
              <a:t>เริ่มจากการทำความรู้จัก </a:t>
            </a:r>
            <a:r>
              <a:rPr lang="en-US" dirty="0"/>
              <a:t>children with severe physical disabilities</a:t>
            </a:r>
            <a:endParaRPr lang="th-T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9D76-0878-4ED7-B1FB-1641BD712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 </a:t>
            </a:r>
            <a:r>
              <a:rPr lang="en-US" dirty="0"/>
              <a:t>children with severe physical disabilities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9D76-0878-4ED7-B1FB-1641BD7126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9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แทรกคลิปประกอบ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9D76-0878-4ED7-B1FB-1641BD712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อธิบายที่เชื่อมต่อกับ </a:t>
            </a:r>
            <a:r>
              <a:rPr lang="en-US"/>
              <a:t>hw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9D76-0878-4ED7-B1FB-1641BD712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5A41-99B9-4D06-9CEB-911902FE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33BE-F4C7-4E8D-8DAF-191354FF3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5C53-0546-41B5-953F-2C1F2226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73E1-45A3-4AD8-A84B-5899F3D6B2DD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61C5-4CEC-437D-B43D-005B4B1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AE2E-5593-4601-BB28-46A32B49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1D41-FB2B-43DB-9177-14ADED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DFA41-B788-44BA-9144-75E8E9BB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1D05-547E-4FFA-8193-4717842C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8491-B753-4D20-9F76-48DA25F5A8B6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F8F1-049A-4216-88CE-6D40427E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900B-1926-4134-B743-2B6D71A6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E451E-6728-4E82-B481-49116854E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5846-99E0-4F84-8461-DC12FC0D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2F32-3BD9-4C7A-9C4B-37453954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6209-EF36-4818-A81B-DF55BAE69D1B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EC25-96CA-4AEE-8F3C-E2795047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0DD-CE24-49F2-88BC-B724F0FB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A2BD-4A2B-42FC-ABA1-F56D658D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FF72-95B3-49D7-8E2A-76BCDF04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22AE9-F69E-4494-AF6D-6DE2C38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72C1-5DD8-4C58-A945-F79DD05FC3F5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FEDF-15A8-40C4-A8B6-6D82FF6D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D253-D4B0-44F3-A9C0-FA988A0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BBE8-8A6F-4DD5-BEEF-3713EA7A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1EEB5-F1F0-4FE4-BCDD-2518FC98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846B-EA7D-4B41-8331-600F5D67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1883-A486-4F96-9A20-28CA75066E2C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6D6D-5DFE-4735-8E4E-5EBB8DD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5D6C-1B87-49DB-8B24-07BFA238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27F5-CB32-4A8D-9490-5E053B6A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D964-4D8C-4B8F-BB9D-46D0BDD8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C5C-65D4-447D-BDBA-BE958C92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800C1-66CE-4C73-A68D-49117D68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28-A22F-4BA3-B389-404848FBA702}" type="datetime1">
              <a:rPr lang="en-US" smtClean="0"/>
              <a:t>22-Jun-17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F1D4-24FB-4C3E-B5E3-2DC7DFA6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AC62-86A1-40B8-B734-686F7F60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B29-BDE6-420E-BEC9-579B7D51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511B-2533-4D6B-BC15-919B4A45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5609-25A8-4258-B2DC-BE1F51ED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F4150-7709-485B-A65C-89137F5CE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34520-A914-43BA-B57C-E325579A9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9E221-21B7-4556-BE2F-90379FA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6D28-4BCD-43EB-9474-29A005D5AAF7}" type="datetime1">
              <a:rPr lang="en-US" smtClean="0"/>
              <a:t>22-Jun-17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029E-F5E0-4E0A-89B6-507C156F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72EA5-9014-43EE-A563-138E8550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D3C0-134F-455B-85F6-972D2111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1EED8-3B03-42B1-BA23-9412B72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80A-7A31-406B-93AA-11F0CFE44B56}" type="datetime1">
              <a:rPr lang="en-US" smtClean="0"/>
              <a:t>22-Jun-17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6F0C8-BAE3-4049-AE07-2A51FFA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A0BF4-86F9-4C8F-B9BA-4AF62F75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181A3-E729-417F-9972-F6DCFDD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1D85-E969-4B7F-9885-2F850114C71F}" type="datetime1">
              <a:rPr lang="en-US" smtClean="0"/>
              <a:t>22-Jun-17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DFEF1-445A-4509-A62A-C705AB1A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7041-BC58-4DCB-8BCC-13DBD5BC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EACE-8129-4121-851D-452F0A7C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C1CF-90B1-4BF8-BF7C-0DF28227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D55-3E7E-4A2C-8665-CFEB8926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0B3D-3BFD-4058-942C-B0E628B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FE71-FF03-4E9C-983F-7E181009BEE4}" type="datetime1">
              <a:rPr lang="en-US" smtClean="0"/>
              <a:t>22-Jun-17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11D9-4FEB-4945-8E59-BE6326AC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5EBB-201D-491F-B284-DD1AE8C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C48-0B63-441E-BF41-0CB80FE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F9B7B-28B3-4405-B148-767558040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6BCE-8689-44FB-9C64-E17A6BEC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62C7F-66BD-457E-9FC0-5C29CA21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E980-2AEA-42D7-9AC1-E412E2D9C297}" type="datetime1">
              <a:rPr lang="en-US" smtClean="0"/>
              <a:t>22-Jun-17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D4A4-C539-417F-998F-CF6FDC80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84E7-69D0-4BDE-A735-5AEEB006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8E9E9-3288-4AD0-BF15-4DEF1DC8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370-7A31-4568-8B25-A69C7CBF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C5C6-04DC-4902-8B3E-599613F0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A24D1-297D-4204-8AC3-F73840F3EADD}" type="datetime1">
              <a:rPr lang="en-US" smtClean="0"/>
              <a:t>22-Jun-17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66B9-6524-43F1-85E4-9E1DBA343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5FFC-B052-4C36-B930-3D639CAC0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6ACC-1CAA-4A01-9421-75C382D0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146E-886A-4C74-AE08-B3B574D3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8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of a switch accessible software for the children with severe physical disabilities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70F05-60B7-4B32-9956-1971A69132DF}"/>
              </a:ext>
            </a:extLst>
          </p:cNvPr>
          <p:cNvSpPr txBox="1"/>
          <p:nvPr/>
        </p:nvSpPr>
        <p:spPr>
          <a:xfrm>
            <a:off x="7170295" y="6265888"/>
            <a:ext cx="485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Amita</a:t>
            </a:r>
            <a:r>
              <a:rPr lang="en-US" dirty="0"/>
              <a:t> </a:t>
            </a:r>
            <a:r>
              <a:rPr lang="en-US" dirty="0" err="1"/>
              <a:t>Mongkhonpreedarchai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3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23F-5338-4240-BF08-CDADCE5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 switch accessible software(Cont.)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E22-8B7C-41A8-97F0-8B2D1E2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เมื่อจบเกมจะมีบอกคะแนนที่เล่นได้ และคะแนนสูงสุด</a:t>
            </a:r>
          </a:p>
          <a:p>
            <a:r>
              <a:rPr lang="th-TH" dirty="0"/>
              <a:t>แต่ละด่านจะเหมือนกัน ใช้คะแนนสูงสุดร่วมกัน</a:t>
            </a:r>
          </a:p>
          <a:p>
            <a:r>
              <a:rPr lang="th-TH" dirty="0"/>
              <a:t>คลิกเพื่อ </a:t>
            </a:r>
            <a:r>
              <a:rPr lang="en-US" dirty="0"/>
              <a:t>restart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611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23F-5338-4240-BF08-CDADCE5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 switch accessible software(Cont.)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E22-8B7C-41A8-97F0-8B2D1E2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ผู้ปกครองหรือเจ้าหน้าที่พยาบาลสามารถปปรับตั้งค่าให้เหมาะสมกับน้อง</a:t>
            </a:r>
          </a:p>
          <a:p>
            <a:r>
              <a:rPr lang="th-TH" dirty="0"/>
              <a:t>เพิ่ม</a:t>
            </a:r>
            <a:r>
              <a:rPr lang="en-US" dirty="0"/>
              <a:t>/</a:t>
            </a:r>
            <a:r>
              <a:rPr lang="th-TH" dirty="0"/>
              <a:t>ลด ขนาดตัวละคร</a:t>
            </a:r>
          </a:p>
          <a:p>
            <a:r>
              <a:rPr lang="th-TH" dirty="0"/>
              <a:t>เพิ่ม</a:t>
            </a:r>
            <a:r>
              <a:rPr lang="en-US" dirty="0"/>
              <a:t>/</a:t>
            </a:r>
            <a:r>
              <a:rPr lang="th-TH" dirty="0"/>
              <a:t>ลด ขนาดสิ่งกีดขวาง</a:t>
            </a:r>
          </a:p>
          <a:p>
            <a:r>
              <a:rPr lang="th-TH" dirty="0"/>
              <a:t>เพิ่ม</a:t>
            </a:r>
            <a:r>
              <a:rPr lang="en-US" dirty="0"/>
              <a:t>/</a:t>
            </a:r>
            <a:r>
              <a:rPr lang="th-TH" dirty="0"/>
              <a:t>ลด ความเร็วของสิ่งกีดขวาง</a:t>
            </a:r>
          </a:p>
          <a:p>
            <a:r>
              <a:rPr lang="th-TH" dirty="0"/>
              <a:t>เปิด</a:t>
            </a:r>
            <a:r>
              <a:rPr lang="en-US" dirty="0"/>
              <a:t>/</a:t>
            </a:r>
            <a:r>
              <a:rPr lang="th-TH" dirty="0"/>
              <a:t>ปิดเสียง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410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7E8-06F1-435F-BE10-B441F675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F553-764C-4146-88B1-5C7A6B5F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613A-C4DB-4795-971F-18079A0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BF08-CEAB-4506-B379-FDC42599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613A-C4DB-4795-971F-18079A05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719"/>
            <a:ext cx="10515600" cy="132556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57751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2C09-EF64-4C96-BB0B-6375EA28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7185-461D-4116-A8C8-9DAD53DD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System for the switch activities</a:t>
            </a:r>
          </a:p>
          <a:p>
            <a:pPr marL="0" indent="0">
              <a:buNone/>
            </a:pPr>
            <a:r>
              <a:rPr lang="en-US" dirty="0"/>
              <a:t>3. Development of a switch accessible software</a:t>
            </a:r>
          </a:p>
          <a:p>
            <a:pPr marL="0" indent="0">
              <a:buNone/>
            </a:pPr>
            <a:r>
              <a:rPr lang="en-US" dirty="0"/>
              <a:t>4. Demo</a:t>
            </a:r>
          </a:p>
          <a:p>
            <a:pPr marL="0" indent="0">
              <a:buNone/>
            </a:pPr>
            <a:r>
              <a:rPr lang="en-US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8825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3D12-884E-47B0-BED3-FE2F801B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2A0F-0582-4E4E-A36B-343FE563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with severe physical disabilities</a:t>
            </a:r>
          </a:p>
        </p:txBody>
      </p:sp>
    </p:spTree>
    <p:extLst>
      <p:ext uri="{BB962C8B-B14F-4D97-AF65-F5344CB8AC3E}">
        <p14:creationId xmlns:p14="http://schemas.microsoft.com/office/powerpoint/2010/main" val="338157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ECF8-E0D9-459D-94EE-3193CB01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DA5771-E831-4670-9CAA-5C45A5D0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EE48-175C-49C5-AFA2-1877BA03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for the switch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C77C-899A-47DC-B8CF-72C39CB6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1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enchant js">
            <a:extLst>
              <a:ext uri="{FF2B5EF4-FFF2-40B4-BE49-F238E27FC236}">
                <a16:creationId xmlns:a16="http://schemas.microsoft.com/office/drawing/2014/main" id="{7B393E98-6CC0-41E0-90BC-705EA563C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5" y="1902188"/>
            <a:ext cx="2551139" cy="255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javascript">
            <a:extLst>
              <a:ext uri="{FF2B5EF4-FFF2-40B4-BE49-F238E27FC236}">
                <a16:creationId xmlns:a16="http://schemas.microsoft.com/office/drawing/2014/main" id="{9C39AF9D-E821-4A50-AB5A-0334BF82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85" y="1902188"/>
            <a:ext cx="5715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54DF-91D1-4B30-9D6A-F9D10457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 switch accessible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C0EE-5344-44B0-84CA-75385555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แคปรูป </a:t>
            </a:r>
            <a:r>
              <a:rPr lang="en-US" dirty="0"/>
              <a:t>scene select theme</a:t>
            </a:r>
          </a:p>
        </p:txBody>
      </p:sp>
    </p:spTree>
    <p:extLst>
      <p:ext uri="{BB962C8B-B14F-4D97-AF65-F5344CB8AC3E}">
        <p14:creationId xmlns:p14="http://schemas.microsoft.com/office/powerpoint/2010/main" val="116556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172C-D222-4F82-895A-C61B83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 switch accessible software(Cont.)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340F-2A1F-4D28-8415-BB61B2FA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เลือกธีมได้ เปลี่ยนเฉพาะตัวละคร ศัตรู พื้นหลัง</a:t>
            </a:r>
          </a:p>
          <a:p>
            <a:r>
              <a:rPr lang="en-US" dirty="0"/>
              <a:t>Cursor auto scan</a:t>
            </a:r>
            <a:r>
              <a:rPr lang="th-TH" dirty="0"/>
              <a:t> เพราะน้องเลื่อนไม่ได้ เมื่อ</a:t>
            </a:r>
            <a:r>
              <a:rPr lang="en-US" dirty="0"/>
              <a:t> cursor </a:t>
            </a:r>
            <a:r>
              <a:rPr lang="th-TH" dirty="0"/>
              <a:t>ไปอยู่ตรงตำแหน่งต้องการให้คลิก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62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23F-5338-4240-BF08-CDADCE5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 switch accessible software(Cont.)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E22-8B7C-41A8-97F0-8B2D1E2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คลิกเพื่อกระโดดข้ามสิ่งกีดขวาง</a:t>
            </a:r>
          </a:p>
          <a:p>
            <a:r>
              <a:rPr lang="th-TH" dirty="0"/>
              <a:t>สิ่งกีดขวางจะมีขนาดต่างกันไปโดยการสุ่ม</a:t>
            </a:r>
          </a:p>
          <a:p>
            <a:r>
              <a:rPr lang="th-TH" dirty="0"/>
              <a:t>หากโดนสิ่งกีดขวางจะเกมโอเวอร์</a:t>
            </a:r>
          </a:p>
          <a:p>
            <a:r>
              <a:rPr lang="th-TH" dirty="0"/>
              <a:t>จะมีคะแนนนับเพิ่มไปเรื่อยๆตามเวลา</a:t>
            </a:r>
          </a:p>
          <a:p>
            <a:r>
              <a:rPr lang="th-TH" dirty="0"/>
              <a:t>หากกระโดดหนึ่งครั้ง คะแนนจะเพิ่มขึ้น </a:t>
            </a:r>
            <a:r>
              <a:rPr lang="en-US" dirty="0"/>
              <a:t>5 </a:t>
            </a:r>
            <a:r>
              <a:rPr lang="th-TH" dirty="0"/>
              <a:t>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26323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264</Words>
  <Application>Microsoft Office PowerPoint</Application>
  <PresentationFormat>Widescreen</PresentationFormat>
  <Paragraphs>43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Cordia New</vt:lpstr>
      <vt:lpstr>Office Theme</vt:lpstr>
      <vt:lpstr>Development of a switch accessible software for the children with severe physical disabilities</vt:lpstr>
      <vt:lpstr>outline</vt:lpstr>
      <vt:lpstr>Introduction</vt:lpstr>
      <vt:lpstr>PowerPoint Presentation</vt:lpstr>
      <vt:lpstr>System for the switch activities</vt:lpstr>
      <vt:lpstr>PowerPoint Presentation</vt:lpstr>
      <vt:lpstr>Development of a switch accessible software</vt:lpstr>
      <vt:lpstr>Development of a switch accessible software(Cont.)</vt:lpstr>
      <vt:lpstr>Development of a switch accessible software(Cont.)</vt:lpstr>
      <vt:lpstr>Development of a switch accessible software(Cont.)</vt:lpstr>
      <vt:lpstr>Development of a switch accessible software(Cont.)</vt:lpstr>
      <vt:lpstr>Demo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switch accessible software for the children with severe physical disabilities</dc:title>
  <dc:creator>amliomnie</dc:creator>
  <cp:lastModifiedBy>amliomnie</cp:lastModifiedBy>
  <cp:revision>9</cp:revision>
  <dcterms:created xsi:type="dcterms:W3CDTF">2017-06-22T05:23:30Z</dcterms:created>
  <dcterms:modified xsi:type="dcterms:W3CDTF">2017-06-22T05:47:06Z</dcterms:modified>
</cp:coreProperties>
</file>