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63" r:id="rId5"/>
    <p:sldId id="265" r:id="rId6"/>
    <p:sldId id="268" r:id="rId7"/>
    <p:sldId id="258" r:id="rId8"/>
    <p:sldId id="269" r:id="rId9"/>
    <p:sldId id="259" r:id="rId10"/>
    <p:sldId id="266" r:id="rId11"/>
    <p:sldId id="267" r:id="rId12"/>
    <p:sldId id="260" r:id="rId13"/>
    <p:sldId id="264" r:id="rId14"/>
    <p:sldId id="26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Due: </a:t>
            </a:r>
            <a:r>
              <a:rPr lang="en-US" altLang="zh-TW" sz="3200" smtClean="0"/>
              <a:t>4/5 Friday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 err="1"/>
              <a:t>abc</a:t>
            </a:r>
            <a:r>
              <a:rPr lang="en-US" altLang="zh-TW" dirty="0"/>
              <a:t> = x +2</a:t>
            </a:r>
          </a:p>
          <a:p>
            <a:r>
              <a:rPr lang="en-US" altLang="zh-TW" dirty="0"/>
              <a:t>            y = </a:t>
            </a:r>
            <a:r>
              <a:rPr lang="en-US" altLang="zh-TW" dirty="0" err="1"/>
              <a:t>abc</a:t>
            </a:r>
            <a:endParaRPr lang="en-US" altLang="zh-TW" dirty="0"/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3403748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r3, 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ADD r3, r0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r1, </a:t>
            </a:r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EXIT 0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622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y = </a:t>
            </a:r>
            <a:r>
              <a:rPr lang="en-US" altLang="zh-TW" dirty="0" err="1"/>
              <a:t>abc</a:t>
            </a:r>
            <a:endParaRPr lang="en-US" altLang="zh-TW" dirty="0"/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46548"/>
            <a:ext cx="33623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EXIT </a:t>
            </a:r>
            <a:r>
              <a:rPr lang="pt-BR" altLang="zh-TW" sz="28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pt-BR" altLang="zh-TW" sz="2800" b="0" i="0" dirty="0">
              <a:solidFill>
                <a:srgbClr val="FF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17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illegal, such as</a:t>
            </a:r>
          </a:p>
          <a:p>
            <a:pPr marL="0" indent="0">
              <a:buNone/>
            </a:pPr>
            <a:r>
              <a:rPr lang="en-US" altLang="zh-TW" dirty="0"/>
              <a:t>        x = + 3 % 5</a:t>
            </a:r>
          </a:p>
          <a:p>
            <a:pPr marL="0" indent="0">
              <a:buNone/>
            </a:pPr>
            <a:r>
              <a:rPr lang="en-US" altLang="zh-TW" dirty="0"/>
              <a:t>       y = (x+)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        EXIT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runtime, which is specified by clock cycles, as shown in the table.  </a:t>
            </a:r>
          </a:p>
          <a:p>
            <a:r>
              <a:rPr lang="en-US" altLang="zh-TW" dirty="0"/>
              <a:t>The runtime of a program is the summation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3 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urier New" panose="02070309020205020404" pitchFamily="49" charset="0"/>
              </a:rPr>
              <a:t>MOV r1, 5       </a:t>
            </a:r>
            <a:r>
              <a:rPr lang="pt-BR" altLang="zh-TW" sz="2400" b="1" dirty="0">
                <a:solidFill>
                  <a:srgbClr val="616161"/>
                </a:solidFill>
                <a:latin typeface="Courier New" panose="02070309020205020404" pitchFamily="49" charset="0"/>
              </a:rPr>
              <a:t>10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MUL r0, r1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30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r1, 0 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r2, 0 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EXIT 0    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20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project has 2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basic test cases will be provided by TAs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contest: The code with the less total clock cycles is better.  </a:t>
            </a:r>
            <a:r>
              <a:rPr lang="en-US" altLang="zh-TW" smtClean="0"/>
              <a:t>30</a:t>
            </a:r>
            <a:r>
              <a:rPr lang="en-US" altLang="zh-TW" smtClean="0"/>
              <a:t> </a:t>
            </a:r>
            <a:r>
              <a:rPr lang="en-US" altLang="zh-TW" dirty="0"/>
              <a:t>top winners will get extra credits.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Let’s consider a CPU, which has eight 32 bits registers r0-r7 and a 256 byte memory.</a:t>
            </a:r>
          </a:p>
          <a:p>
            <a:r>
              <a:rPr lang="en-US" altLang="zh-TW" dirty="0"/>
              <a:t>In this project, you need to implement a calculator.  The input is a list of expressions consisting of integers, operators(+,-,*,/,=,&amp;,|,^), and at least three variables x, y, z(x, y, z are exist in the begin, and some local variables will appear in the input file); and the output is a list of assembly codes.</a:t>
            </a:r>
          </a:p>
          <a:p>
            <a:r>
              <a:rPr lang="en-US" altLang="zh-TW" dirty="0"/>
              <a:t>The instructions of the CPU are listed in the next pages.  The time to execute each instruction (in clock cycles) is also listed.</a:t>
            </a:r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7163251"/>
              </p:ext>
            </p:extLst>
          </p:nvPr>
        </p:nvGraphicFramePr>
        <p:xfrm>
          <a:off x="0" y="2060575"/>
          <a:ext cx="9144001" cy="287800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04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2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 rowSpan="4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MOV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 data from register2 to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Set the value of register1 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4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[Addr2]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4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[Addr1]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29470"/>
              </p:ext>
            </p:extLst>
          </p:nvPr>
        </p:nvGraphicFramePr>
        <p:xfrm>
          <a:off x="0" y="1580092"/>
          <a:ext cx="9144001" cy="43121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67653"/>
              </p:ext>
            </p:extLst>
          </p:nvPr>
        </p:nvGraphicFramePr>
        <p:xfrm>
          <a:off x="0" y="1580092"/>
          <a:ext cx="9144001" cy="21785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Binary and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 dirty="0">
                          <a:effectLst/>
                        </a:rPr>
                        <a:t>Binary or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Binary exclusive or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</a:rPr>
              <a:t>A complete grammar rules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3901A4C-986C-4F8C-9B11-6AD749E76FAB}"/>
              </a:ext>
            </a:extLst>
          </p:cNvPr>
          <p:cNvSpPr txBox="1"/>
          <p:nvPr/>
        </p:nvSpPr>
        <p:spPr>
          <a:xfrm>
            <a:off x="0" y="1953489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The valid way to arrange the token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statement := END | expr END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expr      	:= term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	:= ADD_SUB_AND_OR_XOR term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NiL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term      	:= factor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	:= MUL_DIV factor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term_tail|NiL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factor    	:= INT | ADD_SUB INT | </a:t>
            </a:r>
            <a:b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            	    ADD_SUB ID | ID ASSIGN expr| </a:t>
            </a:r>
            <a:b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            	    ID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109" y="1825624"/>
            <a:ext cx="8853055" cy="476913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initial value of variables, x, y, and z, are stored in memory [0], [4], and [8] respectively.  You need to read those initial values first.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If a variable first appear in the left hand side, it is valid and can be use in the right hand side in the future; if a variable first appear in the right hand side, it is invalid and the output should print EXIT 1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109" y="1825624"/>
            <a:ext cx="8853055" cy="4769139"/>
          </a:xfrm>
        </p:spPr>
        <p:txBody>
          <a:bodyPr>
            <a:normAutofit/>
          </a:bodyPr>
          <a:lstStyle/>
          <a:p>
            <a:r>
              <a:rPr lang="en-US" altLang="zh-TW" dirty="0"/>
              <a:t>The condition of variable </a:t>
            </a:r>
            <a:r>
              <a:rPr lang="en-US" altLang="zh-TW" dirty="0">
                <a:solidFill>
                  <a:srgbClr val="FF0000"/>
                </a:solidFill>
              </a:rPr>
              <a:t>first appear</a:t>
            </a:r>
            <a:r>
              <a:rPr lang="en-US" altLang="zh-TW" dirty="0"/>
              <a:t> in the left hand side and right hand side at the same time(e.g. a=a+1) will not appear in the testcase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variables’s</a:t>
            </a:r>
            <a:r>
              <a:rPr lang="en-US" altLang="zh-TW" dirty="0"/>
              <a:t> name will only contain char </a:t>
            </a:r>
            <a:r>
              <a:rPr lang="en-US" altLang="zh-TW" dirty="0" err="1"/>
              <a:t>a~z</a:t>
            </a:r>
            <a:r>
              <a:rPr lang="en-US" altLang="zh-TW" dirty="0"/>
              <a:t> and A~Z and without fixed length</a:t>
            </a:r>
          </a:p>
          <a:p>
            <a:endParaRPr lang="en-US" altLang="zh-TW" dirty="0"/>
          </a:p>
          <a:p>
            <a:r>
              <a:rPr lang="en-US" altLang="zh-TW" dirty="0"/>
              <a:t>After the evaluation of the assembly code, the answer of the variables x, y, z needs to be stored in the registers r0, r1, and r2 respectively.  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urier New" panose="020703090202050204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ADD r3, r2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EXIT 0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772</Words>
  <Application>Microsoft Office PowerPoint</Application>
  <PresentationFormat>如螢幕大小 (4:3)</PresentationFormat>
  <Paragraphs>158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Courier New</vt:lpstr>
      <vt:lpstr>Open Sans</vt:lpstr>
      <vt:lpstr>Wingdings</vt:lpstr>
      <vt:lpstr>Office 佈景主題</vt:lpstr>
      <vt:lpstr>Simple calculator</vt:lpstr>
      <vt:lpstr>Small computer </vt:lpstr>
      <vt:lpstr>Instruction Set Architecture(I)</vt:lpstr>
      <vt:lpstr>Instruction Set Architecture(II)</vt:lpstr>
      <vt:lpstr>Instruction Set Architecture(II)</vt:lpstr>
      <vt:lpstr>A complete grammar rules</vt:lpstr>
      <vt:lpstr>Variables</vt:lpstr>
      <vt:lpstr>Variables</vt:lpstr>
      <vt:lpstr>Example: </vt:lpstr>
      <vt:lpstr>Example: </vt:lpstr>
      <vt:lpstr>Example: </vt:lpstr>
      <vt:lpstr>Error handler</vt:lpstr>
      <vt:lpstr>Total clock cycles</vt:lpstr>
      <vt:lpstr>Contest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User</cp:lastModifiedBy>
  <cp:revision>53</cp:revision>
  <dcterms:created xsi:type="dcterms:W3CDTF">2015-03-11T00:55:32Z</dcterms:created>
  <dcterms:modified xsi:type="dcterms:W3CDTF">2019-03-22T04:39:38Z</dcterms:modified>
</cp:coreProperties>
</file>