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6675-889C-4682-A1CB-B7366657C7BC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A34-07B1-4DE2-A222-F1766AE7C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6675-889C-4682-A1CB-B7366657C7BC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A34-07B1-4DE2-A222-F1766AE7C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6675-889C-4682-A1CB-B7366657C7BC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A34-07B1-4DE2-A222-F1766AE7C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6675-889C-4682-A1CB-B7366657C7BC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A34-07B1-4DE2-A222-F1766AE7C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6675-889C-4682-A1CB-B7366657C7BC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A34-07B1-4DE2-A222-F1766AE7C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6675-889C-4682-A1CB-B7366657C7BC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A34-07B1-4DE2-A222-F1766AE7C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6675-889C-4682-A1CB-B7366657C7BC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A34-07B1-4DE2-A222-F1766AE7C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6675-889C-4682-A1CB-B7366657C7BC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A34-07B1-4DE2-A222-F1766AE7C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6675-889C-4682-A1CB-B7366657C7BC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A34-07B1-4DE2-A222-F1766AE7C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6675-889C-4682-A1CB-B7366657C7BC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A34-07B1-4DE2-A222-F1766AE7C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6675-889C-4682-A1CB-B7366657C7BC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A34-07B1-4DE2-A222-F1766AE7C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6675-889C-4682-A1CB-B7366657C7BC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3BA34-07B1-4DE2-A222-F1766AE7C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Mini-project1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reminder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5784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Testcase</a:t>
            </a:r>
            <a:r>
              <a:rPr lang="en-US" altLang="zh-TW" dirty="0"/>
              <a:t> restriction</a:t>
            </a:r>
          </a:p>
          <a:p>
            <a:r>
              <a:rPr lang="en-US" altLang="zh-TW" dirty="0"/>
              <a:t>Program output restrictions</a:t>
            </a:r>
          </a:p>
          <a:p>
            <a:r>
              <a:rPr lang="en-US" altLang="zh-TW" dirty="0"/>
              <a:t>Demo reminder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86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Testcase</a:t>
            </a:r>
            <a:r>
              <a:rPr lang="en-US" altLang="zh-TW" dirty="0"/>
              <a:t>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dirty="0"/>
              <a:t>+ - * / ( ) &amp; | ^ </a:t>
            </a:r>
            <a:r>
              <a:rPr lang="en-US" altLang="zh-TW" dirty="0">
                <a:sym typeface="Wingdings" panose="05000000000000000000" pitchFamily="2" charset="2"/>
              </a:rPr>
              <a:t> valid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@#$%  invalid, will not appear in the testcase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x y z 0~9 </a:t>
            </a:r>
            <a:r>
              <a:rPr lang="en-US" altLang="zh-TW" dirty="0" err="1">
                <a:sym typeface="Wingdings" panose="05000000000000000000" pitchFamily="2" charset="2"/>
              </a:rPr>
              <a:t>a~z</a:t>
            </a:r>
            <a:r>
              <a:rPr lang="en-US" altLang="zh-TW" dirty="0">
                <a:sym typeface="Wingdings" panose="05000000000000000000" pitchFamily="2" charset="2"/>
              </a:rPr>
              <a:t> A~Z  valid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x = 2+3*4, x will be 14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x = (2+3)*4, 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</a:t>
            </a:r>
            <a:r>
              <a:rPr lang="en-US" altLang="zh-TW" dirty="0" err="1">
                <a:sym typeface="Wingdings" panose="05000000000000000000" pitchFamily="2" charset="2"/>
              </a:rPr>
              <a:t>testcase</a:t>
            </a:r>
            <a:r>
              <a:rPr lang="en-US" altLang="zh-TW" dirty="0">
                <a:sym typeface="Wingdings" panose="05000000000000000000" pitchFamily="2" charset="2"/>
              </a:rPr>
              <a:t> may contain multiple expressions separated by “\n”.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980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Program output restrictions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print all the assembly code rather than only print the result</a:t>
            </a:r>
            <a:endParaRPr lang="en-US" altLang="zh-TW" dirty="0"/>
          </a:p>
          <a:p>
            <a:r>
              <a:rPr lang="en-US" altLang="zh-TW" dirty="0"/>
              <a:t>Ex:</a:t>
            </a:r>
          </a:p>
          <a:p>
            <a:pPr marL="457200" lvl="1" indent="0">
              <a:buNone/>
            </a:pPr>
            <a:r>
              <a:rPr lang="en-US" altLang="zh-TW" dirty="0"/>
              <a:t>y = 1</a:t>
            </a:r>
          </a:p>
          <a:p>
            <a:pPr marL="457200" lvl="1" indent="0">
              <a:buNone/>
            </a:pPr>
            <a:r>
              <a:rPr lang="en-US" altLang="zh-TW" dirty="0"/>
              <a:t>z = 0</a:t>
            </a:r>
          </a:p>
          <a:p>
            <a:pPr marL="457200" lvl="1" indent="0">
              <a:buNone/>
            </a:pPr>
            <a:r>
              <a:rPr lang="en-US" altLang="zh-TW" dirty="0"/>
              <a:t>x = y + 5</a:t>
            </a:r>
          </a:p>
          <a:p>
            <a:pPr marL="457200" lvl="1" indent="0">
              <a:buNone/>
            </a:pPr>
            <a:r>
              <a:rPr lang="en-US" altLang="zh-TW" dirty="0"/>
              <a:t>One of the possible result will be:</a:t>
            </a:r>
          </a:p>
          <a:p>
            <a:pPr marL="457200" lvl="1" indent="0">
              <a:buNone/>
            </a:pPr>
            <a:r>
              <a:rPr lang="en-US" altLang="zh-TW" dirty="0"/>
              <a:t>	MOV r0, 0</a:t>
            </a:r>
          </a:p>
          <a:p>
            <a:pPr marL="457200" lvl="1" indent="0">
              <a:buNone/>
            </a:pPr>
            <a:r>
              <a:rPr lang="en-US" altLang="zh-TW" dirty="0"/>
              <a:t>	MOV r1, 1</a:t>
            </a:r>
          </a:p>
          <a:p>
            <a:pPr marL="457200" lvl="1" indent="0">
              <a:buNone/>
            </a:pPr>
            <a:r>
              <a:rPr lang="en-US" altLang="zh-TW" dirty="0"/>
              <a:t>	MOV r2, 0</a:t>
            </a:r>
          </a:p>
          <a:p>
            <a:pPr marL="457200" lvl="1" indent="0">
              <a:buNone/>
            </a:pPr>
            <a:r>
              <a:rPr lang="en-US" altLang="zh-TW" dirty="0"/>
              <a:t>	ADD r0, r1</a:t>
            </a:r>
          </a:p>
          <a:p>
            <a:pPr marL="457200" lvl="1" indent="0">
              <a:buNone/>
            </a:pPr>
            <a:r>
              <a:rPr lang="en-US" altLang="zh-TW" dirty="0"/>
              <a:t>	MOV r3, 5</a:t>
            </a:r>
          </a:p>
          <a:p>
            <a:pPr marL="457200" lvl="1" indent="0">
              <a:buNone/>
            </a:pPr>
            <a:r>
              <a:rPr lang="en-US" altLang="zh-TW" dirty="0"/>
              <a:t>	ADD r0, r3</a:t>
            </a:r>
          </a:p>
          <a:p>
            <a:pPr marL="457200" lvl="1" indent="0">
              <a:buNone/>
            </a:pPr>
            <a:r>
              <a:rPr lang="en-US" altLang="zh-TW" dirty="0"/>
              <a:t>	EXIT 0</a:t>
            </a:r>
          </a:p>
          <a:p>
            <a:pPr marL="457200" lvl="1" indent="0">
              <a:buNone/>
            </a:pPr>
            <a:r>
              <a:rPr lang="en-US" altLang="zh-TW" dirty="0"/>
              <a:t>This is a correct result.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 will create a contest on NTHUOJ, you can send your code </a:t>
            </a:r>
            <a:r>
              <a:rPr lang="en-US" altLang="zh-TW" dirty="0" err="1"/>
              <a:t>repeatly</a:t>
            </a:r>
            <a:r>
              <a:rPr lang="en-US" altLang="zh-TW" dirty="0"/>
              <a:t> within the time limit.</a:t>
            </a:r>
          </a:p>
          <a:p>
            <a:r>
              <a:rPr lang="en-US" altLang="zh-TW" dirty="0"/>
              <a:t>There will be 20 </a:t>
            </a:r>
            <a:r>
              <a:rPr lang="en-US" altLang="zh-TW" dirty="0" err="1"/>
              <a:t>testcases</a:t>
            </a:r>
            <a:r>
              <a:rPr lang="en-US" altLang="zh-TW" dirty="0"/>
              <a:t>, each valued 5 points, totally 100.</a:t>
            </a:r>
          </a:p>
          <a:p>
            <a:r>
              <a:rPr lang="en-US" altLang="zh-TW" dirty="0"/>
              <a:t>We will use parser to check the correctness of your output. </a:t>
            </a:r>
          </a:p>
          <a:p>
            <a:r>
              <a:rPr lang="en-US" altLang="zh-TW" dirty="0"/>
              <a:t>Contest(attendance is optional): The code with the less total clock cycles is better.  Five top winners will get extra credits. </a:t>
            </a:r>
          </a:p>
          <a:p>
            <a:r>
              <a:rPr lang="en-US" altLang="zh-TW" dirty="0"/>
              <a:t>If you have any question about the project, feel free to ask question on ILMS.</a:t>
            </a:r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其他重點補充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不用太鑽研在很奇怪的</a:t>
            </a:r>
            <a:r>
              <a:rPr lang="en-US" altLang="zh-TW" dirty="0"/>
              <a:t>expression</a:t>
            </a:r>
            <a:r>
              <a:rPr lang="zh-TW" altLang="en-US" dirty="0"/>
              <a:t>，例如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x = ((1+1))*((((1+1+1)))) </a:t>
            </a:r>
            <a:r>
              <a:rPr lang="zh-TW" altLang="en-US" dirty="0"/>
              <a:t>或是  </a:t>
            </a:r>
            <a:r>
              <a:rPr lang="en-US" altLang="zh-TW" dirty="0"/>
              <a:t>x = -(-(-1))</a:t>
            </a: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 括號只會測最基本的，例如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x = 2*(3+4)+5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EXIT 1</a:t>
            </a:r>
            <a:r>
              <a:rPr lang="zh-TW" altLang="en-US" dirty="0"/>
              <a:t>的情況要能處理最基本的，像是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3-1</a:t>
            </a:r>
            <a:r>
              <a:rPr lang="zh-TW" altLang="en-US" dirty="0"/>
              <a:t> 多符號或少符號 </a:t>
            </a:r>
            <a:r>
              <a:rPr lang="en-US" altLang="zh-TW" dirty="0"/>
              <a:t>(ex: x = +-3  or  x =  y 3)</a:t>
            </a:r>
          </a:p>
          <a:p>
            <a:pPr marL="0" indent="0">
              <a:buNone/>
            </a:pPr>
            <a:r>
              <a:rPr lang="en-US" altLang="zh-TW" dirty="0"/>
              <a:t> 	3-2</a:t>
            </a:r>
            <a:r>
              <a:rPr lang="zh-TW" altLang="en-US" dirty="0"/>
              <a:t>不正確的</a:t>
            </a:r>
            <a:r>
              <a:rPr lang="en-US" altLang="zh-TW" dirty="0"/>
              <a:t>expression(ex: 1 = 2 + 3 or x + y = 5)</a:t>
            </a:r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 如果是</a:t>
            </a:r>
            <a:r>
              <a:rPr lang="en-US" altLang="zh-TW" dirty="0"/>
              <a:t>valid</a:t>
            </a:r>
            <a:r>
              <a:rPr lang="zh-TW" altLang="en-US" dirty="0"/>
              <a:t> </a:t>
            </a:r>
            <a:r>
              <a:rPr lang="en-US" altLang="zh-TW" dirty="0"/>
              <a:t>case</a:t>
            </a:r>
            <a:r>
              <a:rPr lang="zh-TW" altLang="en-US" dirty="0"/>
              <a:t>的話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4-1</a:t>
            </a:r>
            <a:r>
              <a:rPr lang="zh-TW" altLang="en-US" dirty="0"/>
              <a:t> 要能符合四則運算的原則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4-2</a:t>
            </a:r>
            <a:r>
              <a:rPr lang="zh-TW" altLang="en-US" dirty="0"/>
              <a:t> 可以處理數字</a:t>
            </a:r>
            <a:r>
              <a:rPr lang="en-US" altLang="zh-TW" dirty="0"/>
              <a:t>&gt;10  (ex: x = 11)</a:t>
            </a:r>
          </a:p>
          <a:p>
            <a:pPr marL="0" indent="0">
              <a:buNone/>
            </a:pPr>
            <a:r>
              <a:rPr lang="en-US" altLang="zh-TW" dirty="0"/>
              <a:t>	4-3</a:t>
            </a:r>
            <a:r>
              <a:rPr lang="zh-TW" altLang="en-US" dirty="0"/>
              <a:t> 可以應付</a:t>
            </a:r>
            <a:r>
              <a:rPr lang="en-US" altLang="zh-TW" dirty="0"/>
              <a:t>long expression(Ex:</a:t>
            </a:r>
            <a:r>
              <a:rPr lang="zh-TW" altLang="en-US" dirty="0"/>
              <a:t> </a:t>
            </a:r>
            <a:r>
              <a:rPr lang="pl-PL" altLang="zh-TW" dirty="0"/>
              <a:t>x = 4 -x / z*33+4+ 20*31+10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 一些有爭議性的測資不會出 </a:t>
            </a:r>
            <a:r>
              <a:rPr lang="en-US" altLang="zh-TW" dirty="0"/>
              <a:t>(Ex: x = +5 or x = (-(-(-3))) 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請著重在如何正確的使用</a:t>
            </a:r>
            <a:r>
              <a:rPr lang="en-US" altLang="zh-TW" dirty="0"/>
              <a:t>register</a:t>
            </a:r>
            <a:r>
              <a:rPr lang="zh-TW" altLang="en-US" dirty="0"/>
              <a:t>及</a:t>
            </a:r>
            <a:r>
              <a:rPr lang="en-US" altLang="zh-TW" dirty="0"/>
              <a:t>memory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208</Words>
  <Application>Microsoft Office PowerPoint</Application>
  <PresentationFormat>寬螢幕</PresentationFormat>
  <Paragraphs>50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Wingdings</vt:lpstr>
      <vt:lpstr>Office 佈景主題</vt:lpstr>
      <vt:lpstr>Mini-project1</vt:lpstr>
      <vt:lpstr>Outline</vt:lpstr>
      <vt:lpstr>Testcase restriction</vt:lpstr>
      <vt:lpstr>Program output restrictions </vt:lpstr>
      <vt:lpstr>Demo reminder</vt:lpstr>
      <vt:lpstr>其他重點補充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Mini-project1</dc:title>
  <dc:creator>User</dc:creator>
  <cp:lastModifiedBy>Mark</cp:lastModifiedBy>
  <cp:revision>20</cp:revision>
  <dcterms:created xsi:type="dcterms:W3CDTF">2015-04-09T09:13:05Z</dcterms:created>
  <dcterms:modified xsi:type="dcterms:W3CDTF">2017-10-03T05:24:42Z</dcterms:modified>
</cp:coreProperties>
</file>