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3400" y="1226403"/>
            <a:ext cx="1828800" cy="1371600"/>
            <a:chOff x="1524000" y="990600"/>
            <a:chExt cx="1828800" cy="1371600"/>
          </a:xfrm>
        </p:grpSpPr>
        <p:sp>
          <p:nvSpPr>
            <p:cNvPr id="2" name="Rectangle 1"/>
            <p:cNvSpPr/>
            <p:nvPr/>
          </p:nvSpPr>
          <p:spPr>
            <a:xfrm>
              <a:off x="1524000" y="990600"/>
              <a:ext cx="18288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05000" y="11430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firstNode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05000" y="184046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lastNode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" name="Straight Connector 5"/>
            <p:cNvCxnSpPr>
              <a:stCxn id="2" idx="1"/>
              <a:endCxn id="2" idx="3"/>
            </p:cNvCxnSpPr>
            <p:nvPr/>
          </p:nvCxnSpPr>
          <p:spPr>
            <a:xfrm>
              <a:off x="1524000" y="16764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33400" y="4507468"/>
            <a:ext cx="2362200" cy="1295400"/>
            <a:chOff x="4953000" y="914400"/>
            <a:chExt cx="2362200" cy="1295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endCxn id="8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5334000" y="9906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3096" y="35697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33600" y="1595735"/>
            <a:ext cx="838200" cy="0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2260937"/>
            <a:ext cx="838200" cy="0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95600" y="14110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5600" y="20762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62000" y="3950732"/>
            <a:ext cx="0" cy="545068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78942" y="5650468"/>
            <a:ext cx="0" cy="457200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43000" y="5650468"/>
            <a:ext cx="0" cy="457200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8506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1279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64120" y="3429000"/>
            <a:ext cx="2818400" cy="120032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*next;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67200" y="693003"/>
            <a:ext cx="2818400" cy="101566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lastNode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67200" y="1905000"/>
            <a:ext cx="3752950" cy="83099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lastNode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400" y="3048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62000" y="674132"/>
            <a:ext cx="0" cy="545068"/>
          </a:xfrm>
          <a:prstGeom prst="straightConnector1">
            <a:avLst/>
          </a:prstGeom>
          <a:ln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7815" y="4876800"/>
            <a:ext cx="3837910" cy="175432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createNewNode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data)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*p;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 = 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p-&gt;data = data;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p-&gt;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p-&gt;next = NULL;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p;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0" y="2098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60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7898" y="2676942"/>
            <a:ext cx="4687502" cy="21236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insertBeginning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*list,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list-&gt;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list-&gt;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list-&gt;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lastNode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-&gt;next = NULL;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(list, list-&gt;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3400" y="1226403"/>
            <a:ext cx="1828800" cy="1371600"/>
            <a:chOff x="1524000" y="990600"/>
            <a:chExt cx="1828800" cy="1371600"/>
          </a:xfrm>
        </p:grpSpPr>
        <p:sp>
          <p:nvSpPr>
            <p:cNvPr id="34" name="Rectangle 33"/>
            <p:cNvSpPr/>
            <p:nvPr/>
          </p:nvSpPr>
          <p:spPr>
            <a:xfrm>
              <a:off x="1524000" y="990600"/>
              <a:ext cx="18288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5000" y="11430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firstNode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184046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lastNode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Straight Connector 45"/>
            <p:cNvCxnSpPr>
              <a:stCxn id="34" idx="1"/>
              <a:endCxn id="34" idx="3"/>
            </p:cNvCxnSpPr>
            <p:nvPr/>
          </p:nvCxnSpPr>
          <p:spPr>
            <a:xfrm>
              <a:off x="1524000" y="16764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33400" y="4507468"/>
            <a:ext cx="2362200" cy="1295400"/>
            <a:chOff x="4953000" y="914400"/>
            <a:chExt cx="2362200" cy="1295400"/>
          </a:xfrm>
        </p:grpSpPr>
        <p:grpSp>
          <p:nvGrpSpPr>
            <p:cNvPr id="48" name="Group 47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ata = 14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2133600" y="1595735"/>
            <a:ext cx="838200" cy="0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33600" y="2260937"/>
            <a:ext cx="838200" cy="0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95600" y="14110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5600" y="20762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278942" y="5650468"/>
            <a:ext cx="0" cy="457200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143000" y="5650468"/>
            <a:ext cx="0" cy="457200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8506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1279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3400" y="304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62000" y="674132"/>
            <a:ext cx="0" cy="545068"/>
          </a:xfrm>
          <a:prstGeom prst="straightConnector1">
            <a:avLst/>
          </a:prstGeom>
          <a:ln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46143" y="695980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in main */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insertBeginning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dll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createNewNode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(14));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9047" y="29759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07205" y="3478231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createNewNode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(14))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8600" y="209873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在空的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DL_List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中加入一個新產生的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DL_Node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1000" y="3493532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62000" y="3950732"/>
            <a:ext cx="0" cy="545068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7898" y="2676942"/>
            <a:ext cx="4687502" cy="21236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insertBeginning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*list,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(list-&gt;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== NULL) {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list-&gt;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list-&gt;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lastNode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NULL;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(list, list-&gt;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3400" y="1226403"/>
            <a:ext cx="1828800" cy="1371600"/>
            <a:chOff x="1524000" y="990600"/>
            <a:chExt cx="1828800" cy="1371600"/>
          </a:xfrm>
        </p:grpSpPr>
        <p:sp>
          <p:nvSpPr>
            <p:cNvPr id="34" name="Rectangle 33"/>
            <p:cNvSpPr/>
            <p:nvPr/>
          </p:nvSpPr>
          <p:spPr>
            <a:xfrm>
              <a:off x="1524000" y="990600"/>
              <a:ext cx="18288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5000" y="11430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firstNode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184046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lastNode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Straight Connector 45"/>
            <p:cNvCxnSpPr>
              <a:stCxn id="34" idx="1"/>
              <a:endCxn id="34" idx="3"/>
            </p:cNvCxnSpPr>
            <p:nvPr/>
          </p:nvCxnSpPr>
          <p:spPr>
            <a:xfrm>
              <a:off x="1524000" y="16764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33400" y="4507468"/>
            <a:ext cx="2362200" cy="1295400"/>
            <a:chOff x="4953000" y="914400"/>
            <a:chExt cx="2362200" cy="1295400"/>
          </a:xfrm>
        </p:grpSpPr>
        <p:grpSp>
          <p:nvGrpSpPr>
            <p:cNvPr id="48" name="Group 47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14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2278942" y="5650468"/>
            <a:ext cx="0" cy="457200"/>
          </a:xfrm>
          <a:prstGeom prst="straightConnector1">
            <a:avLst/>
          </a:prstGeom>
          <a:ln>
            <a:solidFill>
              <a:srgbClr val="C0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143000" y="5650468"/>
            <a:ext cx="0" cy="457200"/>
          </a:xfrm>
          <a:prstGeom prst="straightConnector1">
            <a:avLst/>
          </a:prstGeom>
          <a:ln>
            <a:solidFill>
              <a:srgbClr val="C0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8506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1279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3400" y="304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/>
          <p:cNvCxnSpPr>
            <a:stCxn id="45" idx="3"/>
          </p:cNvCxnSpPr>
          <p:nvPr/>
        </p:nvCxnSpPr>
        <p:spPr>
          <a:xfrm flipH="1">
            <a:off x="1576601" y="2260937"/>
            <a:ext cx="535563" cy="2246531"/>
          </a:xfrm>
          <a:prstGeom prst="bentConnector4">
            <a:avLst>
              <a:gd name="adj1" fmla="val -105207"/>
              <a:gd name="adj2" fmla="val 54110"/>
            </a:avLst>
          </a:prstGeom>
          <a:ln>
            <a:solidFill>
              <a:srgbClr val="C0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8" idx="3"/>
          </p:cNvCxnSpPr>
          <p:nvPr/>
        </p:nvCxnSpPr>
        <p:spPr>
          <a:xfrm flipH="1">
            <a:off x="1985067" y="1563469"/>
            <a:ext cx="253735" cy="2943999"/>
          </a:xfrm>
          <a:prstGeom prst="bentConnector4">
            <a:avLst>
              <a:gd name="adj1" fmla="val -364183"/>
              <a:gd name="adj2" fmla="val 73259"/>
            </a:avLst>
          </a:prstGeom>
          <a:ln>
            <a:solidFill>
              <a:srgbClr val="C0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2000" y="674132"/>
            <a:ext cx="0" cy="545068"/>
          </a:xfrm>
          <a:prstGeom prst="straightConnector1">
            <a:avLst/>
          </a:prstGeom>
          <a:ln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209873"/>
            <a:ext cx="558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在空的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DL_List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的最前端加入一個新產生的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DL_Node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000" y="3493532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62000" y="3950732"/>
            <a:ext cx="0" cy="545068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324600" y="1226403"/>
            <a:ext cx="1828800" cy="1371600"/>
            <a:chOff x="1524000" y="990600"/>
            <a:chExt cx="1828800" cy="1371600"/>
          </a:xfrm>
        </p:grpSpPr>
        <p:sp>
          <p:nvSpPr>
            <p:cNvPr id="34" name="Rectangle 33"/>
            <p:cNvSpPr/>
            <p:nvPr/>
          </p:nvSpPr>
          <p:spPr>
            <a:xfrm>
              <a:off x="1524000" y="990600"/>
              <a:ext cx="18288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5000" y="11430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firstNode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184046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lastNode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Straight Connector 45"/>
            <p:cNvCxnSpPr>
              <a:stCxn id="34" idx="1"/>
              <a:endCxn id="34" idx="3"/>
            </p:cNvCxnSpPr>
            <p:nvPr/>
          </p:nvCxnSpPr>
          <p:spPr>
            <a:xfrm>
              <a:off x="1524000" y="16764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324600" y="4507468"/>
            <a:ext cx="2362200" cy="1295400"/>
            <a:chOff x="4953000" y="914400"/>
            <a:chExt cx="2362200" cy="1295400"/>
          </a:xfrm>
        </p:grpSpPr>
        <p:grpSp>
          <p:nvGrpSpPr>
            <p:cNvPr id="48" name="Group 47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14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8070142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34200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7626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12479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/>
          <p:cNvCxnSpPr>
            <a:stCxn id="45" idx="3"/>
          </p:cNvCxnSpPr>
          <p:nvPr/>
        </p:nvCxnSpPr>
        <p:spPr>
          <a:xfrm flipH="1">
            <a:off x="7367801" y="2260937"/>
            <a:ext cx="535563" cy="2246531"/>
          </a:xfrm>
          <a:prstGeom prst="bentConnector4">
            <a:avLst>
              <a:gd name="adj1" fmla="val -105207"/>
              <a:gd name="adj2" fmla="val 54110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8" idx="3"/>
          </p:cNvCxnSpPr>
          <p:nvPr/>
        </p:nvCxnSpPr>
        <p:spPr>
          <a:xfrm flipH="1">
            <a:off x="7776267" y="1563469"/>
            <a:ext cx="253735" cy="2943999"/>
          </a:xfrm>
          <a:prstGeom prst="bentConnector4">
            <a:avLst>
              <a:gd name="adj1" fmla="val -364183"/>
              <a:gd name="adj2" fmla="val 73259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9298" y="1152942"/>
            <a:ext cx="4687502" cy="21236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insertBeginning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*list,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(list-&gt;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== NULL)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list-&gt;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list-&gt;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lastNode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-&gt;next = NULL;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(list, list-&gt;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914400" y="4507468"/>
            <a:ext cx="2362200" cy="1295400"/>
            <a:chOff x="4953000" y="914400"/>
            <a:chExt cx="2362200" cy="1295400"/>
          </a:xfrm>
        </p:grpSpPr>
        <p:grpSp>
          <p:nvGrpSpPr>
            <p:cNvPr id="59" name="Group 58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endCxn id="68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13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2659942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524000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6606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02279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687" y="76200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在已經有東西的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DL_List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的最前端加入一個新產生的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DL_Node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81800" y="304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010400" y="674132"/>
            <a:ext cx="0" cy="545068"/>
          </a:xfrm>
          <a:prstGeom prst="straightConnector1">
            <a:avLst/>
          </a:prstGeom>
          <a:ln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2000" y="3493532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143000" y="3950732"/>
            <a:ext cx="0" cy="545068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324600" y="1226403"/>
            <a:ext cx="1828800" cy="1371600"/>
            <a:chOff x="1524000" y="990600"/>
            <a:chExt cx="1828800" cy="1371600"/>
          </a:xfrm>
        </p:grpSpPr>
        <p:sp>
          <p:nvSpPr>
            <p:cNvPr id="34" name="Rectangle 33"/>
            <p:cNvSpPr/>
            <p:nvPr/>
          </p:nvSpPr>
          <p:spPr>
            <a:xfrm>
              <a:off x="1524000" y="990600"/>
              <a:ext cx="18288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5000" y="11430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firstNode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184046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lastNode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Straight Connector 45"/>
            <p:cNvCxnSpPr>
              <a:stCxn id="34" idx="1"/>
              <a:endCxn id="34" idx="3"/>
            </p:cNvCxnSpPr>
            <p:nvPr/>
          </p:nvCxnSpPr>
          <p:spPr>
            <a:xfrm>
              <a:off x="1524000" y="16764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324600" y="4507468"/>
            <a:ext cx="2362200" cy="1295400"/>
            <a:chOff x="4953000" y="914400"/>
            <a:chExt cx="2362200" cy="1295400"/>
          </a:xfrm>
        </p:grpSpPr>
        <p:grpSp>
          <p:nvGrpSpPr>
            <p:cNvPr id="48" name="Group 47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14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8070142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34200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7626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12479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81800" y="304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/>
          <p:cNvCxnSpPr>
            <a:stCxn id="45" idx="3"/>
          </p:cNvCxnSpPr>
          <p:nvPr/>
        </p:nvCxnSpPr>
        <p:spPr>
          <a:xfrm flipH="1">
            <a:off x="7367801" y="2260937"/>
            <a:ext cx="535563" cy="2246531"/>
          </a:xfrm>
          <a:prstGeom prst="bentConnector4">
            <a:avLst>
              <a:gd name="adj1" fmla="val -105207"/>
              <a:gd name="adj2" fmla="val 54110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8" idx="3"/>
          </p:cNvCxnSpPr>
          <p:nvPr/>
        </p:nvCxnSpPr>
        <p:spPr>
          <a:xfrm flipH="1">
            <a:off x="7776267" y="1563469"/>
            <a:ext cx="253735" cy="2943999"/>
          </a:xfrm>
          <a:prstGeom prst="bentConnector4">
            <a:avLst>
              <a:gd name="adj1" fmla="val -364183"/>
              <a:gd name="adj2" fmla="val 73259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10400" y="674132"/>
            <a:ext cx="0" cy="545068"/>
          </a:xfrm>
          <a:prstGeom prst="straightConnector1">
            <a:avLst/>
          </a:prstGeom>
          <a:ln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14400" y="4507468"/>
            <a:ext cx="2362200" cy="1295400"/>
            <a:chOff x="4953000" y="914400"/>
            <a:chExt cx="2362200" cy="1295400"/>
          </a:xfrm>
        </p:grpSpPr>
        <p:grpSp>
          <p:nvGrpSpPr>
            <p:cNvPr id="59" name="Group 58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endCxn id="68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13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62000" y="3493532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659942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524000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6606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02279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143000" y="3950732"/>
            <a:ext cx="0" cy="545068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4687" y="76200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在已經有東西的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DL_List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的最前端加入一個新產生的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DL_Node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" y="1152942"/>
            <a:ext cx="5707012" cy="21236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*list,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*node,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-&gt;next = node;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== NULL)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list-&gt;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24600" y="35814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553200" y="3950732"/>
            <a:ext cx="0" cy="545068"/>
          </a:xfrm>
          <a:prstGeom prst="straightConnector1">
            <a:avLst/>
          </a:prstGeom>
          <a:ln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324600" y="1226403"/>
            <a:ext cx="1828800" cy="1371600"/>
            <a:chOff x="1524000" y="990600"/>
            <a:chExt cx="1828800" cy="1371600"/>
          </a:xfrm>
        </p:grpSpPr>
        <p:sp>
          <p:nvSpPr>
            <p:cNvPr id="34" name="Rectangle 33"/>
            <p:cNvSpPr/>
            <p:nvPr/>
          </p:nvSpPr>
          <p:spPr>
            <a:xfrm>
              <a:off x="1524000" y="990600"/>
              <a:ext cx="18288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5000" y="11430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firstNode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184046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lastNode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Straight Connector 45"/>
            <p:cNvCxnSpPr>
              <a:stCxn id="34" idx="1"/>
              <a:endCxn id="34" idx="3"/>
            </p:cNvCxnSpPr>
            <p:nvPr/>
          </p:nvCxnSpPr>
          <p:spPr>
            <a:xfrm>
              <a:off x="1524000" y="16764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324600" y="4507468"/>
            <a:ext cx="2362200" cy="1295400"/>
            <a:chOff x="4953000" y="914400"/>
            <a:chExt cx="2362200" cy="1295400"/>
          </a:xfrm>
        </p:grpSpPr>
        <p:grpSp>
          <p:nvGrpSpPr>
            <p:cNvPr id="48" name="Group 47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14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8070142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34200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7626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12479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/>
          <p:cNvCxnSpPr>
            <a:stCxn id="45" idx="3"/>
          </p:cNvCxnSpPr>
          <p:nvPr/>
        </p:nvCxnSpPr>
        <p:spPr>
          <a:xfrm flipH="1">
            <a:off x="7367801" y="2260937"/>
            <a:ext cx="535563" cy="2246531"/>
          </a:xfrm>
          <a:prstGeom prst="bentConnector4">
            <a:avLst>
              <a:gd name="adj1" fmla="val -105207"/>
              <a:gd name="adj2" fmla="val 54110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8" idx="3"/>
          </p:cNvCxnSpPr>
          <p:nvPr/>
        </p:nvCxnSpPr>
        <p:spPr>
          <a:xfrm flipH="1">
            <a:off x="7776267" y="1563469"/>
            <a:ext cx="253735" cy="2943999"/>
          </a:xfrm>
          <a:prstGeom prst="bentConnector4">
            <a:avLst>
              <a:gd name="adj1" fmla="val -364183"/>
              <a:gd name="adj2" fmla="val 73259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14400" y="4507468"/>
            <a:ext cx="2362200" cy="1295400"/>
            <a:chOff x="4953000" y="914400"/>
            <a:chExt cx="2362200" cy="1295400"/>
          </a:xfrm>
        </p:grpSpPr>
        <p:grpSp>
          <p:nvGrpSpPr>
            <p:cNvPr id="59" name="Group 58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endCxn id="68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13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687" y="76200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在已經有東西的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DL_List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的最前端加入一個新產生的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DL_Node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" y="1152942"/>
            <a:ext cx="5707012" cy="21236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*list,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*node,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node-&gt;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node;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== NULL)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list-&gt;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3" name="Elbow Connector 2"/>
          <p:cNvCxnSpPr>
            <a:stCxn id="66" idx="2"/>
            <a:endCxn id="64" idx="1"/>
          </p:cNvCxnSpPr>
          <p:nvPr/>
        </p:nvCxnSpPr>
        <p:spPr>
          <a:xfrm rot="16200000" flipH="1">
            <a:off x="3727532" y="3407387"/>
            <a:ext cx="729734" cy="5040159"/>
          </a:xfrm>
          <a:prstGeom prst="bentConnector2">
            <a:avLst/>
          </a:prstGeom>
          <a:ln>
            <a:solidFill>
              <a:srgbClr val="C0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67" idx="2"/>
          </p:cNvCxnSpPr>
          <p:nvPr/>
        </p:nvCxnSpPr>
        <p:spPr>
          <a:xfrm rot="5400000" flipH="1" flipV="1">
            <a:off x="3988638" y="3302838"/>
            <a:ext cx="978932" cy="3540592"/>
          </a:xfrm>
          <a:prstGeom prst="bentConnector4">
            <a:avLst>
              <a:gd name="adj1" fmla="val -49664"/>
              <a:gd name="adj2" fmla="val 54881"/>
            </a:avLst>
          </a:prstGeom>
          <a:ln>
            <a:solidFill>
              <a:srgbClr val="C0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24600" y="35814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553200" y="3950732"/>
            <a:ext cx="0" cy="545068"/>
          </a:xfrm>
          <a:prstGeom prst="straightConnector1">
            <a:avLst/>
          </a:prstGeom>
          <a:ln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04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010400" y="674132"/>
            <a:ext cx="0" cy="545068"/>
          </a:xfrm>
          <a:prstGeom prst="straightConnector1">
            <a:avLst/>
          </a:prstGeom>
          <a:ln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2000" y="3493532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143000" y="3950732"/>
            <a:ext cx="0" cy="545068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6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324600" y="1226403"/>
            <a:ext cx="1828800" cy="1371600"/>
            <a:chOff x="1524000" y="990600"/>
            <a:chExt cx="1828800" cy="1371600"/>
          </a:xfrm>
        </p:grpSpPr>
        <p:sp>
          <p:nvSpPr>
            <p:cNvPr id="34" name="Rectangle 33"/>
            <p:cNvSpPr/>
            <p:nvPr/>
          </p:nvSpPr>
          <p:spPr>
            <a:xfrm>
              <a:off x="1524000" y="990600"/>
              <a:ext cx="18288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5000" y="11430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firstNode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184046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lastNode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Straight Connector 45"/>
            <p:cNvCxnSpPr>
              <a:stCxn id="34" idx="1"/>
              <a:endCxn id="34" idx="3"/>
            </p:cNvCxnSpPr>
            <p:nvPr/>
          </p:nvCxnSpPr>
          <p:spPr>
            <a:xfrm>
              <a:off x="1524000" y="16764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324600" y="4507468"/>
            <a:ext cx="2362200" cy="1295400"/>
            <a:chOff x="4953000" y="914400"/>
            <a:chExt cx="2362200" cy="1295400"/>
          </a:xfrm>
        </p:grpSpPr>
        <p:grpSp>
          <p:nvGrpSpPr>
            <p:cNvPr id="48" name="Group 47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14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8070142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34200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7626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12479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/>
          <p:cNvCxnSpPr>
            <a:stCxn id="45" idx="3"/>
          </p:cNvCxnSpPr>
          <p:nvPr/>
        </p:nvCxnSpPr>
        <p:spPr>
          <a:xfrm flipH="1">
            <a:off x="7367801" y="2260937"/>
            <a:ext cx="535563" cy="2246531"/>
          </a:xfrm>
          <a:prstGeom prst="bentConnector4">
            <a:avLst>
              <a:gd name="adj1" fmla="val -105207"/>
              <a:gd name="adj2" fmla="val 79334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H="1">
            <a:off x="1957601" y="1473558"/>
            <a:ext cx="6072401" cy="3020199"/>
          </a:xfrm>
          <a:prstGeom prst="bentConnector4">
            <a:avLst>
              <a:gd name="adj1" fmla="val -12036"/>
              <a:gd name="adj2" fmla="val 68835"/>
            </a:avLst>
          </a:prstGeom>
          <a:ln>
            <a:solidFill>
              <a:srgbClr val="C0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14400" y="4507468"/>
            <a:ext cx="2362200" cy="1295400"/>
            <a:chOff x="4953000" y="914400"/>
            <a:chExt cx="2362200" cy="1295400"/>
          </a:xfrm>
        </p:grpSpPr>
        <p:grpSp>
          <p:nvGrpSpPr>
            <p:cNvPr id="59" name="Group 58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endCxn id="68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13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687" y="76200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在已經有東西的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DL_List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的最前端加入一個新產生的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DL_Node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" y="1152942"/>
            <a:ext cx="5707012" cy="21236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*list,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*node,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-&gt;next = node;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(node-&gt;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{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list-&gt;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3" name="Elbow Connector 2"/>
          <p:cNvCxnSpPr>
            <a:stCxn id="66" idx="2"/>
            <a:endCxn id="64" idx="1"/>
          </p:cNvCxnSpPr>
          <p:nvPr/>
        </p:nvCxnSpPr>
        <p:spPr>
          <a:xfrm rot="16200000" flipH="1">
            <a:off x="3727532" y="3407387"/>
            <a:ext cx="729734" cy="5040159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67" idx="2"/>
          </p:cNvCxnSpPr>
          <p:nvPr/>
        </p:nvCxnSpPr>
        <p:spPr>
          <a:xfrm rot="5400000" flipH="1" flipV="1">
            <a:off x="3988638" y="3302838"/>
            <a:ext cx="978932" cy="3540592"/>
          </a:xfrm>
          <a:prstGeom prst="bentConnector4">
            <a:avLst>
              <a:gd name="adj1" fmla="val -49664"/>
              <a:gd name="adj2" fmla="val 54881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24600" y="35814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553200" y="3950732"/>
            <a:ext cx="0" cy="545068"/>
          </a:xfrm>
          <a:prstGeom prst="straightConnector1">
            <a:avLst/>
          </a:prstGeom>
          <a:ln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04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010400" y="674132"/>
            <a:ext cx="0" cy="545068"/>
          </a:xfrm>
          <a:prstGeom prst="straightConnector1">
            <a:avLst/>
          </a:prstGeom>
          <a:ln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2000" y="3493532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143000" y="3950732"/>
            <a:ext cx="0" cy="545068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324600" y="1226403"/>
            <a:ext cx="1828800" cy="1371600"/>
            <a:chOff x="1524000" y="990600"/>
            <a:chExt cx="1828800" cy="1371600"/>
          </a:xfrm>
        </p:grpSpPr>
        <p:sp>
          <p:nvSpPr>
            <p:cNvPr id="34" name="Rectangle 33"/>
            <p:cNvSpPr/>
            <p:nvPr/>
          </p:nvSpPr>
          <p:spPr>
            <a:xfrm>
              <a:off x="1524000" y="990600"/>
              <a:ext cx="18288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5000" y="11430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firstNode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184046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lastNode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Straight Connector 45"/>
            <p:cNvCxnSpPr>
              <a:stCxn id="34" idx="1"/>
              <a:endCxn id="34" idx="3"/>
            </p:cNvCxnSpPr>
            <p:nvPr/>
          </p:nvCxnSpPr>
          <p:spPr>
            <a:xfrm>
              <a:off x="1524000" y="16764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324600" y="4507468"/>
            <a:ext cx="2362200" cy="1295400"/>
            <a:chOff x="4953000" y="914400"/>
            <a:chExt cx="2362200" cy="1295400"/>
          </a:xfrm>
        </p:grpSpPr>
        <p:grpSp>
          <p:nvGrpSpPr>
            <p:cNvPr id="48" name="Group 47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14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8070142" y="56504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7626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95400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/>
          <p:cNvCxnSpPr>
            <a:stCxn id="45" idx="3"/>
          </p:cNvCxnSpPr>
          <p:nvPr/>
        </p:nvCxnSpPr>
        <p:spPr>
          <a:xfrm flipH="1">
            <a:off x="7367801" y="2260937"/>
            <a:ext cx="535563" cy="2246531"/>
          </a:xfrm>
          <a:prstGeom prst="bentConnector4">
            <a:avLst>
              <a:gd name="adj1" fmla="val -105207"/>
              <a:gd name="adj2" fmla="val 79334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H="1">
            <a:off x="1957601" y="1473558"/>
            <a:ext cx="6072401" cy="3020199"/>
          </a:xfrm>
          <a:prstGeom prst="bentConnector4">
            <a:avLst>
              <a:gd name="adj1" fmla="val -12036"/>
              <a:gd name="adj2" fmla="val 68835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14400" y="4507468"/>
            <a:ext cx="2362200" cy="1295400"/>
            <a:chOff x="4953000" y="914400"/>
            <a:chExt cx="2362200" cy="1295400"/>
          </a:xfrm>
        </p:grpSpPr>
        <p:grpSp>
          <p:nvGrpSpPr>
            <p:cNvPr id="59" name="Group 58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endCxn id="68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13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687" y="76200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在已經有東西的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DL_List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的最前端加入一個新產生的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DL_Node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" y="1152942"/>
            <a:ext cx="5707012" cy="21236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*list,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*node,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DL_Node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-&gt;next = node;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== NULL)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list-&gt;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node-&gt;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node-&gt;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3" name="Elbow Connector 2"/>
          <p:cNvCxnSpPr/>
          <p:nvPr/>
        </p:nvCxnSpPr>
        <p:spPr>
          <a:xfrm rot="16200000" flipH="1">
            <a:off x="1299785" y="5899664"/>
            <a:ext cx="54507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67" idx="2"/>
          </p:cNvCxnSpPr>
          <p:nvPr/>
        </p:nvCxnSpPr>
        <p:spPr>
          <a:xfrm rot="5400000" flipH="1" flipV="1">
            <a:off x="3988638" y="3302838"/>
            <a:ext cx="978932" cy="3540592"/>
          </a:xfrm>
          <a:prstGeom prst="bentConnector4">
            <a:avLst>
              <a:gd name="adj1" fmla="val -49664"/>
              <a:gd name="adj2" fmla="val 54881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24600" y="35814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553200" y="3950732"/>
            <a:ext cx="0" cy="545068"/>
          </a:xfrm>
          <a:prstGeom prst="straightConnector1">
            <a:avLst/>
          </a:prstGeom>
          <a:ln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04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010400" y="674132"/>
            <a:ext cx="0" cy="545068"/>
          </a:xfrm>
          <a:prstGeom prst="straightConnector1">
            <a:avLst/>
          </a:prstGeom>
          <a:ln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2000" y="3493532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143000" y="3950732"/>
            <a:ext cx="0" cy="545068"/>
          </a:xfrm>
          <a:prstGeom prst="straightConnector1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>
            <a:off x="4732427" y="3344773"/>
            <a:ext cx="794266" cy="3705920"/>
          </a:xfrm>
          <a:prstGeom prst="bentConnector4">
            <a:avLst>
              <a:gd name="adj1" fmla="val -46617"/>
              <a:gd name="adj2" fmla="val 54663"/>
            </a:avLst>
          </a:prstGeom>
          <a:ln>
            <a:solidFill>
              <a:srgbClr val="C0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5566491" y="4278868"/>
            <a:ext cx="2362200" cy="1295400"/>
            <a:chOff x="4953000" y="914400"/>
            <a:chExt cx="2362200" cy="1295400"/>
          </a:xfrm>
        </p:grpSpPr>
        <p:grpSp>
          <p:nvGrpSpPr>
            <p:cNvPr id="48" name="Group 47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14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7312033" y="542186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18158" y="58790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00200" y="5979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687" y="76200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DL_List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調整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排列之後的長相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6200000" flipH="1">
            <a:off x="1604584" y="5719087"/>
            <a:ext cx="54507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419341" y="693002"/>
            <a:ext cx="1828800" cy="2293203"/>
            <a:chOff x="6324600" y="304800"/>
            <a:chExt cx="1828800" cy="2293203"/>
          </a:xfrm>
        </p:grpSpPr>
        <p:grpSp>
          <p:nvGrpSpPr>
            <p:cNvPr id="32" name="Group 31"/>
            <p:cNvGrpSpPr/>
            <p:nvPr/>
          </p:nvGrpSpPr>
          <p:grpSpPr>
            <a:xfrm>
              <a:off x="6324600" y="1226403"/>
              <a:ext cx="1828800" cy="1371600"/>
              <a:chOff x="1524000" y="990600"/>
              <a:chExt cx="1828800" cy="13716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524000" y="990600"/>
                <a:ext cx="1828800" cy="1371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905000" y="1143000"/>
                <a:ext cx="132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firstNode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05000" y="1840468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lastNode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6" name="Straight Connector 45"/>
              <p:cNvCxnSpPr>
                <a:stCxn id="34" idx="1"/>
                <a:endCxn id="34" idx="3"/>
              </p:cNvCxnSpPr>
              <p:nvPr/>
            </p:nvCxnSpPr>
            <p:spPr>
              <a:xfrm>
                <a:off x="1524000" y="1676400"/>
                <a:ext cx="1828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6781800" y="3048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dll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7010400" y="674132"/>
              <a:ext cx="0" cy="545068"/>
            </a:xfrm>
            <a:prstGeom prst="straightConnector1">
              <a:avLst/>
            </a:prstGeom>
            <a:ln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219200" y="4287924"/>
            <a:ext cx="2362200" cy="1295400"/>
            <a:chOff x="4953000" y="914400"/>
            <a:chExt cx="2362200" cy="1295400"/>
          </a:xfrm>
        </p:grpSpPr>
        <p:grpSp>
          <p:nvGrpSpPr>
            <p:cNvPr id="59" name="Group 58"/>
            <p:cNvGrpSpPr/>
            <p:nvPr/>
          </p:nvGrpSpPr>
          <p:grpSpPr>
            <a:xfrm>
              <a:off x="4953000" y="914400"/>
              <a:ext cx="2362200" cy="1295400"/>
              <a:chOff x="4953000" y="914400"/>
              <a:chExt cx="2362200" cy="1295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914400"/>
                <a:ext cx="2362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4953000" y="1447800"/>
                <a:ext cx="2362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endCxn id="68" idx="2"/>
              </p:cNvCxnSpPr>
              <p:nvPr/>
            </p:nvCxnSpPr>
            <p:spPr>
              <a:xfrm>
                <a:off x="6134100" y="1447800"/>
                <a:ext cx="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5334000" y="9906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data = 13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65312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prev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08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1" name="Elbow Connector 10"/>
          <p:cNvCxnSpPr>
            <a:stCxn id="38" idx="1"/>
            <a:endCxn id="68" idx="0"/>
          </p:cNvCxnSpPr>
          <p:nvPr/>
        </p:nvCxnSpPr>
        <p:spPr>
          <a:xfrm rot="10800000" flipV="1">
            <a:off x="2400301" y="1951670"/>
            <a:ext cx="1400041" cy="2336253"/>
          </a:xfrm>
          <a:prstGeom prst="bentConnector2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5" idx="3"/>
            <a:endCxn id="52" idx="0"/>
          </p:cNvCxnSpPr>
          <p:nvPr/>
        </p:nvCxnSpPr>
        <p:spPr>
          <a:xfrm>
            <a:off x="4998105" y="2649139"/>
            <a:ext cx="1749486" cy="1629729"/>
          </a:xfrm>
          <a:prstGeom prst="bentConnector2">
            <a:avLst/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0" idx="2"/>
          </p:cNvCxnSpPr>
          <p:nvPr/>
        </p:nvCxnSpPr>
        <p:spPr>
          <a:xfrm rot="5400000" flipH="1">
            <a:off x="4598106" y="3707695"/>
            <a:ext cx="609600" cy="2643011"/>
          </a:xfrm>
          <a:prstGeom prst="bentConnector4">
            <a:avLst>
              <a:gd name="adj1" fmla="val -81867"/>
              <a:gd name="adj2" fmla="val 47767"/>
            </a:avLst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7" idx="2"/>
          </p:cNvCxnSpPr>
          <p:nvPr/>
        </p:nvCxnSpPr>
        <p:spPr>
          <a:xfrm rot="5400000" flipH="1" flipV="1">
            <a:off x="3800083" y="3576648"/>
            <a:ext cx="978932" cy="2553883"/>
          </a:xfrm>
          <a:prstGeom prst="bentConnector4">
            <a:avLst>
              <a:gd name="adj1" fmla="val -52295"/>
              <a:gd name="adj2" fmla="val 47185"/>
            </a:avLst>
          </a:prstGeom>
          <a:ln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892</Words>
  <Application>Microsoft Office PowerPoint</Application>
  <PresentationFormat>On-screen Show (4:3)</PresentationFormat>
  <Paragraphs>224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htchen</dc:creator>
  <cp:lastModifiedBy>htchen</cp:lastModifiedBy>
  <cp:revision>10</cp:revision>
  <dcterms:created xsi:type="dcterms:W3CDTF">2006-08-16T00:00:00Z</dcterms:created>
  <dcterms:modified xsi:type="dcterms:W3CDTF">2014-01-08T05:55:02Z</dcterms:modified>
</cp:coreProperties>
</file>