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80" r:id="rId1"/>
  </p:sldMasterIdLst>
  <p:notesMasterIdLst>
    <p:notesMasterId r:id="rId24"/>
  </p:notesMasterIdLst>
  <p:sldIdLst>
    <p:sldId id="256" r:id="rId2"/>
    <p:sldId id="265" r:id="rId3"/>
    <p:sldId id="358" r:id="rId4"/>
    <p:sldId id="359" r:id="rId5"/>
    <p:sldId id="383" r:id="rId6"/>
    <p:sldId id="410" r:id="rId7"/>
    <p:sldId id="411" r:id="rId8"/>
    <p:sldId id="412" r:id="rId9"/>
    <p:sldId id="364" r:id="rId10"/>
    <p:sldId id="365" r:id="rId11"/>
    <p:sldId id="366" r:id="rId12"/>
    <p:sldId id="368" r:id="rId13"/>
    <p:sldId id="369" r:id="rId14"/>
    <p:sldId id="409" r:id="rId15"/>
    <p:sldId id="371" r:id="rId16"/>
    <p:sldId id="392" r:id="rId17"/>
    <p:sldId id="378" r:id="rId18"/>
    <p:sldId id="393" r:id="rId19"/>
    <p:sldId id="394" r:id="rId20"/>
    <p:sldId id="380" r:id="rId21"/>
    <p:sldId id="391" r:id="rId22"/>
    <p:sldId id="38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1983" autoAdjust="0"/>
  </p:normalViewPr>
  <p:slideViewPr>
    <p:cSldViewPr snapToGrid="0" snapToObjects="1">
      <p:cViewPr varScale="1">
        <p:scale>
          <a:sx n="67" d="100"/>
          <a:sy n="67" d="100"/>
        </p:scale>
        <p:origin x="121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214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2019/4/19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4/19/2019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4/19/2019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6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grpSp>
        <p:nvGrpSpPr>
          <p:cNvPr id="27" name="群組 26"/>
          <p:cNvGrpSpPr/>
          <p:nvPr userDrawn="1"/>
        </p:nvGrpSpPr>
        <p:grpSpPr>
          <a:xfrm>
            <a:off x="0" y="5420794"/>
            <a:ext cx="9143999" cy="1419688"/>
            <a:chOff x="0" y="5420794"/>
            <a:chExt cx="9143999" cy="1419688"/>
          </a:xfrm>
        </p:grpSpPr>
        <p:grpSp>
          <p:nvGrpSpPr>
            <p:cNvPr id="26" name="群組 25"/>
            <p:cNvGrpSpPr/>
            <p:nvPr userDrawn="1"/>
          </p:nvGrpSpPr>
          <p:grpSpPr>
            <a:xfrm>
              <a:off x="0" y="5420794"/>
              <a:ext cx="9143999" cy="1419688"/>
              <a:chOff x="351803" y="2311485"/>
              <a:chExt cx="8723376" cy="1419688"/>
            </a:xfrm>
          </p:grpSpPr>
          <p:sp>
            <p:nvSpPr>
              <p:cNvPr id="19" name="Rounded Rectangle 13"/>
              <p:cNvSpPr/>
              <p:nvPr/>
            </p:nvSpPr>
            <p:spPr>
              <a:xfrm>
                <a:off x="368738" y="2774487"/>
                <a:ext cx="8695944" cy="956686"/>
              </a:xfrm>
              <a:prstGeom prst="roundRect">
                <a:avLst>
                  <a:gd name="adj" fmla="val 3362"/>
                </a:avLst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9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5"/>
              <p:cNvGrpSpPr>
                <a:grpSpLocks noChangeAspect="1"/>
              </p:cNvGrpSpPr>
              <p:nvPr/>
            </p:nvGrpSpPr>
            <p:grpSpPr bwMode="hidden">
              <a:xfrm flipV="1">
                <a:off x="351803" y="2311485"/>
                <a:ext cx="8723376" cy="1329874"/>
                <a:chOff x="-3905251" y="4294188"/>
                <a:chExt cx="13027839" cy="1892300"/>
              </a:xfrm>
            </p:grpSpPr>
            <p:sp>
              <p:nvSpPr>
                <p:cNvPr id="21" name="Freeform 14"/>
                <p:cNvSpPr>
                  <a:spLocks/>
                </p:cNvSpPr>
                <p:nvPr/>
              </p:nvSpPr>
              <p:spPr bwMode="hidden">
                <a:xfrm>
                  <a:off x="4810125" y="4500563"/>
                  <a:ext cx="4295775" cy="1016000"/>
                </a:xfrm>
                <a:custGeom>
                  <a:avLst/>
                  <a:gdLst/>
                  <a:ahLst/>
                  <a:cxnLst>
                    <a:cxn ang="0">
                      <a:pos x="2700" y="0"/>
                    </a:cxn>
                    <a:cxn ang="0">
                      <a:pos x="2700" y="0"/>
                    </a:cxn>
                    <a:cxn ang="0">
                      <a:pos x="2586" y="18"/>
                    </a:cxn>
                    <a:cxn ang="0">
                      <a:pos x="2470" y="38"/>
                    </a:cxn>
                    <a:cxn ang="0">
                      <a:pos x="2352" y="60"/>
                    </a:cxn>
                    <a:cxn ang="0">
                      <a:pos x="2230" y="82"/>
                    </a:cxn>
                    <a:cxn ang="0">
                      <a:pos x="2106" y="108"/>
                    </a:cxn>
                    <a:cxn ang="0">
                      <a:pos x="1978" y="134"/>
                    </a:cxn>
                    <a:cxn ang="0">
                      <a:pos x="1848" y="164"/>
                    </a:cxn>
                    <a:cxn ang="0">
                      <a:pos x="1714" y="194"/>
                    </a:cxn>
                    <a:cxn ang="0">
                      <a:pos x="1714" y="194"/>
                    </a:cxn>
                    <a:cxn ang="0">
                      <a:pos x="1472" y="252"/>
                    </a:cxn>
                    <a:cxn ang="0">
                      <a:pos x="1236" y="304"/>
                    </a:cxn>
                    <a:cxn ang="0">
                      <a:pos x="1010" y="352"/>
                    </a:cxn>
                    <a:cxn ang="0">
                      <a:pos x="792" y="398"/>
                    </a:cxn>
                    <a:cxn ang="0">
                      <a:pos x="584" y="438"/>
                    </a:cxn>
                    <a:cxn ang="0">
                      <a:pos x="382" y="474"/>
                    </a:cxn>
                    <a:cxn ang="0">
                      <a:pos x="188" y="508"/>
                    </a:cxn>
                    <a:cxn ang="0">
                      <a:pos x="0" y="538"/>
                    </a:cxn>
                    <a:cxn ang="0">
                      <a:pos x="0" y="538"/>
                    </a:cxn>
                    <a:cxn ang="0">
                      <a:pos x="130" y="556"/>
                    </a:cxn>
                    <a:cxn ang="0">
                      <a:pos x="254" y="572"/>
                    </a:cxn>
                    <a:cxn ang="0">
                      <a:pos x="374" y="586"/>
                    </a:cxn>
                    <a:cxn ang="0">
                      <a:pos x="492" y="598"/>
                    </a:cxn>
                    <a:cxn ang="0">
                      <a:pos x="606" y="610"/>
                    </a:cxn>
                    <a:cxn ang="0">
                      <a:pos x="716" y="618"/>
                    </a:cxn>
                    <a:cxn ang="0">
                      <a:pos x="822" y="626"/>
                    </a:cxn>
                    <a:cxn ang="0">
                      <a:pos x="926" y="632"/>
                    </a:cxn>
                    <a:cxn ang="0">
                      <a:pos x="1028" y="636"/>
                    </a:cxn>
                    <a:cxn ang="0">
                      <a:pos x="1126" y="638"/>
                    </a:cxn>
                    <a:cxn ang="0">
                      <a:pos x="1220" y="640"/>
                    </a:cxn>
                    <a:cxn ang="0">
                      <a:pos x="1312" y="640"/>
                    </a:cxn>
                    <a:cxn ang="0">
                      <a:pos x="1402" y="638"/>
                    </a:cxn>
                    <a:cxn ang="0">
                      <a:pos x="1490" y="636"/>
                    </a:cxn>
                    <a:cxn ang="0">
                      <a:pos x="1574" y="632"/>
                    </a:cxn>
                    <a:cxn ang="0">
                      <a:pos x="1656" y="626"/>
                    </a:cxn>
                    <a:cxn ang="0">
                      <a:pos x="1734" y="620"/>
                    </a:cxn>
                    <a:cxn ang="0">
                      <a:pos x="1812" y="612"/>
                    </a:cxn>
                    <a:cxn ang="0">
                      <a:pos x="1886" y="602"/>
                    </a:cxn>
                    <a:cxn ang="0">
                      <a:pos x="1960" y="592"/>
                    </a:cxn>
                    <a:cxn ang="0">
                      <a:pos x="2030" y="580"/>
                    </a:cxn>
                    <a:cxn ang="0">
                      <a:pos x="2100" y="568"/>
                    </a:cxn>
                    <a:cxn ang="0">
                      <a:pos x="2166" y="554"/>
                    </a:cxn>
                    <a:cxn ang="0">
                      <a:pos x="2232" y="540"/>
                    </a:cxn>
                    <a:cxn ang="0">
                      <a:pos x="2296" y="524"/>
                    </a:cxn>
                    <a:cxn ang="0">
                      <a:pos x="2358" y="508"/>
                    </a:cxn>
                    <a:cxn ang="0">
                      <a:pos x="2418" y="490"/>
                    </a:cxn>
                    <a:cxn ang="0">
                      <a:pos x="2478" y="472"/>
                    </a:cxn>
                    <a:cxn ang="0">
                      <a:pos x="2592" y="432"/>
                    </a:cxn>
                    <a:cxn ang="0">
                      <a:pos x="2702" y="390"/>
                    </a:cxn>
                    <a:cxn ang="0">
                      <a:pos x="2702" y="390"/>
                    </a:cxn>
                    <a:cxn ang="0">
                      <a:pos x="2706" y="388"/>
                    </a:cxn>
                    <a:cxn ang="0">
                      <a:pos x="2706" y="388"/>
                    </a:cxn>
                    <a:cxn ang="0">
                      <a:pos x="2706" y="0"/>
                    </a:cxn>
                    <a:cxn ang="0">
                      <a:pos x="2706" y="0"/>
                    </a:cxn>
                    <a:cxn ang="0">
                      <a:pos x="2700" y="0"/>
                    </a:cxn>
                    <a:cxn ang="0">
                      <a:pos x="2700" y="0"/>
                    </a:cxn>
                  </a:cxnLst>
                  <a:rect l="0" t="0" r="r" b="b"/>
                  <a:pathLst>
                    <a:path w="2706" h="640">
                      <a:moveTo>
                        <a:pt x="2700" y="0"/>
                      </a:moveTo>
                      <a:lnTo>
                        <a:pt x="2700" y="0"/>
                      </a:lnTo>
                      <a:lnTo>
                        <a:pt x="2586" y="18"/>
                      </a:lnTo>
                      <a:lnTo>
                        <a:pt x="2470" y="38"/>
                      </a:lnTo>
                      <a:lnTo>
                        <a:pt x="2352" y="60"/>
                      </a:lnTo>
                      <a:lnTo>
                        <a:pt x="2230" y="82"/>
                      </a:lnTo>
                      <a:lnTo>
                        <a:pt x="2106" y="108"/>
                      </a:lnTo>
                      <a:lnTo>
                        <a:pt x="1978" y="134"/>
                      </a:lnTo>
                      <a:lnTo>
                        <a:pt x="1848" y="164"/>
                      </a:lnTo>
                      <a:lnTo>
                        <a:pt x="1714" y="194"/>
                      </a:lnTo>
                      <a:lnTo>
                        <a:pt x="1714" y="194"/>
                      </a:lnTo>
                      <a:lnTo>
                        <a:pt x="1472" y="252"/>
                      </a:lnTo>
                      <a:lnTo>
                        <a:pt x="1236" y="304"/>
                      </a:lnTo>
                      <a:lnTo>
                        <a:pt x="1010" y="352"/>
                      </a:lnTo>
                      <a:lnTo>
                        <a:pt x="792" y="398"/>
                      </a:lnTo>
                      <a:lnTo>
                        <a:pt x="584" y="438"/>
                      </a:lnTo>
                      <a:lnTo>
                        <a:pt x="382" y="474"/>
                      </a:lnTo>
                      <a:lnTo>
                        <a:pt x="188" y="508"/>
                      </a:lnTo>
                      <a:lnTo>
                        <a:pt x="0" y="538"/>
                      </a:lnTo>
                      <a:lnTo>
                        <a:pt x="0" y="538"/>
                      </a:lnTo>
                      <a:lnTo>
                        <a:pt x="130" y="556"/>
                      </a:lnTo>
                      <a:lnTo>
                        <a:pt x="254" y="572"/>
                      </a:lnTo>
                      <a:lnTo>
                        <a:pt x="374" y="586"/>
                      </a:lnTo>
                      <a:lnTo>
                        <a:pt x="492" y="598"/>
                      </a:lnTo>
                      <a:lnTo>
                        <a:pt x="606" y="610"/>
                      </a:lnTo>
                      <a:lnTo>
                        <a:pt x="716" y="618"/>
                      </a:lnTo>
                      <a:lnTo>
                        <a:pt x="822" y="626"/>
                      </a:lnTo>
                      <a:lnTo>
                        <a:pt x="926" y="632"/>
                      </a:lnTo>
                      <a:lnTo>
                        <a:pt x="1028" y="636"/>
                      </a:lnTo>
                      <a:lnTo>
                        <a:pt x="1126" y="638"/>
                      </a:lnTo>
                      <a:lnTo>
                        <a:pt x="1220" y="640"/>
                      </a:lnTo>
                      <a:lnTo>
                        <a:pt x="1312" y="640"/>
                      </a:lnTo>
                      <a:lnTo>
                        <a:pt x="1402" y="638"/>
                      </a:lnTo>
                      <a:lnTo>
                        <a:pt x="1490" y="636"/>
                      </a:lnTo>
                      <a:lnTo>
                        <a:pt x="1574" y="632"/>
                      </a:lnTo>
                      <a:lnTo>
                        <a:pt x="1656" y="626"/>
                      </a:lnTo>
                      <a:lnTo>
                        <a:pt x="1734" y="620"/>
                      </a:lnTo>
                      <a:lnTo>
                        <a:pt x="1812" y="612"/>
                      </a:lnTo>
                      <a:lnTo>
                        <a:pt x="1886" y="602"/>
                      </a:lnTo>
                      <a:lnTo>
                        <a:pt x="1960" y="592"/>
                      </a:lnTo>
                      <a:lnTo>
                        <a:pt x="2030" y="580"/>
                      </a:lnTo>
                      <a:lnTo>
                        <a:pt x="2100" y="568"/>
                      </a:lnTo>
                      <a:lnTo>
                        <a:pt x="2166" y="554"/>
                      </a:lnTo>
                      <a:lnTo>
                        <a:pt x="2232" y="540"/>
                      </a:lnTo>
                      <a:lnTo>
                        <a:pt x="2296" y="524"/>
                      </a:lnTo>
                      <a:lnTo>
                        <a:pt x="2358" y="508"/>
                      </a:lnTo>
                      <a:lnTo>
                        <a:pt x="2418" y="490"/>
                      </a:lnTo>
                      <a:lnTo>
                        <a:pt x="2478" y="472"/>
                      </a:lnTo>
                      <a:lnTo>
                        <a:pt x="2592" y="432"/>
                      </a:lnTo>
                      <a:lnTo>
                        <a:pt x="2702" y="390"/>
                      </a:lnTo>
                      <a:lnTo>
                        <a:pt x="2702" y="390"/>
                      </a:lnTo>
                      <a:lnTo>
                        <a:pt x="2706" y="388"/>
                      </a:lnTo>
                      <a:lnTo>
                        <a:pt x="2706" y="388"/>
                      </a:lnTo>
                      <a:lnTo>
                        <a:pt x="2706" y="0"/>
                      </a:lnTo>
                      <a:lnTo>
                        <a:pt x="2706" y="0"/>
                      </a:lnTo>
                      <a:lnTo>
                        <a:pt x="2700" y="0"/>
                      </a:lnTo>
                      <a:lnTo>
                        <a:pt x="2700" y="0"/>
                      </a:lnTo>
                      <a:close/>
                    </a:path>
                  </a:pathLst>
                </a:custGeom>
                <a:solidFill>
                  <a:schemeClr val="bg2">
                    <a:alpha val="29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8"/>
                <p:cNvSpPr>
                  <a:spLocks/>
                </p:cNvSpPr>
                <p:nvPr/>
              </p:nvSpPr>
              <p:spPr bwMode="hidden">
                <a:xfrm>
                  <a:off x="-309563" y="4318000"/>
                  <a:ext cx="8280401" cy="1209675"/>
                </a:xfrm>
                <a:custGeom>
                  <a:avLst/>
                  <a:gdLst/>
                  <a:ahLst/>
                  <a:cxnLst>
                    <a:cxn ang="0">
                      <a:pos x="5216" y="714"/>
                    </a:cxn>
                    <a:cxn ang="0">
                      <a:pos x="4984" y="686"/>
                    </a:cxn>
                    <a:cxn ang="0">
                      <a:pos x="4478" y="610"/>
                    </a:cxn>
                    <a:cxn ang="0">
                      <a:pos x="3914" y="508"/>
                    </a:cxn>
                    <a:cxn ang="0">
                      <a:pos x="3286" y="374"/>
                    </a:cxn>
                    <a:cxn ang="0">
                      <a:pos x="2946" y="296"/>
                    </a:cxn>
                    <a:cxn ang="0">
                      <a:pos x="2682" y="236"/>
                    </a:cxn>
                    <a:cxn ang="0">
                      <a:pos x="2430" y="184"/>
                    </a:cxn>
                    <a:cxn ang="0">
                      <a:pos x="2190" y="140"/>
                    </a:cxn>
                    <a:cxn ang="0">
                      <a:pos x="1960" y="102"/>
                    </a:cxn>
                    <a:cxn ang="0">
                      <a:pos x="1740" y="72"/>
                    </a:cxn>
                    <a:cxn ang="0">
                      <a:pos x="1334" y="28"/>
                    </a:cxn>
                    <a:cxn ang="0">
                      <a:pos x="970" y="4"/>
                    </a:cxn>
                    <a:cxn ang="0">
                      <a:pos x="644" y="0"/>
                    </a:cxn>
                    <a:cxn ang="0">
                      <a:pos x="358" y="10"/>
                    </a:cxn>
                    <a:cxn ang="0">
                      <a:pos x="110" y="32"/>
                    </a:cxn>
                    <a:cxn ang="0">
                      <a:pos x="0" y="48"/>
                    </a:cxn>
                    <a:cxn ang="0">
                      <a:pos x="314" y="86"/>
                    </a:cxn>
                    <a:cxn ang="0">
                      <a:pos x="652" y="140"/>
                    </a:cxn>
                    <a:cxn ang="0">
                      <a:pos x="1014" y="210"/>
                    </a:cxn>
                    <a:cxn ang="0">
                      <a:pos x="1402" y="296"/>
                    </a:cxn>
                    <a:cxn ang="0">
                      <a:pos x="1756" y="378"/>
                    </a:cxn>
                    <a:cxn ang="0">
                      <a:pos x="2408" y="516"/>
                    </a:cxn>
                    <a:cxn ang="0">
                      <a:pos x="2708" y="572"/>
                    </a:cxn>
                    <a:cxn ang="0">
                      <a:pos x="2992" y="620"/>
                    </a:cxn>
                    <a:cxn ang="0">
                      <a:pos x="3260" y="662"/>
                    </a:cxn>
                    <a:cxn ang="0">
                      <a:pos x="3512" y="694"/>
                    </a:cxn>
                    <a:cxn ang="0">
                      <a:pos x="3750" y="722"/>
                    </a:cxn>
                    <a:cxn ang="0">
                      <a:pos x="3974" y="740"/>
                    </a:cxn>
                    <a:cxn ang="0">
                      <a:pos x="4184" y="754"/>
                    </a:cxn>
                    <a:cxn ang="0">
                      <a:pos x="4384" y="762"/>
                    </a:cxn>
                    <a:cxn ang="0">
                      <a:pos x="4570" y="762"/>
                    </a:cxn>
                    <a:cxn ang="0">
                      <a:pos x="4746" y="758"/>
                    </a:cxn>
                    <a:cxn ang="0">
                      <a:pos x="4912" y="748"/>
                    </a:cxn>
                    <a:cxn ang="0">
                      <a:pos x="5068" y="732"/>
                    </a:cxn>
                    <a:cxn ang="0">
                      <a:pos x="5216" y="714"/>
                    </a:cxn>
                  </a:cxnLst>
                  <a:rect l="0" t="0" r="r" b="b"/>
                  <a:pathLst>
                    <a:path w="5216" h="762">
                      <a:moveTo>
                        <a:pt x="5216" y="714"/>
                      </a:moveTo>
                      <a:lnTo>
                        <a:pt x="5216" y="714"/>
                      </a:lnTo>
                      <a:lnTo>
                        <a:pt x="5102" y="700"/>
                      </a:lnTo>
                      <a:lnTo>
                        <a:pt x="4984" y="686"/>
                      </a:lnTo>
                      <a:lnTo>
                        <a:pt x="4738" y="652"/>
                      </a:lnTo>
                      <a:lnTo>
                        <a:pt x="4478" y="610"/>
                      </a:lnTo>
                      <a:lnTo>
                        <a:pt x="4204" y="564"/>
                      </a:lnTo>
                      <a:lnTo>
                        <a:pt x="3914" y="508"/>
                      </a:lnTo>
                      <a:lnTo>
                        <a:pt x="3608" y="446"/>
                      </a:lnTo>
                      <a:lnTo>
                        <a:pt x="3286" y="374"/>
                      </a:lnTo>
                      <a:lnTo>
                        <a:pt x="2946" y="296"/>
                      </a:lnTo>
                      <a:lnTo>
                        <a:pt x="2946" y="296"/>
                      </a:lnTo>
                      <a:lnTo>
                        <a:pt x="2812" y="266"/>
                      </a:lnTo>
                      <a:lnTo>
                        <a:pt x="2682" y="236"/>
                      </a:lnTo>
                      <a:lnTo>
                        <a:pt x="2556" y="210"/>
                      </a:lnTo>
                      <a:lnTo>
                        <a:pt x="2430" y="184"/>
                      </a:lnTo>
                      <a:lnTo>
                        <a:pt x="2308" y="162"/>
                      </a:lnTo>
                      <a:lnTo>
                        <a:pt x="2190" y="140"/>
                      </a:lnTo>
                      <a:lnTo>
                        <a:pt x="2074" y="120"/>
                      </a:lnTo>
                      <a:lnTo>
                        <a:pt x="1960" y="102"/>
                      </a:lnTo>
                      <a:lnTo>
                        <a:pt x="1850" y="86"/>
                      </a:lnTo>
                      <a:lnTo>
                        <a:pt x="1740" y="72"/>
                      </a:lnTo>
                      <a:lnTo>
                        <a:pt x="1532" y="46"/>
                      </a:lnTo>
                      <a:lnTo>
                        <a:pt x="1334" y="28"/>
                      </a:lnTo>
                      <a:lnTo>
                        <a:pt x="1148" y="14"/>
                      </a:lnTo>
                      <a:lnTo>
                        <a:pt x="970" y="4"/>
                      </a:lnTo>
                      <a:lnTo>
                        <a:pt x="802" y="0"/>
                      </a:lnTo>
                      <a:lnTo>
                        <a:pt x="644" y="0"/>
                      </a:lnTo>
                      <a:lnTo>
                        <a:pt x="496" y="4"/>
                      </a:lnTo>
                      <a:lnTo>
                        <a:pt x="358" y="10"/>
                      </a:lnTo>
                      <a:lnTo>
                        <a:pt x="230" y="20"/>
                      </a:lnTo>
                      <a:lnTo>
                        <a:pt x="110" y="32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154" y="66"/>
                      </a:lnTo>
                      <a:lnTo>
                        <a:pt x="314" y="86"/>
                      </a:lnTo>
                      <a:lnTo>
                        <a:pt x="480" y="112"/>
                      </a:lnTo>
                      <a:lnTo>
                        <a:pt x="652" y="140"/>
                      </a:lnTo>
                      <a:lnTo>
                        <a:pt x="830" y="174"/>
                      </a:lnTo>
                      <a:lnTo>
                        <a:pt x="1014" y="210"/>
                      </a:lnTo>
                      <a:lnTo>
                        <a:pt x="1206" y="250"/>
                      </a:lnTo>
                      <a:lnTo>
                        <a:pt x="1402" y="296"/>
                      </a:lnTo>
                      <a:lnTo>
                        <a:pt x="1402" y="296"/>
                      </a:lnTo>
                      <a:lnTo>
                        <a:pt x="1756" y="378"/>
                      </a:lnTo>
                      <a:lnTo>
                        <a:pt x="2092" y="450"/>
                      </a:lnTo>
                      <a:lnTo>
                        <a:pt x="2408" y="516"/>
                      </a:lnTo>
                      <a:lnTo>
                        <a:pt x="2562" y="544"/>
                      </a:lnTo>
                      <a:lnTo>
                        <a:pt x="2708" y="572"/>
                      </a:lnTo>
                      <a:lnTo>
                        <a:pt x="2852" y="598"/>
                      </a:lnTo>
                      <a:lnTo>
                        <a:pt x="2992" y="620"/>
                      </a:lnTo>
                      <a:lnTo>
                        <a:pt x="3128" y="642"/>
                      </a:lnTo>
                      <a:lnTo>
                        <a:pt x="3260" y="662"/>
                      </a:lnTo>
                      <a:lnTo>
                        <a:pt x="3388" y="678"/>
                      </a:lnTo>
                      <a:lnTo>
                        <a:pt x="3512" y="694"/>
                      </a:lnTo>
                      <a:lnTo>
                        <a:pt x="3632" y="708"/>
                      </a:lnTo>
                      <a:lnTo>
                        <a:pt x="3750" y="722"/>
                      </a:lnTo>
                      <a:lnTo>
                        <a:pt x="3864" y="732"/>
                      </a:lnTo>
                      <a:lnTo>
                        <a:pt x="3974" y="740"/>
                      </a:lnTo>
                      <a:lnTo>
                        <a:pt x="4080" y="748"/>
                      </a:lnTo>
                      <a:lnTo>
                        <a:pt x="4184" y="754"/>
                      </a:lnTo>
                      <a:lnTo>
                        <a:pt x="4286" y="758"/>
                      </a:lnTo>
                      <a:lnTo>
                        <a:pt x="4384" y="762"/>
                      </a:lnTo>
                      <a:lnTo>
                        <a:pt x="4478" y="762"/>
                      </a:lnTo>
                      <a:lnTo>
                        <a:pt x="4570" y="762"/>
                      </a:lnTo>
                      <a:lnTo>
                        <a:pt x="4660" y="760"/>
                      </a:lnTo>
                      <a:lnTo>
                        <a:pt x="4746" y="758"/>
                      </a:lnTo>
                      <a:lnTo>
                        <a:pt x="4830" y="754"/>
                      </a:lnTo>
                      <a:lnTo>
                        <a:pt x="4912" y="748"/>
                      </a:lnTo>
                      <a:lnTo>
                        <a:pt x="4992" y="740"/>
                      </a:lnTo>
                      <a:lnTo>
                        <a:pt x="5068" y="732"/>
                      </a:lnTo>
                      <a:lnTo>
                        <a:pt x="5144" y="724"/>
                      </a:lnTo>
                      <a:lnTo>
                        <a:pt x="5216" y="714"/>
                      </a:lnTo>
                      <a:lnTo>
                        <a:pt x="5216" y="714"/>
                      </a:lnTo>
                      <a:close/>
                    </a:path>
                  </a:pathLst>
                </a:custGeom>
                <a:solidFill>
                  <a:schemeClr val="bg2">
                    <a:alpha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hidden">
                <a:xfrm>
                  <a:off x="3175" y="4335463"/>
                  <a:ext cx="8166100" cy="1101725"/>
                </a:xfrm>
                <a:custGeom>
                  <a:avLst/>
                  <a:gdLst/>
                  <a:ahLst/>
                  <a:cxnLst>
                    <a:cxn ang="0">
                      <a:pos x="0" y="70"/>
                    </a:cxn>
                    <a:cxn ang="0">
                      <a:pos x="0" y="70"/>
                    </a:cxn>
                    <a:cxn ang="0">
                      <a:pos x="18" y="66"/>
                    </a:cxn>
                    <a:cxn ang="0">
                      <a:pos x="72" y="56"/>
                    </a:cxn>
                    <a:cxn ang="0">
                      <a:pos x="164" y="42"/>
                    </a:cxn>
                    <a:cxn ang="0">
                      <a:pos x="224" y="34"/>
                    </a:cxn>
                    <a:cxn ang="0">
                      <a:pos x="294" y="26"/>
                    </a:cxn>
                    <a:cxn ang="0">
                      <a:pos x="372" y="20"/>
                    </a:cxn>
                    <a:cxn ang="0">
                      <a:pos x="462" y="14"/>
                    </a:cxn>
                    <a:cxn ang="0">
                      <a:pos x="560" y="8"/>
                    </a:cxn>
                    <a:cxn ang="0">
                      <a:pos x="670" y="4"/>
                    </a:cxn>
                    <a:cxn ang="0">
                      <a:pos x="790" y="2"/>
                    </a:cxn>
                    <a:cxn ang="0">
                      <a:pos x="920" y="0"/>
                    </a:cxn>
                    <a:cxn ang="0">
                      <a:pos x="1060" y="2"/>
                    </a:cxn>
                    <a:cxn ang="0">
                      <a:pos x="1210" y="6"/>
                    </a:cxn>
                    <a:cxn ang="0">
                      <a:pos x="1372" y="14"/>
                    </a:cxn>
                    <a:cxn ang="0">
                      <a:pos x="1544" y="24"/>
                    </a:cxn>
                    <a:cxn ang="0">
                      <a:pos x="1726" y="40"/>
                    </a:cxn>
                    <a:cxn ang="0">
                      <a:pos x="1920" y="58"/>
                    </a:cxn>
                    <a:cxn ang="0">
                      <a:pos x="2126" y="80"/>
                    </a:cxn>
                    <a:cxn ang="0">
                      <a:pos x="2342" y="106"/>
                    </a:cxn>
                    <a:cxn ang="0">
                      <a:pos x="2570" y="138"/>
                    </a:cxn>
                    <a:cxn ang="0">
                      <a:pos x="2808" y="174"/>
                    </a:cxn>
                    <a:cxn ang="0">
                      <a:pos x="3058" y="216"/>
                    </a:cxn>
                    <a:cxn ang="0">
                      <a:pos x="3320" y="266"/>
                    </a:cxn>
                    <a:cxn ang="0">
                      <a:pos x="3594" y="320"/>
                    </a:cxn>
                    <a:cxn ang="0">
                      <a:pos x="3880" y="380"/>
                    </a:cxn>
                    <a:cxn ang="0">
                      <a:pos x="4178" y="448"/>
                    </a:cxn>
                    <a:cxn ang="0">
                      <a:pos x="4488" y="522"/>
                    </a:cxn>
                    <a:cxn ang="0">
                      <a:pos x="4810" y="604"/>
                    </a:cxn>
                    <a:cxn ang="0">
                      <a:pos x="5144" y="694"/>
                    </a:cxn>
                  </a:cxnLst>
                  <a:rect l="0" t="0" r="r" b="b"/>
                  <a:pathLst>
                    <a:path w="5144" h="694">
                      <a:moveTo>
                        <a:pt x="0" y="70"/>
                      </a:moveTo>
                      <a:lnTo>
                        <a:pt x="0" y="70"/>
                      </a:lnTo>
                      <a:lnTo>
                        <a:pt x="18" y="66"/>
                      </a:lnTo>
                      <a:lnTo>
                        <a:pt x="72" y="56"/>
                      </a:lnTo>
                      <a:lnTo>
                        <a:pt x="164" y="42"/>
                      </a:lnTo>
                      <a:lnTo>
                        <a:pt x="224" y="34"/>
                      </a:lnTo>
                      <a:lnTo>
                        <a:pt x="294" y="26"/>
                      </a:lnTo>
                      <a:lnTo>
                        <a:pt x="372" y="20"/>
                      </a:lnTo>
                      <a:lnTo>
                        <a:pt x="462" y="14"/>
                      </a:lnTo>
                      <a:lnTo>
                        <a:pt x="560" y="8"/>
                      </a:lnTo>
                      <a:lnTo>
                        <a:pt x="670" y="4"/>
                      </a:lnTo>
                      <a:lnTo>
                        <a:pt x="790" y="2"/>
                      </a:lnTo>
                      <a:lnTo>
                        <a:pt x="920" y="0"/>
                      </a:lnTo>
                      <a:lnTo>
                        <a:pt x="1060" y="2"/>
                      </a:lnTo>
                      <a:lnTo>
                        <a:pt x="1210" y="6"/>
                      </a:lnTo>
                      <a:lnTo>
                        <a:pt x="1372" y="14"/>
                      </a:lnTo>
                      <a:lnTo>
                        <a:pt x="1544" y="24"/>
                      </a:lnTo>
                      <a:lnTo>
                        <a:pt x="1726" y="40"/>
                      </a:lnTo>
                      <a:lnTo>
                        <a:pt x="1920" y="58"/>
                      </a:lnTo>
                      <a:lnTo>
                        <a:pt x="2126" y="80"/>
                      </a:lnTo>
                      <a:lnTo>
                        <a:pt x="2342" y="106"/>
                      </a:lnTo>
                      <a:lnTo>
                        <a:pt x="2570" y="138"/>
                      </a:lnTo>
                      <a:lnTo>
                        <a:pt x="2808" y="174"/>
                      </a:lnTo>
                      <a:lnTo>
                        <a:pt x="3058" y="216"/>
                      </a:lnTo>
                      <a:lnTo>
                        <a:pt x="3320" y="266"/>
                      </a:lnTo>
                      <a:lnTo>
                        <a:pt x="3594" y="320"/>
                      </a:lnTo>
                      <a:lnTo>
                        <a:pt x="3880" y="380"/>
                      </a:lnTo>
                      <a:lnTo>
                        <a:pt x="4178" y="448"/>
                      </a:lnTo>
                      <a:lnTo>
                        <a:pt x="4488" y="522"/>
                      </a:lnTo>
                      <a:lnTo>
                        <a:pt x="4810" y="604"/>
                      </a:lnTo>
                      <a:lnTo>
                        <a:pt x="5144" y="694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hidden">
                <a:xfrm>
                  <a:off x="4156075" y="4316413"/>
                  <a:ext cx="4940300" cy="927100"/>
                </a:xfrm>
                <a:custGeom>
                  <a:avLst/>
                  <a:gdLst/>
                  <a:ahLst/>
                  <a:cxnLst>
                    <a:cxn ang="0">
                      <a:pos x="0" y="584"/>
                    </a:cxn>
                    <a:cxn ang="0">
                      <a:pos x="0" y="584"/>
                    </a:cxn>
                    <a:cxn ang="0">
                      <a:pos x="90" y="560"/>
                    </a:cxn>
                    <a:cxn ang="0">
                      <a:pos x="336" y="498"/>
                    </a:cxn>
                    <a:cxn ang="0">
                      <a:pos x="506" y="456"/>
                    </a:cxn>
                    <a:cxn ang="0">
                      <a:pos x="702" y="410"/>
                    </a:cxn>
                    <a:cxn ang="0">
                      <a:pos x="920" y="360"/>
                    </a:cxn>
                    <a:cxn ang="0">
                      <a:pos x="1154" y="306"/>
                    </a:cxn>
                    <a:cxn ang="0">
                      <a:pos x="1402" y="254"/>
                    </a:cxn>
                    <a:cxn ang="0">
                      <a:pos x="1656" y="202"/>
                    </a:cxn>
                    <a:cxn ang="0">
                      <a:pos x="1916" y="154"/>
                    </a:cxn>
                    <a:cxn ang="0">
                      <a:pos x="2174" y="108"/>
                    </a:cxn>
                    <a:cxn ang="0">
                      <a:pos x="2302" y="88"/>
                    </a:cxn>
                    <a:cxn ang="0">
                      <a:pos x="2426" y="68"/>
                    </a:cxn>
                    <a:cxn ang="0">
                      <a:pos x="2550" y="52"/>
                    </a:cxn>
                    <a:cxn ang="0">
                      <a:pos x="2670" y="36"/>
                    </a:cxn>
                    <a:cxn ang="0">
                      <a:pos x="2788" y="24"/>
                    </a:cxn>
                    <a:cxn ang="0">
                      <a:pos x="2900" y="14"/>
                    </a:cxn>
                    <a:cxn ang="0">
                      <a:pos x="3008" y="6"/>
                    </a:cxn>
                    <a:cxn ang="0">
                      <a:pos x="3112" y="0"/>
                    </a:cxn>
                  </a:cxnLst>
                  <a:rect l="0" t="0" r="r" b="b"/>
                  <a:pathLst>
                    <a:path w="3112" h="584">
                      <a:moveTo>
                        <a:pt x="0" y="584"/>
                      </a:moveTo>
                      <a:lnTo>
                        <a:pt x="0" y="584"/>
                      </a:lnTo>
                      <a:lnTo>
                        <a:pt x="90" y="560"/>
                      </a:lnTo>
                      <a:lnTo>
                        <a:pt x="336" y="498"/>
                      </a:lnTo>
                      <a:lnTo>
                        <a:pt x="506" y="456"/>
                      </a:lnTo>
                      <a:lnTo>
                        <a:pt x="702" y="410"/>
                      </a:lnTo>
                      <a:lnTo>
                        <a:pt x="920" y="360"/>
                      </a:lnTo>
                      <a:lnTo>
                        <a:pt x="1154" y="306"/>
                      </a:lnTo>
                      <a:lnTo>
                        <a:pt x="1402" y="254"/>
                      </a:lnTo>
                      <a:lnTo>
                        <a:pt x="1656" y="202"/>
                      </a:lnTo>
                      <a:lnTo>
                        <a:pt x="1916" y="154"/>
                      </a:lnTo>
                      <a:lnTo>
                        <a:pt x="2174" y="108"/>
                      </a:lnTo>
                      <a:lnTo>
                        <a:pt x="2302" y="88"/>
                      </a:lnTo>
                      <a:lnTo>
                        <a:pt x="2426" y="68"/>
                      </a:lnTo>
                      <a:lnTo>
                        <a:pt x="2550" y="52"/>
                      </a:lnTo>
                      <a:lnTo>
                        <a:pt x="2670" y="36"/>
                      </a:lnTo>
                      <a:lnTo>
                        <a:pt x="2788" y="24"/>
                      </a:lnTo>
                      <a:lnTo>
                        <a:pt x="2900" y="14"/>
                      </a:lnTo>
                      <a:lnTo>
                        <a:pt x="3008" y="6"/>
                      </a:lnTo>
                      <a:lnTo>
                        <a:pt x="3112" y="0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 useBgFill="1">
              <p:nvSpPr>
                <p:cNvPr id="25" name="Freeform 10"/>
                <p:cNvSpPr>
                  <a:spLocks/>
                </p:cNvSpPr>
                <p:nvPr/>
              </p:nvSpPr>
              <p:spPr bwMode="hidden">
                <a:xfrm>
                  <a:off x="-3905251" y="4294188"/>
                  <a:ext cx="13027839" cy="1892300"/>
                </a:xfrm>
                <a:custGeom>
                  <a:avLst/>
                  <a:gdLst/>
                  <a:ahLst/>
                  <a:cxnLst>
                    <a:cxn ang="0">
                      <a:pos x="8192" y="512"/>
                    </a:cxn>
                    <a:cxn ang="0">
                      <a:pos x="8040" y="570"/>
                    </a:cxn>
                    <a:cxn ang="0">
                      <a:pos x="7878" y="620"/>
                    </a:cxn>
                    <a:cxn ang="0">
                      <a:pos x="7706" y="666"/>
                    </a:cxn>
                    <a:cxn ang="0">
                      <a:pos x="7522" y="702"/>
                    </a:cxn>
                    <a:cxn ang="0">
                      <a:pos x="7322" y="730"/>
                    </a:cxn>
                    <a:cxn ang="0">
                      <a:pos x="7106" y="750"/>
                    </a:cxn>
                    <a:cxn ang="0">
                      <a:pos x="6872" y="762"/>
                    </a:cxn>
                    <a:cxn ang="0">
                      <a:pos x="6618" y="760"/>
                    </a:cxn>
                    <a:cxn ang="0">
                      <a:pos x="6342" y="750"/>
                    </a:cxn>
                    <a:cxn ang="0">
                      <a:pos x="6042" y="726"/>
                    </a:cxn>
                    <a:cxn ang="0">
                      <a:pos x="5716" y="690"/>
                    </a:cxn>
                    <a:cxn ang="0">
                      <a:pos x="5364" y="642"/>
                    </a:cxn>
                    <a:cxn ang="0">
                      <a:pos x="4982" y="578"/>
                    </a:cxn>
                    <a:cxn ang="0">
                      <a:pos x="4568" y="500"/>
                    </a:cxn>
                    <a:cxn ang="0">
                      <a:pos x="4122" y="406"/>
                    </a:cxn>
                    <a:cxn ang="0">
                      <a:pos x="3640" y="296"/>
                    </a:cxn>
                    <a:cxn ang="0">
                      <a:pos x="3396" y="240"/>
                    </a:cxn>
                    <a:cxn ang="0">
                      <a:pos x="2934" y="148"/>
                    </a:cxn>
                    <a:cxn ang="0">
                      <a:pos x="2512" y="82"/>
                    </a:cxn>
                    <a:cxn ang="0">
                      <a:pos x="2126" y="36"/>
                    </a:cxn>
                    <a:cxn ang="0">
                      <a:pos x="1776" y="10"/>
                    </a:cxn>
                    <a:cxn ang="0">
                      <a:pos x="1462" y="0"/>
                    </a:cxn>
                    <a:cxn ang="0">
                      <a:pos x="1182" y="4"/>
                    </a:cxn>
                    <a:cxn ang="0">
                      <a:pos x="934" y="20"/>
                    </a:cxn>
                    <a:cxn ang="0">
                      <a:pos x="716" y="44"/>
                    </a:cxn>
                    <a:cxn ang="0">
                      <a:pos x="530" y="74"/>
                    </a:cxn>
                    <a:cxn ang="0">
                      <a:pos x="374" y="108"/>
                    </a:cxn>
                    <a:cxn ang="0">
                      <a:pos x="248" y="144"/>
                    </a:cxn>
                    <a:cxn ang="0">
                      <a:pos x="148" y="176"/>
                    </a:cxn>
                    <a:cxn ang="0">
                      <a:pos x="48" y="216"/>
                    </a:cxn>
                    <a:cxn ang="0">
                      <a:pos x="0" y="240"/>
                    </a:cxn>
                    <a:cxn ang="0">
                      <a:pos x="8192" y="1192"/>
                    </a:cxn>
                    <a:cxn ang="0">
                      <a:pos x="8196" y="1186"/>
                    </a:cxn>
                    <a:cxn ang="0">
                      <a:pos x="8196" y="510"/>
                    </a:cxn>
                    <a:cxn ang="0">
                      <a:pos x="8192" y="512"/>
                    </a:cxn>
                  </a:cxnLst>
                  <a:rect l="0" t="0" r="r" b="b"/>
                  <a:pathLst>
                    <a:path w="8196" h="1192">
                      <a:moveTo>
                        <a:pt x="8192" y="512"/>
                      </a:moveTo>
                      <a:lnTo>
                        <a:pt x="8192" y="512"/>
                      </a:lnTo>
                      <a:lnTo>
                        <a:pt x="8116" y="542"/>
                      </a:lnTo>
                      <a:lnTo>
                        <a:pt x="8040" y="570"/>
                      </a:lnTo>
                      <a:lnTo>
                        <a:pt x="7960" y="596"/>
                      </a:lnTo>
                      <a:lnTo>
                        <a:pt x="7878" y="620"/>
                      </a:lnTo>
                      <a:lnTo>
                        <a:pt x="7794" y="644"/>
                      </a:lnTo>
                      <a:lnTo>
                        <a:pt x="7706" y="666"/>
                      </a:lnTo>
                      <a:lnTo>
                        <a:pt x="7616" y="684"/>
                      </a:lnTo>
                      <a:lnTo>
                        <a:pt x="7522" y="702"/>
                      </a:lnTo>
                      <a:lnTo>
                        <a:pt x="7424" y="718"/>
                      </a:lnTo>
                      <a:lnTo>
                        <a:pt x="7322" y="730"/>
                      </a:lnTo>
                      <a:lnTo>
                        <a:pt x="7216" y="742"/>
                      </a:lnTo>
                      <a:lnTo>
                        <a:pt x="7106" y="750"/>
                      </a:lnTo>
                      <a:lnTo>
                        <a:pt x="6992" y="758"/>
                      </a:lnTo>
                      <a:lnTo>
                        <a:pt x="6872" y="762"/>
                      </a:lnTo>
                      <a:lnTo>
                        <a:pt x="6748" y="762"/>
                      </a:lnTo>
                      <a:lnTo>
                        <a:pt x="6618" y="760"/>
                      </a:lnTo>
                      <a:lnTo>
                        <a:pt x="6482" y="756"/>
                      </a:lnTo>
                      <a:lnTo>
                        <a:pt x="6342" y="750"/>
                      </a:lnTo>
                      <a:lnTo>
                        <a:pt x="6196" y="740"/>
                      </a:lnTo>
                      <a:lnTo>
                        <a:pt x="6042" y="726"/>
                      </a:lnTo>
                      <a:lnTo>
                        <a:pt x="5882" y="710"/>
                      </a:lnTo>
                      <a:lnTo>
                        <a:pt x="5716" y="690"/>
                      </a:lnTo>
                      <a:lnTo>
                        <a:pt x="5544" y="668"/>
                      </a:lnTo>
                      <a:lnTo>
                        <a:pt x="5364" y="642"/>
                      </a:lnTo>
                      <a:lnTo>
                        <a:pt x="5176" y="612"/>
                      </a:lnTo>
                      <a:lnTo>
                        <a:pt x="4982" y="578"/>
                      </a:lnTo>
                      <a:lnTo>
                        <a:pt x="4778" y="540"/>
                      </a:lnTo>
                      <a:lnTo>
                        <a:pt x="4568" y="500"/>
                      </a:lnTo>
                      <a:lnTo>
                        <a:pt x="4348" y="454"/>
                      </a:lnTo>
                      <a:lnTo>
                        <a:pt x="4122" y="406"/>
                      </a:lnTo>
                      <a:lnTo>
                        <a:pt x="3886" y="354"/>
                      </a:lnTo>
                      <a:lnTo>
                        <a:pt x="3640" y="296"/>
                      </a:lnTo>
                      <a:lnTo>
                        <a:pt x="3640" y="296"/>
                      </a:lnTo>
                      <a:lnTo>
                        <a:pt x="3396" y="240"/>
                      </a:lnTo>
                      <a:lnTo>
                        <a:pt x="3160" y="192"/>
                      </a:lnTo>
                      <a:lnTo>
                        <a:pt x="2934" y="148"/>
                      </a:lnTo>
                      <a:lnTo>
                        <a:pt x="2718" y="112"/>
                      </a:lnTo>
                      <a:lnTo>
                        <a:pt x="2512" y="82"/>
                      </a:lnTo>
                      <a:lnTo>
                        <a:pt x="2314" y="56"/>
                      </a:lnTo>
                      <a:lnTo>
                        <a:pt x="2126" y="36"/>
                      </a:lnTo>
                      <a:lnTo>
                        <a:pt x="1948" y="20"/>
                      </a:lnTo>
                      <a:lnTo>
                        <a:pt x="1776" y="10"/>
                      </a:lnTo>
                      <a:lnTo>
                        <a:pt x="1616" y="2"/>
                      </a:lnTo>
                      <a:lnTo>
                        <a:pt x="1462" y="0"/>
                      </a:lnTo>
                      <a:lnTo>
                        <a:pt x="1318" y="0"/>
                      </a:lnTo>
                      <a:lnTo>
                        <a:pt x="1182" y="4"/>
                      </a:lnTo>
                      <a:lnTo>
                        <a:pt x="1054" y="10"/>
                      </a:lnTo>
                      <a:lnTo>
                        <a:pt x="934" y="20"/>
                      </a:lnTo>
                      <a:lnTo>
                        <a:pt x="822" y="30"/>
                      </a:lnTo>
                      <a:lnTo>
                        <a:pt x="716" y="44"/>
                      </a:lnTo>
                      <a:lnTo>
                        <a:pt x="620" y="58"/>
                      </a:lnTo>
                      <a:lnTo>
                        <a:pt x="530" y="74"/>
                      </a:lnTo>
                      <a:lnTo>
                        <a:pt x="450" y="92"/>
                      </a:lnTo>
                      <a:lnTo>
                        <a:pt x="374" y="108"/>
                      </a:lnTo>
                      <a:lnTo>
                        <a:pt x="308" y="126"/>
                      </a:lnTo>
                      <a:lnTo>
                        <a:pt x="248" y="144"/>
                      </a:lnTo>
                      <a:lnTo>
                        <a:pt x="194" y="160"/>
                      </a:lnTo>
                      <a:lnTo>
                        <a:pt x="148" y="176"/>
                      </a:lnTo>
                      <a:lnTo>
                        <a:pt x="108" y="192"/>
                      </a:lnTo>
                      <a:lnTo>
                        <a:pt x="48" y="216"/>
                      </a:lnTo>
                      <a:lnTo>
                        <a:pt x="12" y="234"/>
                      </a:lnTo>
                      <a:lnTo>
                        <a:pt x="0" y="240"/>
                      </a:lnTo>
                      <a:lnTo>
                        <a:pt x="0" y="1192"/>
                      </a:lnTo>
                      <a:lnTo>
                        <a:pt x="8192" y="1192"/>
                      </a:lnTo>
                      <a:lnTo>
                        <a:pt x="8192" y="1192"/>
                      </a:lnTo>
                      <a:lnTo>
                        <a:pt x="8196" y="1186"/>
                      </a:lnTo>
                      <a:lnTo>
                        <a:pt x="8196" y="1186"/>
                      </a:lnTo>
                      <a:lnTo>
                        <a:pt x="8196" y="510"/>
                      </a:lnTo>
                      <a:lnTo>
                        <a:pt x="8196" y="510"/>
                      </a:lnTo>
                      <a:lnTo>
                        <a:pt x="8192" y="512"/>
                      </a:lnTo>
                      <a:lnTo>
                        <a:pt x="8192" y="512"/>
                      </a:lnTo>
                      <a:close/>
                    </a:path>
                  </a:pathLst>
                </a:custGeom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5887738" y="6077310"/>
              <a:ext cx="2667273" cy="656624"/>
              <a:chOff x="7044180" y="161655"/>
              <a:chExt cx="2783031" cy="8010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044180" y="247762"/>
                <a:ext cx="2783031" cy="65147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Stop">
                  <a:avLst/>
                </a:prstTxWarp>
                <a:spAutoFit/>
              </a:bodyPr>
              <a:lstStyle/>
              <a:p>
                <a:pPr algn="ctr"/>
                <a:r>
                  <a:rPr lang="en-US" altLang="zh-TW" sz="5400" b="1" cap="none" spc="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SC    PE</a:t>
                </a:r>
                <a:endParaRPr lang="zh-TW" alt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017363" y="161655"/>
                <a:ext cx="796996" cy="8010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8421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1" r:id="rId1"/>
    <p:sldLayoutId id="2147484882" r:id="rId2"/>
    <p:sldLayoutId id="2147484883" r:id="rId3"/>
    <p:sldLayoutId id="2147484884" r:id="rId4"/>
    <p:sldLayoutId id="2147484885" r:id="rId5"/>
    <p:sldLayoutId id="2147484886" r:id="rId6"/>
    <p:sldLayoutId id="2147484887" r:id="rId7"/>
    <p:sldLayoutId id="2147484888" r:id="rId8"/>
    <p:sldLayoutId id="2147484889" r:id="rId9"/>
    <p:sldLayoutId id="2147484890" r:id="rId10"/>
    <p:sldLayoutId id="214748489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67557"/>
            <a:ext cx="7772400" cy="2132894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Introduction to Programming(II)</a:t>
            </a:r>
            <a:br>
              <a:rPr kumimoji="1" lang="en-US" altLang="zh-TW" dirty="0" smtClean="0"/>
            </a:br>
            <a:r>
              <a:rPr kumimoji="1" lang="en-US" altLang="zh-TW" dirty="0" smtClean="0"/>
              <a:t>Week 09: C++ </a:t>
            </a:r>
            <a:r>
              <a:rPr kumimoji="1" lang="en-US" altLang="zh-TW" smtClean="0"/>
              <a:t>Operator Overloading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李哲榮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36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string class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9421" y="1485300"/>
            <a:ext cx="860515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s1("happy" );string s2(" birthday");</a:t>
            </a: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cout &lt;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"\n The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results of comparing s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1:"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“\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ns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2==s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yields ”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(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s2==s1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“true” : "false")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“\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ns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2!=s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yields ”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(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s2!=s1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“true” : "false")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“\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ns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&gt;s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yields "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(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&gt;s1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“true” : "false") 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 "\ns2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yields "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(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&lt;s1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“true” : "false")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 "\ns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2&gt;=s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yields "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(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s2&gt;=s1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“true” : "false")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 "\ns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2&lt;=s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yields "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(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s2&lt;=s1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“true” : "false")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3673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Class string’s overloaded </a:t>
            </a:r>
            <a:r>
              <a:rPr lang="en-US" altLang="zh-TW" dirty="0">
                <a:solidFill>
                  <a:srgbClr val="FF0000"/>
                </a:solidFill>
              </a:rPr>
              <a:t>equality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relational operators </a:t>
            </a:r>
            <a:r>
              <a:rPr lang="en-US" altLang="zh-TW" dirty="0"/>
              <a:t>perform lexicographical comparisons (i.e., like a dictionary ordering) using the numerical values of the characters in each string</a:t>
            </a:r>
            <a:r>
              <a:rPr lang="en-US" altLang="zh-TW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altLang="zh-TW" dirty="0" smtClean="0"/>
              <a:t>Recall that in C, you need to call the function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(s1, s2)</a:t>
            </a:r>
            <a:r>
              <a:rPr lang="en-US" altLang="zh-TW" dirty="0"/>
              <a:t> </a:t>
            </a:r>
            <a:r>
              <a:rPr lang="en-US" altLang="zh-TW" dirty="0" smtClean="0"/>
              <a:t>to get the comparison result. 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Which one is better? Why?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 overloading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315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An operator is overloaded by writing a </a:t>
            </a:r>
            <a:r>
              <a:rPr lang="en-US" altLang="zh-TW" dirty="0">
                <a:solidFill>
                  <a:srgbClr val="FF0000"/>
                </a:solidFill>
              </a:rPr>
              <a:t>non-static member function </a:t>
            </a:r>
            <a:r>
              <a:rPr lang="en-US" altLang="zh-TW" dirty="0"/>
              <a:t>definition or </a:t>
            </a:r>
            <a:r>
              <a:rPr lang="en-US" altLang="zh-TW" dirty="0">
                <a:solidFill>
                  <a:srgbClr val="FF0000"/>
                </a:solidFill>
              </a:rPr>
              <a:t>non-member function</a:t>
            </a:r>
            <a:r>
              <a:rPr lang="en-US" altLang="zh-TW" dirty="0"/>
              <a:t> </a:t>
            </a:r>
            <a:r>
              <a:rPr lang="en-US" altLang="zh-TW" dirty="0" smtClean="0"/>
              <a:t>definition</a:t>
            </a:r>
          </a:p>
          <a:p>
            <a:pPr>
              <a:lnSpc>
                <a:spcPct val="90000"/>
              </a:lnSpc>
            </a:pPr>
            <a:r>
              <a:rPr lang="en-US" altLang="zh-TW" dirty="0" smtClean="0"/>
              <a:t>The </a:t>
            </a:r>
            <a:r>
              <a:rPr lang="en-US" altLang="zh-TW" dirty="0"/>
              <a:t>function name starts with the keyword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altLang="zh-TW" dirty="0"/>
              <a:t> followed by the </a:t>
            </a:r>
            <a:r>
              <a:rPr lang="en-US" altLang="zh-TW" dirty="0">
                <a:solidFill>
                  <a:srgbClr val="FF0000"/>
                </a:solidFill>
              </a:rPr>
              <a:t>symbol</a:t>
            </a:r>
            <a:r>
              <a:rPr lang="en-US" altLang="zh-TW" dirty="0"/>
              <a:t> for the </a:t>
            </a:r>
            <a:r>
              <a:rPr lang="en-US" altLang="zh-TW" dirty="0">
                <a:solidFill>
                  <a:srgbClr val="FF0000"/>
                </a:solidFill>
              </a:rPr>
              <a:t>operator</a:t>
            </a:r>
            <a:r>
              <a:rPr lang="en-US" altLang="zh-TW" dirty="0"/>
              <a:t> being overloaded.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For example, the function name </a:t>
            </a:r>
            <a:r>
              <a:rPr lang="en-US" altLang="zh-TW" dirty="0">
                <a:solidFill>
                  <a:srgbClr val="FF0000"/>
                </a:solidFill>
              </a:rPr>
              <a:t>operator+</a:t>
            </a:r>
            <a:r>
              <a:rPr lang="en-US" altLang="zh-TW" dirty="0"/>
              <a:t> would be used to overload the addition operator (+) for use with objects of a particular class (or </a:t>
            </a:r>
            <a:r>
              <a:rPr lang="en-US" altLang="zh-TW" dirty="0" err="1"/>
              <a:t>enum</a:t>
            </a:r>
            <a:r>
              <a:rPr lang="en-US" altLang="zh-TW" dirty="0"/>
              <a:t>).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 overloading functions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042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28600" y="1583871"/>
            <a:ext cx="8686800" cy="4914900"/>
          </a:xfrm>
        </p:spPr>
        <p:txBody>
          <a:bodyPr>
            <a:noAutofit/>
          </a:bodyPr>
          <a:lstStyle/>
          <a:p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precedence</a:t>
            </a:r>
            <a:r>
              <a:rPr lang="en-US" altLang="zh-TW" dirty="0"/>
              <a:t> </a:t>
            </a:r>
            <a:r>
              <a:rPr lang="en-US" altLang="zh-TW" dirty="0" smtClean="0"/>
              <a:t>and </a:t>
            </a:r>
            <a:r>
              <a:rPr lang="en-US" altLang="zh-TW" dirty="0" smtClean="0">
                <a:solidFill>
                  <a:srgbClr val="FF0000"/>
                </a:solidFill>
              </a:rPr>
              <a:t>associativity</a:t>
            </a:r>
            <a:r>
              <a:rPr lang="en-US" altLang="zh-TW" dirty="0" smtClean="0"/>
              <a:t> of </a:t>
            </a:r>
            <a:r>
              <a:rPr lang="en-US" altLang="zh-TW" dirty="0"/>
              <a:t>an operator cannot be changed by overloading. </a:t>
            </a:r>
            <a:endParaRPr lang="en-US" altLang="zh-TW" dirty="0" smtClean="0"/>
          </a:p>
          <a:p>
            <a:r>
              <a:rPr lang="en-US" altLang="zh-TW" dirty="0" smtClean="0"/>
              <a:t>Cannot </a:t>
            </a:r>
            <a:r>
              <a:rPr lang="en-US" altLang="zh-TW" dirty="0"/>
              <a:t>create new operators. Related operators, like + and +=, must be overloaded separately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lang="en-US" altLang="zh-TW" dirty="0" smtClean="0"/>
              <a:t>You </a:t>
            </a:r>
            <a:r>
              <a:rPr lang="en-US" altLang="zh-TW" dirty="0"/>
              <a:t>cannot change the “</a:t>
            </a:r>
            <a:r>
              <a:rPr lang="en-US" altLang="zh-TW" dirty="0" err="1"/>
              <a:t>arity</a:t>
            </a:r>
            <a:r>
              <a:rPr lang="en-US" altLang="zh-TW" dirty="0"/>
              <a:t>” of an operator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overloaded </a:t>
            </a:r>
            <a:r>
              <a:rPr lang="en-US" altLang="zh-TW" dirty="0">
                <a:solidFill>
                  <a:srgbClr val="FF0000"/>
                </a:solidFill>
              </a:rPr>
              <a:t>unary</a:t>
            </a:r>
            <a:r>
              <a:rPr lang="en-US" altLang="zh-TW" dirty="0"/>
              <a:t> operators remain unary operators; overloaded </a:t>
            </a:r>
            <a:r>
              <a:rPr lang="en-US" altLang="zh-TW" dirty="0">
                <a:solidFill>
                  <a:srgbClr val="FF0000"/>
                </a:solidFill>
              </a:rPr>
              <a:t>binary</a:t>
            </a:r>
            <a:r>
              <a:rPr lang="en-US" altLang="zh-TW" dirty="0"/>
              <a:t> operators remain binary operators. </a:t>
            </a:r>
            <a:r>
              <a:rPr lang="en-US" altLang="zh-TW" dirty="0" smtClean="0"/>
              <a:t>Operators </a:t>
            </a:r>
            <a:r>
              <a:rPr lang="en-US" altLang="zh-TW" dirty="0"/>
              <a:t>&amp;, *, + and - all have both unary and binary versions; these unary and binary versions can be separately overloaded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Rules of operator overloading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963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Binary operator: + and –</a:t>
            </a:r>
          </a:p>
          <a:p>
            <a:r>
              <a:rPr lang="en-US" altLang="zh-TW" dirty="0" smtClean="0"/>
              <a:t>Unitary operator: - (negative)</a:t>
            </a:r>
          </a:p>
          <a:p>
            <a:r>
              <a:rPr lang="en-US" altLang="zh-TW" dirty="0" smtClean="0"/>
              <a:t>Assignment operator: =</a:t>
            </a:r>
          </a:p>
          <a:p>
            <a:r>
              <a:rPr lang="en-US" altLang="zh-TW" dirty="0" smtClean="0"/>
              <a:t>Increment operator: ++ (prefix and postfix)</a:t>
            </a:r>
          </a:p>
          <a:p>
            <a:r>
              <a:rPr lang="en-US" altLang="zh-TW" dirty="0"/>
              <a:t>Array subscript </a:t>
            </a:r>
            <a:r>
              <a:rPr lang="en-US" altLang="zh-TW" dirty="0" smtClean="0"/>
              <a:t>operator: [] (left hand side and right hand side)</a:t>
            </a:r>
          </a:p>
          <a:p>
            <a:r>
              <a:rPr lang="en-US" altLang="zh-TW" dirty="0" smtClean="0"/>
              <a:t>Input/output operator: &lt;&lt; (output) and &gt;&gt; (input)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Array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682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binary operator can be overloaded as a </a:t>
            </a:r>
            <a:r>
              <a:rPr lang="en-US" altLang="zh-TW" dirty="0" smtClean="0">
                <a:solidFill>
                  <a:srgbClr val="FF0000"/>
                </a:solidFill>
              </a:rPr>
              <a:t>non-static </a:t>
            </a:r>
            <a:r>
              <a:rPr lang="en-US" altLang="zh-TW" dirty="0">
                <a:solidFill>
                  <a:srgbClr val="FF0000"/>
                </a:solidFill>
              </a:rPr>
              <a:t>member function with one parameter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Ex:   </a:t>
            </a:r>
            <a:r>
              <a:rPr lang="en-US" altLang="zh-TW" dirty="0"/>
              <a:t>Array operator+ (</a:t>
            </a:r>
            <a:r>
              <a:rPr lang="en-US" altLang="zh-TW" dirty="0" err="1"/>
              <a:t>const</a:t>
            </a:r>
            <a:r>
              <a:rPr lang="en-US" altLang="zh-TW" dirty="0"/>
              <a:t> Array&amp;) </a:t>
            </a:r>
            <a:r>
              <a:rPr lang="en-US" altLang="zh-TW" dirty="0" err="1"/>
              <a:t>const</a:t>
            </a:r>
            <a:r>
              <a:rPr lang="en-US" altLang="zh-TW" dirty="0"/>
              <a:t>;</a:t>
            </a:r>
          </a:p>
          <a:p>
            <a:r>
              <a:rPr lang="en-US" altLang="zh-TW" dirty="0" smtClean="0"/>
              <a:t>A </a:t>
            </a:r>
            <a:r>
              <a:rPr lang="en-US" altLang="zh-TW" dirty="0"/>
              <a:t>unary operator for a class can be overloaded </a:t>
            </a:r>
            <a:r>
              <a:rPr lang="en-US" altLang="zh-TW" dirty="0" smtClean="0"/>
              <a:t>as </a:t>
            </a:r>
            <a:r>
              <a:rPr lang="en-US" altLang="zh-TW" dirty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non-static member function with no </a:t>
            </a:r>
            <a:r>
              <a:rPr lang="en-US" altLang="zh-TW" dirty="0" smtClean="0">
                <a:solidFill>
                  <a:srgbClr val="FF0000"/>
                </a:solidFill>
              </a:rPr>
              <a:t>arguments</a:t>
            </a:r>
          </a:p>
          <a:p>
            <a:pPr lvl="1"/>
            <a:r>
              <a:rPr lang="en-US" altLang="zh-TW" dirty="0"/>
              <a:t>Ex: Array operator-() </a:t>
            </a:r>
            <a:r>
              <a:rPr lang="en-US" altLang="zh-TW" dirty="0" err="1"/>
              <a:t>const</a:t>
            </a:r>
            <a:r>
              <a:rPr lang="en-US" altLang="zh-TW" dirty="0"/>
              <a:t>;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Overloading </a:t>
            </a:r>
            <a:r>
              <a:rPr lang="en-US" altLang="zh-TW" dirty="0"/>
              <a:t>o</a:t>
            </a:r>
            <a:r>
              <a:rPr lang="en-US" altLang="zh-TW" dirty="0" smtClean="0"/>
              <a:t>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099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Assignment operator is a binary operator</a:t>
            </a:r>
          </a:p>
          <a:p>
            <a:pPr lvl="1"/>
            <a:r>
              <a:rPr lang="en-US" altLang="zh-TW" dirty="0"/>
              <a:t>Ex:  </a:t>
            </a:r>
            <a:r>
              <a:rPr lang="en-US" altLang="zh-TW" dirty="0" err="1"/>
              <a:t>const</a:t>
            </a:r>
            <a:r>
              <a:rPr lang="en-US" altLang="zh-TW" dirty="0"/>
              <a:t> Array &amp;operator=( </a:t>
            </a:r>
            <a:r>
              <a:rPr lang="en-US" altLang="zh-TW" dirty="0" err="1"/>
              <a:t>const</a:t>
            </a:r>
            <a:r>
              <a:rPr lang="en-US" altLang="zh-TW" dirty="0"/>
              <a:t> Array &amp; </a:t>
            </a:r>
            <a:r>
              <a:rPr lang="en-US" altLang="zh-TW" dirty="0" smtClean="0"/>
              <a:t>);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When </a:t>
            </a:r>
            <a:r>
              <a:rPr lang="en-US" altLang="zh-TW" dirty="0"/>
              <a:t>an equal sign appears in the declaration of an object, it invokes a constructor for that </a:t>
            </a:r>
            <a:r>
              <a:rPr lang="en-US" altLang="zh-TW" dirty="0" smtClean="0"/>
              <a:t>object, NOT </a:t>
            </a:r>
            <a:r>
              <a:rPr lang="en-US" altLang="zh-TW" dirty="0"/>
              <a:t>the assignment operator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Ex: Array C = -A;    // call </a:t>
            </a:r>
            <a:r>
              <a:rPr lang="en-US" altLang="zh-TW" smtClean="0"/>
              <a:t>copy constructor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Assignment operator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499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Prefix and postfix operator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The convention that has been adopted in C++ is that, when the compiler sees the </a:t>
            </a:r>
            <a:r>
              <a:rPr lang="en-US" altLang="zh-TW" dirty="0" err="1"/>
              <a:t>postincrementing</a:t>
            </a:r>
            <a:r>
              <a:rPr lang="en-US" altLang="zh-TW" dirty="0"/>
              <a:t> expression d1++, it generates the member-function call</a:t>
            </a:r>
          </a:p>
          <a:p>
            <a:pPr lvl="1"/>
            <a:r>
              <a:rPr lang="en-US" altLang="zh-TW" dirty="0"/>
              <a:t>d1.operator++( 0 )</a:t>
            </a:r>
          </a:p>
          <a:p>
            <a:r>
              <a:rPr lang="en-US" altLang="zh-TW" dirty="0" smtClean="0"/>
              <a:t>The </a:t>
            </a:r>
            <a:r>
              <a:rPr lang="en-US" altLang="zh-TW" dirty="0"/>
              <a:t>argument 0 is strictly a “</a:t>
            </a:r>
            <a:r>
              <a:rPr lang="en-US" altLang="zh-TW" dirty="0">
                <a:solidFill>
                  <a:srgbClr val="FF0000"/>
                </a:solidFill>
              </a:rPr>
              <a:t>dummy value</a:t>
            </a:r>
            <a:r>
              <a:rPr lang="en-US" altLang="zh-TW" dirty="0"/>
              <a:t>” that enables the compiler to distinguish between the prefix and postfix increment operator functions.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501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Example: Array A(4), B(4)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	A[3] = B[0]</a:t>
            </a:r>
          </a:p>
          <a:p>
            <a:r>
              <a:rPr lang="en-US" altLang="zh-TW" dirty="0" smtClean="0"/>
              <a:t>The </a:t>
            </a:r>
            <a:r>
              <a:rPr lang="en-US" altLang="zh-TW" dirty="0"/>
              <a:t>array subscript operator [] is not restricted for </a:t>
            </a:r>
            <a:r>
              <a:rPr lang="en-US" altLang="zh-TW" dirty="0" smtClean="0"/>
              <a:t>arrays</a:t>
            </a:r>
            <a:r>
              <a:rPr lang="en-US" altLang="zh-TW" dirty="0"/>
              <a:t>; it also can be </a:t>
            </a:r>
            <a:r>
              <a:rPr lang="en-US" altLang="zh-TW" dirty="0" smtClean="0"/>
              <a:t>used to </a:t>
            </a:r>
            <a:r>
              <a:rPr lang="en-US" altLang="zh-TW" dirty="0"/>
              <a:t>select elements from other kinds of container </a:t>
            </a:r>
            <a:r>
              <a:rPr lang="en-US" altLang="zh-TW" dirty="0" smtClean="0"/>
              <a:t>classes.</a:t>
            </a:r>
            <a:endParaRPr lang="en-US" altLang="zh-TW" dirty="0"/>
          </a:p>
          <a:p>
            <a:r>
              <a:rPr lang="en-US" altLang="zh-TW" dirty="0" smtClean="0"/>
              <a:t>Subscripts </a:t>
            </a:r>
            <a:r>
              <a:rPr lang="en-US" altLang="zh-TW" dirty="0"/>
              <a:t>no longer have to be integers—characters, strings, floats or even objects of user-defined classes also could be used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Array </a:t>
            </a:r>
            <a:r>
              <a:rPr lang="en-US" altLang="zh-TW" dirty="0"/>
              <a:t>subscript operator []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781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</a:t>
            </a:r>
            <a:r>
              <a:rPr lang="en-US" altLang="zh-TW" dirty="0"/>
              <a:t>A[3] = B[0</a:t>
            </a:r>
            <a:r>
              <a:rPr lang="en-US" altLang="zh-TW" dirty="0" smtClean="0"/>
              <a:t>] equals </a:t>
            </a:r>
          </a:p>
          <a:p>
            <a:pPr marL="0" indent="0">
              <a:buNone/>
            </a:pPr>
            <a:r>
              <a:rPr lang="en-US" altLang="zh-TW" dirty="0" smtClean="0"/>
              <a:t>		</a:t>
            </a:r>
            <a:r>
              <a:rPr lang="en-US" altLang="zh-TW" dirty="0" err="1" smtClean="0"/>
              <a:t>A.operator</a:t>
            </a:r>
            <a:r>
              <a:rPr lang="en-US" altLang="zh-TW" dirty="0" smtClean="0"/>
              <a:t>[](3) = </a:t>
            </a:r>
            <a:r>
              <a:rPr lang="en-US" altLang="zh-TW" dirty="0" err="1" smtClean="0"/>
              <a:t>B.operator</a:t>
            </a:r>
            <a:r>
              <a:rPr lang="en-US" altLang="zh-TW" dirty="0" smtClean="0"/>
              <a:t>[](0);</a:t>
            </a:r>
          </a:p>
          <a:p>
            <a:pPr marL="0" indent="0">
              <a:buNone/>
            </a:pPr>
            <a:r>
              <a:rPr lang="en-US" altLang="zh-TW" dirty="0" smtClean="0"/>
              <a:t>	How could a function in the left side of =.</a:t>
            </a:r>
          </a:p>
          <a:p>
            <a:r>
              <a:rPr lang="en-US" altLang="zh-TW" dirty="0" smtClean="0"/>
              <a:t>Those two cases should be implemented separated</a:t>
            </a:r>
          </a:p>
          <a:p>
            <a:r>
              <a:rPr lang="en-US" altLang="zh-TW" dirty="0"/>
              <a:t>RHS: </a:t>
            </a:r>
            <a:r>
              <a:rPr lang="en-US" altLang="zh-TW" dirty="0" err="1"/>
              <a:t>int</a:t>
            </a:r>
            <a:r>
              <a:rPr lang="en-US" altLang="zh-TW" dirty="0"/>
              <a:t> operator [] (</a:t>
            </a:r>
            <a:r>
              <a:rPr lang="en-US" altLang="zh-TW" dirty="0" err="1"/>
              <a:t>int</a:t>
            </a:r>
            <a:r>
              <a:rPr lang="en-US" altLang="zh-TW" dirty="0"/>
              <a:t>) </a:t>
            </a:r>
            <a:r>
              <a:rPr lang="en-US" altLang="zh-TW" dirty="0" err="1"/>
              <a:t>const</a:t>
            </a:r>
            <a:r>
              <a:rPr lang="en-US" altLang="zh-TW" dirty="0"/>
              <a:t>; </a:t>
            </a:r>
            <a:endParaRPr lang="en-US" altLang="zh-TW" dirty="0" smtClean="0"/>
          </a:p>
          <a:p>
            <a:r>
              <a:rPr lang="en-US" altLang="zh-TW" dirty="0" smtClean="0"/>
              <a:t>LHS</a:t>
            </a:r>
            <a:r>
              <a:rPr lang="en-US" altLang="zh-TW" dirty="0"/>
              <a:t>: </a:t>
            </a:r>
            <a:r>
              <a:rPr lang="en-US" altLang="zh-TW" dirty="0" err="1"/>
              <a:t>int</a:t>
            </a:r>
            <a:r>
              <a:rPr lang="en-US" altLang="zh-TW" dirty="0"/>
              <a:t>&amp; operator[] (</a:t>
            </a:r>
            <a:r>
              <a:rPr lang="en-US" altLang="zh-TW" dirty="0" err="1"/>
              <a:t>int</a:t>
            </a:r>
            <a:r>
              <a:rPr lang="en-US" altLang="zh-TW" dirty="0" smtClean="0"/>
              <a:t>);</a:t>
            </a:r>
          </a:p>
          <a:p>
            <a:pPr lvl="1"/>
            <a:r>
              <a:rPr lang="en-US" altLang="zh-TW" dirty="0" smtClean="0"/>
              <a:t>Return a reference as a variable in LHS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Left hand side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93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9894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Encapsulation</a:t>
            </a:r>
            <a:r>
              <a:rPr lang="en-US" altLang="zh-TW" dirty="0" smtClean="0"/>
              <a:t> (</a:t>
            </a:r>
            <a:r>
              <a:rPr lang="zh-TW" altLang="en-US" dirty="0" smtClean="0"/>
              <a:t>封裝</a:t>
            </a:r>
            <a:r>
              <a:rPr lang="en-US" altLang="zh-TW" dirty="0" smtClean="0"/>
              <a:t>):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 and methods to manipulate data (function) are tightly coupled, and others should not change them arbitrarily.</a:t>
            </a:r>
          </a:p>
          <a:p>
            <a:r>
              <a:rPr lang="en-US" altLang="zh-TW" b="1" dirty="0" smtClean="0"/>
              <a:t>Inheritance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繼承</a:t>
            </a:r>
            <a:r>
              <a:rPr lang="en-US" altLang="zh-TW" dirty="0" smtClean="0"/>
              <a:t>): Data and functions should have a hierarchy so that the common part of data or actions (functions) can be reused.</a:t>
            </a:r>
          </a:p>
          <a:p>
            <a:r>
              <a:rPr lang="en-US" altLang="zh-TW" b="1" dirty="0" smtClean="0"/>
              <a:t>Polymorphism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多型</a:t>
            </a:r>
            <a:r>
              <a:rPr lang="en-US" altLang="zh-TW" dirty="0" smtClean="0"/>
              <a:t>): which actions to take depends on which object (data) is involved in the runtime.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Object-oriented </a:t>
            </a:r>
            <a:r>
              <a:rPr lang="en-US" altLang="zh-TW" dirty="0" smtClean="0"/>
              <a:t>design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246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If </a:t>
            </a:r>
            <a:r>
              <a:rPr lang="en-US" altLang="zh-TW" dirty="0"/>
              <a:t>the left operand must be an object of a </a:t>
            </a:r>
            <a:r>
              <a:rPr lang="en-US" altLang="zh-TW" dirty="0">
                <a:solidFill>
                  <a:srgbClr val="FF0000"/>
                </a:solidFill>
              </a:rPr>
              <a:t>different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class</a:t>
            </a:r>
            <a:r>
              <a:rPr lang="en-US" altLang="zh-TW" dirty="0"/>
              <a:t> or a </a:t>
            </a:r>
            <a:r>
              <a:rPr lang="en-US" altLang="zh-TW" dirty="0">
                <a:solidFill>
                  <a:srgbClr val="FF0000"/>
                </a:solidFill>
              </a:rPr>
              <a:t>fundamental type</a:t>
            </a:r>
            <a:r>
              <a:rPr lang="en-US" altLang="zh-TW" dirty="0"/>
              <a:t>, this operator function must be implemented as a non-member </a:t>
            </a:r>
            <a:r>
              <a:rPr lang="en-US" altLang="zh-TW" dirty="0" smtClean="0"/>
              <a:t>function.</a:t>
            </a:r>
          </a:p>
          <a:p>
            <a:pPr lvl="1"/>
            <a:r>
              <a:rPr lang="en-US" altLang="zh-TW" dirty="0" smtClean="0"/>
              <a:t>Ex: Array operator- (</a:t>
            </a:r>
            <a:r>
              <a:rPr lang="en-US" altLang="zh-TW" dirty="0" err="1" smtClean="0">
                <a:solidFill>
                  <a:srgbClr val="FF0000"/>
                </a:solidFill>
              </a:rPr>
              <a:t>const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int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const</a:t>
            </a:r>
            <a:r>
              <a:rPr lang="en-US" altLang="zh-TW" dirty="0" smtClean="0"/>
              <a:t> Array&amp;);</a:t>
            </a:r>
          </a:p>
          <a:p>
            <a:pPr lvl="1"/>
            <a:r>
              <a:rPr lang="en-US" altLang="zh-TW" dirty="0" smtClean="0"/>
              <a:t>Ex</a:t>
            </a:r>
            <a:r>
              <a:rPr lang="en-US" altLang="zh-TW" dirty="0"/>
              <a:t>: </a:t>
            </a:r>
            <a:r>
              <a:rPr lang="en-US" altLang="zh-TW" dirty="0" err="1"/>
              <a:t>ostream</a:t>
            </a:r>
            <a:r>
              <a:rPr lang="en-US" altLang="zh-TW" dirty="0"/>
              <a:t>&amp; operator&lt;&lt;(</a:t>
            </a:r>
            <a:r>
              <a:rPr lang="en-US" altLang="zh-TW" dirty="0" err="1">
                <a:solidFill>
                  <a:srgbClr val="FF0000"/>
                </a:solidFill>
              </a:rPr>
              <a:t>ostream</a:t>
            </a:r>
            <a:r>
              <a:rPr lang="en-US" altLang="zh-TW" dirty="0">
                <a:solidFill>
                  <a:srgbClr val="FF0000"/>
                </a:solidFill>
              </a:rPr>
              <a:t> &amp;output</a:t>
            </a:r>
            <a:r>
              <a:rPr lang="en-US" altLang="zh-TW" dirty="0"/>
              <a:t>, </a:t>
            </a:r>
            <a:r>
              <a:rPr lang="en-US" altLang="zh-TW" dirty="0" err="1"/>
              <a:t>const</a:t>
            </a:r>
            <a:r>
              <a:rPr lang="en-US" altLang="zh-TW" dirty="0"/>
              <a:t> </a:t>
            </a:r>
            <a:r>
              <a:rPr lang="en-US" altLang="zh-TW" dirty="0" smtClean="0"/>
              <a:t>	Array&amp;);</a:t>
            </a:r>
          </a:p>
          <a:p>
            <a:pPr marL="457200" lvl="1" indent="0"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istream</a:t>
            </a:r>
            <a:r>
              <a:rPr lang="en-US" altLang="zh-TW" dirty="0"/>
              <a:t>&amp; operator&gt;&gt;(</a:t>
            </a:r>
            <a:r>
              <a:rPr lang="en-US" altLang="zh-TW" dirty="0" err="1">
                <a:solidFill>
                  <a:srgbClr val="FF0000"/>
                </a:solidFill>
              </a:rPr>
              <a:t>istream</a:t>
            </a:r>
            <a:r>
              <a:rPr lang="en-US" altLang="zh-TW" dirty="0">
                <a:solidFill>
                  <a:srgbClr val="FF0000"/>
                </a:solidFill>
              </a:rPr>
              <a:t> &amp;input</a:t>
            </a:r>
            <a:r>
              <a:rPr lang="en-US" altLang="zh-TW" dirty="0"/>
              <a:t>, Array</a:t>
            </a:r>
            <a:r>
              <a:rPr lang="en-US" altLang="zh-TW" dirty="0" smtClean="0"/>
              <a:t>&amp;);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Non-Member function overloading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482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functions operator&gt;&gt; and operator&lt;&lt; are declared </a:t>
            </a:r>
            <a:r>
              <a:rPr lang="en-US" altLang="zh-TW" dirty="0" smtClean="0"/>
              <a:t>as </a:t>
            </a:r>
            <a:r>
              <a:rPr lang="en-US" altLang="zh-TW" dirty="0">
                <a:solidFill>
                  <a:srgbClr val="FF0000"/>
                </a:solidFill>
              </a:rPr>
              <a:t>non-member, friend functions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They’re non-member functions because the object of class </a:t>
            </a:r>
            <a:r>
              <a:rPr lang="en-US" altLang="zh-TW" dirty="0" smtClean="0"/>
              <a:t>Array </a:t>
            </a:r>
            <a:r>
              <a:rPr lang="en-US" altLang="zh-TW" dirty="0"/>
              <a:t>is the operator’s </a:t>
            </a:r>
            <a:r>
              <a:rPr lang="en-US" altLang="zh-TW" dirty="0">
                <a:solidFill>
                  <a:srgbClr val="FF0000"/>
                </a:solidFill>
              </a:rPr>
              <a:t>right operand</a:t>
            </a:r>
            <a:r>
              <a:rPr lang="en-US" altLang="zh-TW" dirty="0"/>
              <a:t>.</a:t>
            </a:r>
          </a:p>
          <a:p>
            <a:r>
              <a:rPr lang="en-US" altLang="zh-TW" dirty="0" smtClean="0"/>
              <a:t>The </a:t>
            </a:r>
            <a:r>
              <a:rPr lang="en-US" altLang="zh-TW" dirty="0"/>
              <a:t>overloaded operator functions may require access to the </a:t>
            </a:r>
            <a:r>
              <a:rPr lang="en-US" altLang="zh-TW" dirty="0">
                <a:solidFill>
                  <a:srgbClr val="FF0000"/>
                </a:solidFill>
              </a:rPr>
              <a:t>private data members</a:t>
            </a:r>
            <a:r>
              <a:rPr lang="en-US" altLang="zh-TW" dirty="0"/>
              <a:t> of the class </a:t>
            </a:r>
            <a:r>
              <a:rPr lang="en-US" altLang="zh-TW" dirty="0" smtClean="0"/>
              <a:t>object, </a:t>
            </a:r>
            <a:r>
              <a:rPr lang="en-US" altLang="zh-TW" dirty="0"/>
              <a:t>so </a:t>
            </a:r>
            <a:r>
              <a:rPr lang="en-US" altLang="zh-TW" dirty="0" smtClean="0"/>
              <a:t>they </a:t>
            </a:r>
            <a:r>
              <a:rPr lang="en-US" altLang="zh-TW" dirty="0"/>
              <a:t>can be made </a:t>
            </a:r>
            <a:r>
              <a:rPr lang="en-US" altLang="zh-TW" dirty="0">
                <a:solidFill>
                  <a:srgbClr val="FF0000"/>
                </a:solidFill>
              </a:rPr>
              <a:t>friend</a:t>
            </a:r>
            <a:r>
              <a:rPr lang="en-US" altLang="zh-TW" dirty="0"/>
              <a:t> functions of the class </a:t>
            </a:r>
            <a:r>
              <a:rPr lang="en-US" altLang="zh-TW" dirty="0">
                <a:solidFill>
                  <a:srgbClr val="FF0000"/>
                </a:solidFill>
              </a:rPr>
              <a:t>for performance reasons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Overloaded Operators as Non-Member friend </a:t>
            </a:r>
            <a:r>
              <a:rPr lang="en-US" altLang="zh-TW" dirty="0" smtClean="0"/>
              <a:t>Functions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400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Overloadable</a:t>
            </a:r>
            <a:r>
              <a:rPr lang="en-US" altLang="zh-TW" dirty="0" smtClean="0"/>
              <a:t> operators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901701" y="1819751"/>
          <a:ext cx="3835398" cy="2905760"/>
        </p:xfrm>
        <a:graphic>
          <a:graphicData uri="http://schemas.openxmlformats.org/drawingml/2006/table">
            <a:tbl>
              <a:tblPr/>
              <a:tblGrid>
                <a:gridCol w="639233"/>
                <a:gridCol w="639233"/>
                <a:gridCol w="639233"/>
                <a:gridCol w="639233"/>
                <a:gridCol w="639233"/>
                <a:gridCol w="639233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 dirty="0">
                          <a:effectLst/>
                        </a:rPr>
                        <a:t>+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-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dirty="0">
                          <a:effectLst/>
                        </a:rPr>
                        <a:t>*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/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%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^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&amp;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|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~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!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,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&lt;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&gt;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&lt;=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&gt;=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++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--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&lt;&lt;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&gt;&gt;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==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!=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&amp;&amp;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||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+=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-=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/=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%=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^=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&amp;=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|=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>
                          <a:effectLst/>
                        </a:rPr>
                        <a:t>*</a:t>
                      </a:r>
                      <a:r>
                        <a:rPr lang="en-US" altLang="zh-TW">
                          <a:effectLst/>
                        </a:rPr>
                        <a:t>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&lt;&lt;=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&gt;&gt;=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[]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()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-&gt;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-&gt;*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new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new []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delete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delete []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901701" y="5345270"/>
          <a:ext cx="3835400" cy="375920"/>
        </p:xfrm>
        <a:graphic>
          <a:graphicData uri="http://schemas.openxmlformats.org/drawingml/2006/table">
            <a:tbl>
              <a:tblPr/>
              <a:tblGrid>
                <a:gridCol w="958850"/>
                <a:gridCol w="958850"/>
                <a:gridCol w="958850"/>
                <a:gridCol w="95885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 dirty="0">
                          <a:effectLst/>
                        </a:rPr>
                        <a:t>::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.*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dirty="0">
                          <a:effectLst/>
                        </a:rPr>
                        <a:t>?: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01701" y="4850724"/>
            <a:ext cx="74937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Following is the list of operators, which can not be overloaded:</a:t>
            </a:r>
            <a:endParaRPr kumimoji="0" lang="zh-TW" altLang="zh-TW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15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overloading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95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C++ allows different functions to have the same name, as long as their (1) argument types, or (2) number of arguments are different. </a:t>
            </a:r>
          </a:p>
          <a:p>
            <a:pPr lvl="1"/>
            <a:r>
              <a:rPr lang="en-US" altLang="zh-TW" dirty="0" smtClean="0"/>
              <a:t>It is also called “static polymorphism”</a:t>
            </a:r>
          </a:p>
          <a:p>
            <a:r>
              <a:rPr lang="en-US" altLang="zh-TW" dirty="0" smtClean="0"/>
              <a:t>Compiler will automatically choose the “suitable” function to call.</a:t>
            </a:r>
          </a:p>
          <a:p>
            <a:pPr lvl="1"/>
            <a:r>
              <a:rPr lang="en-US" altLang="zh-TW" dirty="0" smtClean="0"/>
              <a:t>Ex: Array(), Array(n) are two constructors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overloading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333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727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If the argument of constructor is in the same class, it is called “copy constructor”.</a:t>
            </a:r>
          </a:p>
          <a:p>
            <a:pPr lvl="1"/>
            <a:r>
              <a:rPr lang="en-US" altLang="zh-TW" dirty="0"/>
              <a:t>Ex: </a:t>
            </a:r>
            <a:r>
              <a:rPr lang="en-US" altLang="zh-TW" dirty="0" smtClean="0"/>
              <a:t> Array(</a:t>
            </a:r>
            <a:r>
              <a:rPr lang="en-US" altLang="zh-TW" dirty="0" err="1" smtClean="0"/>
              <a:t>const</a:t>
            </a:r>
            <a:r>
              <a:rPr lang="en-US" altLang="zh-TW" dirty="0" smtClean="0"/>
              <a:t> </a:t>
            </a:r>
            <a:r>
              <a:rPr lang="en-US" altLang="zh-TW" dirty="0"/>
              <a:t>Array&amp; B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Copy constructor will be called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When </a:t>
            </a:r>
            <a:r>
              <a:rPr lang="en-US" altLang="zh-TW" dirty="0"/>
              <a:t>an object of the class is returned by value</a:t>
            </a:r>
            <a:r>
              <a:rPr lang="en-US" altLang="zh-TW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When </a:t>
            </a:r>
            <a:r>
              <a:rPr lang="en-US" altLang="zh-TW" dirty="0"/>
              <a:t>an object of the class is passed </a:t>
            </a:r>
            <a:r>
              <a:rPr lang="en-US" altLang="zh-TW" dirty="0" smtClean="0"/>
              <a:t>by value.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When </a:t>
            </a:r>
            <a:r>
              <a:rPr lang="en-US" altLang="zh-TW" dirty="0"/>
              <a:t>an object is constructed based on another object of the same </a:t>
            </a:r>
            <a:r>
              <a:rPr lang="en-US" altLang="zh-TW" dirty="0" smtClean="0"/>
              <a:t>class.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When </a:t>
            </a:r>
            <a:r>
              <a:rPr lang="en-US" altLang="zh-TW" dirty="0"/>
              <a:t>compiler generates a temporary object.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Copy constructor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517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14350"/>
            <a:r>
              <a:rPr lang="en-US" altLang="zh-TW" dirty="0"/>
              <a:t>When an object of the class is returned by value</a:t>
            </a:r>
            <a:r>
              <a:rPr lang="en-US" altLang="zh-TW" dirty="0" smtClean="0"/>
              <a:t>.</a:t>
            </a:r>
          </a:p>
          <a:p>
            <a:pPr marL="457200" lvl="1" indent="0">
              <a:buNone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function () {</a:t>
            </a:r>
          </a:p>
          <a:p>
            <a:pPr marL="457200" lvl="1" indent="0">
              <a:buNone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A(3);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A;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/>
              <a:t>Node A is a local variable, so it will be deleted after the function </a:t>
            </a:r>
            <a:r>
              <a:rPr lang="en-US" altLang="zh-TW" dirty="0" smtClean="0"/>
              <a:t>is terminated.</a:t>
            </a:r>
          </a:p>
          <a:p>
            <a:r>
              <a:rPr lang="en-US" altLang="zh-TW" dirty="0" smtClean="0"/>
              <a:t>The compiler will copy an instance of A and return it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 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273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When an object of the class is passed by value.</a:t>
            </a:r>
          </a:p>
          <a:p>
            <a:pPr marL="457200" lvl="1" indent="0">
              <a:buNone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B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 (){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Node A(3);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function(A);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/>
              <a:t>Because it is called by value, so compiler makes another copy of A.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 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637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When an object is constructed based on another object of the same class.</a:t>
            </a:r>
          </a:p>
          <a:p>
            <a:pPr lvl="1"/>
            <a:r>
              <a:rPr lang="en-US" altLang="zh-TW" dirty="0" smtClean="0"/>
              <a:t>Node A(3);</a:t>
            </a:r>
          </a:p>
          <a:p>
            <a:pPr lvl="1"/>
            <a:r>
              <a:rPr lang="en-US" altLang="zh-TW" dirty="0" smtClean="0"/>
              <a:t>Node B = A;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 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406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C</a:t>
            </a:r>
            <a:r>
              <a:rPr lang="en-US" altLang="zh-TW" dirty="0"/>
              <a:t>++ </a:t>
            </a:r>
            <a:r>
              <a:rPr lang="en-US" altLang="zh-TW" dirty="0" smtClean="0"/>
              <a:t>can overload operators to </a:t>
            </a:r>
            <a:r>
              <a:rPr lang="en-US" altLang="zh-TW" dirty="0"/>
              <a:t>perform </a:t>
            </a:r>
            <a:r>
              <a:rPr lang="en-US" altLang="zh-TW" dirty="0" smtClean="0"/>
              <a:t>different operations </a:t>
            </a:r>
            <a:r>
              <a:rPr lang="en-US" altLang="zh-TW" dirty="0"/>
              <a:t>depending on their </a:t>
            </a:r>
            <a:r>
              <a:rPr lang="en-US" altLang="zh-TW" dirty="0" smtClean="0"/>
              <a:t>context and data types. </a:t>
            </a:r>
          </a:p>
          <a:p>
            <a:pPr lvl="1"/>
            <a:r>
              <a:rPr lang="en-US" altLang="zh-TW" dirty="0" smtClean="0"/>
              <a:t>Ex: the  &lt;&lt; in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, </a:t>
            </a:r>
            <a:r>
              <a:rPr lang="en-US" altLang="zh-TW" dirty="0"/>
              <a:t>which is used </a:t>
            </a:r>
            <a:r>
              <a:rPr lang="en-US" altLang="zh-TW" dirty="0" smtClean="0"/>
              <a:t>as </a:t>
            </a:r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stream insertion </a:t>
            </a:r>
            <a:r>
              <a:rPr lang="en-US" altLang="zh-TW" dirty="0" smtClean="0">
                <a:solidFill>
                  <a:srgbClr val="FF0000"/>
                </a:solidFill>
              </a:rPr>
              <a:t>operator</a:t>
            </a:r>
            <a:r>
              <a:rPr lang="en-US" altLang="zh-TW" dirty="0" smtClean="0"/>
              <a:t>.  (Recall this operator is used for </a:t>
            </a:r>
            <a:r>
              <a:rPr lang="en-US" altLang="zh-TW" dirty="0" smtClean="0">
                <a:solidFill>
                  <a:srgbClr val="FF0000"/>
                </a:solidFill>
              </a:rPr>
              <a:t>bitwise </a:t>
            </a:r>
            <a:r>
              <a:rPr lang="en-US" altLang="zh-TW" dirty="0">
                <a:solidFill>
                  <a:srgbClr val="FF0000"/>
                </a:solidFill>
              </a:rPr>
              <a:t>left-shift </a:t>
            </a:r>
            <a:r>
              <a:rPr lang="en-US" altLang="zh-TW" dirty="0" smtClean="0"/>
              <a:t>in bitwise operations)</a:t>
            </a:r>
            <a:endParaRPr lang="en-US" altLang="zh-TW" dirty="0"/>
          </a:p>
          <a:p>
            <a:r>
              <a:rPr lang="en-US" altLang="zh-TW" dirty="0"/>
              <a:t>You can overload most operators to be used with class objects—the </a:t>
            </a:r>
            <a:r>
              <a:rPr lang="en-US" altLang="zh-TW" dirty="0">
                <a:solidFill>
                  <a:srgbClr val="FF0000"/>
                </a:solidFill>
              </a:rPr>
              <a:t>compiler</a:t>
            </a:r>
            <a:r>
              <a:rPr lang="en-US" altLang="zh-TW" dirty="0"/>
              <a:t> generates the appropriate code based on the types of the operands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 overloading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111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9222</TotalTime>
  <Words>1193</Words>
  <Application>Microsoft Office PowerPoint</Application>
  <PresentationFormat>如螢幕大小 (4:3)</PresentationFormat>
  <Paragraphs>166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新細明體</vt:lpstr>
      <vt:lpstr>Arial</vt:lpstr>
      <vt:lpstr>Calibri</vt:lpstr>
      <vt:lpstr>Courier New</vt:lpstr>
      <vt:lpstr>Verdana</vt:lpstr>
      <vt:lpstr>Office 佈景主題</vt:lpstr>
      <vt:lpstr>Introduction to Programming(II) Week 09: C++ Operator Overloading</vt:lpstr>
      <vt:lpstr>Object-oriented design</vt:lpstr>
      <vt:lpstr>overloading</vt:lpstr>
      <vt:lpstr>Function overloading</vt:lpstr>
      <vt:lpstr>Copy constructor</vt:lpstr>
      <vt:lpstr>1. Example</vt:lpstr>
      <vt:lpstr>2. Example</vt:lpstr>
      <vt:lpstr>3. Example</vt:lpstr>
      <vt:lpstr>Operator overloading</vt:lpstr>
      <vt:lpstr>Example: string class</vt:lpstr>
      <vt:lpstr>Operator overloading</vt:lpstr>
      <vt:lpstr>Operator overloading functions</vt:lpstr>
      <vt:lpstr>Rules of operator overloading</vt:lpstr>
      <vt:lpstr>Example: Array</vt:lpstr>
      <vt:lpstr>Overloading operators</vt:lpstr>
      <vt:lpstr>Assignment operator</vt:lpstr>
      <vt:lpstr>Prefix and postfix operator</vt:lpstr>
      <vt:lpstr>Array subscript operator []</vt:lpstr>
      <vt:lpstr>Left hand side function</vt:lpstr>
      <vt:lpstr>Non-Member function overloading</vt:lpstr>
      <vt:lpstr>Overloaded Operators as Non-Member friend Functions</vt:lpstr>
      <vt:lpstr>Overloadable operators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CRL</cp:lastModifiedBy>
  <cp:revision>2591</cp:revision>
  <dcterms:created xsi:type="dcterms:W3CDTF">2014-08-19T02:20:21Z</dcterms:created>
  <dcterms:modified xsi:type="dcterms:W3CDTF">2019-04-19T08:40:56Z</dcterms:modified>
</cp:coreProperties>
</file>