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2" r:id="rId7"/>
    <p:sldId id="263" r:id="rId8"/>
    <p:sldId id="260" r:id="rId9"/>
    <p:sldId id="261" r:id="rId10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0"/>
    <p:restoredTop sz="96327"/>
  </p:normalViewPr>
  <p:slideViewPr>
    <p:cSldViewPr snapToGrid="0" snapToObjects="1">
      <p:cViewPr>
        <p:scale>
          <a:sx n="140" d="100"/>
          <a:sy n="140" d="100"/>
        </p:scale>
        <p:origin x="99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B43D-747C-314B-B98D-913C14A1E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13BEB-2870-1A43-905E-03D4FAE2A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39855-0BDD-3344-9B82-C5028A95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771B-04C1-064F-83FD-33C4BC11BFEC}" type="datetimeFigureOut">
              <a:rPr lang="en-TW" smtClean="0"/>
              <a:t>2020/6/30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00CB8-CE53-CE4E-AF64-176FA9B7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7A359-160F-8D4A-9C39-692C935CD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91A2E-2291-7546-B6D1-F6BD8B668D4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7873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F3966-9056-8D4C-9CC1-00FE6428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65E61-8941-F645-AA26-652EA29BD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D098C-B978-3A48-9845-1E9C74DA9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771B-04C1-064F-83FD-33C4BC11BFEC}" type="datetimeFigureOut">
              <a:rPr lang="en-TW" smtClean="0"/>
              <a:t>2020/6/30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96A77-7418-F94D-8AC6-DAC7ED96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E2018-3C71-5444-8DA8-F831FC9E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91A2E-2291-7546-B6D1-F6BD8B668D4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3678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CEB45-1DC9-B44B-8A4D-313FAEE7B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0CF65-3641-9443-A56C-4A4FC26D3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35B6A-D4DA-FF4B-AAE0-F67DB6BCC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771B-04C1-064F-83FD-33C4BC11BFEC}" type="datetimeFigureOut">
              <a:rPr lang="en-TW" smtClean="0"/>
              <a:t>2020/6/30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9536F-04DF-3E43-BAC8-4F333BAE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AFBDC-5C39-B342-8681-C5CC3AE70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91A2E-2291-7546-B6D1-F6BD8B668D4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0535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EDFA-F96E-204B-8086-322D020F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75F83-B9E8-CD4C-9878-F588E70C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DAF39-53F2-6D44-8F6B-FFAEA194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771B-04C1-064F-83FD-33C4BC11BFEC}" type="datetimeFigureOut">
              <a:rPr lang="en-TW" smtClean="0"/>
              <a:t>2020/6/30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5E828-4C8C-E546-A061-65E12D1A8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A53F0-CCD5-AE49-8F91-9F27679B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91A2E-2291-7546-B6D1-F6BD8B668D4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9516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7E09A-3DFC-4348-83E6-FB44D653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8B42B-58E4-6D4F-9A2A-B91CEA0FB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0A87D-86FC-5A4A-96DC-2FE2368B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771B-04C1-064F-83FD-33C4BC11BFEC}" type="datetimeFigureOut">
              <a:rPr lang="en-TW" smtClean="0"/>
              <a:t>2020/6/30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77149-D7C5-D542-B270-CB060F7A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D0679-3B87-C347-B36B-37545D3F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91A2E-2291-7546-B6D1-F6BD8B668D4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1000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8154-ABEB-D34F-A6DE-81411871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1D989-EE00-0C4D-8B55-B0244FF24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E665E-04EC-E948-B130-4633F676F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E51B4-CE8C-3A45-85FD-37377B6C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771B-04C1-064F-83FD-33C4BC11BFEC}" type="datetimeFigureOut">
              <a:rPr lang="en-TW" smtClean="0"/>
              <a:t>2020/6/30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BA5A3-06DA-8242-B9BD-80B7E929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AD0C1-C0D8-454C-B902-0C0DA0D4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91A2E-2291-7546-B6D1-F6BD8B668D4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721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4508-D107-8D46-9EE6-529EC2350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0EAEB-7D57-9A46-ABF6-CC55ACC8C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67687-3AEA-E541-BBFB-F751B3F88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F1CEF-1AC0-DC40-823A-53546C187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36A590-3049-4E44-B1B8-9882D0318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BA2ABE-D778-F247-B8B5-2FFD2751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771B-04C1-064F-83FD-33C4BC11BFEC}" type="datetimeFigureOut">
              <a:rPr lang="en-TW" smtClean="0"/>
              <a:t>2020/6/30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A0316-D539-244F-9D14-88A33BA7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DF4AC-E5C0-9D4C-B997-9F3C92F5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91A2E-2291-7546-B6D1-F6BD8B668D4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9295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26C8-64B9-2941-993E-F34549B0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4AC623-99FF-8B4D-B34F-E400E937A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771B-04C1-064F-83FD-33C4BC11BFEC}" type="datetimeFigureOut">
              <a:rPr lang="en-TW" smtClean="0"/>
              <a:t>2020/6/30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65A63-825C-064D-B7BE-8D112413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598F1-1B07-6844-9E3D-9A4AB702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91A2E-2291-7546-B6D1-F6BD8B668D4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6597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E6CB5F-9C6B-A145-B1CF-691FCA93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771B-04C1-064F-83FD-33C4BC11BFEC}" type="datetimeFigureOut">
              <a:rPr lang="en-TW" smtClean="0"/>
              <a:t>2020/6/30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925CB-5640-E445-A4BE-33CCA684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0F5A4-EF5A-0446-AA75-568E09DA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91A2E-2291-7546-B6D1-F6BD8B668D4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0734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4938-BC21-3B4E-AA96-5C7473A5C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9F3A6-9796-8F4E-ACCD-A41C704E1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09E43-C59B-DE41-A855-F5C8CC98C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6E11C-CDB0-DF45-96B7-5D609F62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771B-04C1-064F-83FD-33C4BC11BFEC}" type="datetimeFigureOut">
              <a:rPr lang="en-TW" smtClean="0"/>
              <a:t>2020/6/30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8A602-6B1F-9F4E-ADAE-96A1A0FA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61CC7-D1BB-2D46-A374-5A7F1402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91A2E-2291-7546-B6D1-F6BD8B668D4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366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8E63-B78A-CA4D-9295-8523CC7C6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67AF49-7621-1B4A-8E88-0BD0F3A2F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52E92-9604-C642-AFC6-6A206C3F9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58D26-9CE6-4F4E-8A3A-486028801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771B-04C1-064F-83FD-33C4BC11BFEC}" type="datetimeFigureOut">
              <a:rPr lang="en-TW" smtClean="0"/>
              <a:t>2020/6/30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E6109-C90D-4549-B3E5-FEB8D8BB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EAF10-F603-3742-A98F-1E3B7741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91A2E-2291-7546-B6D1-F6BD8B668D4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9020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9E5C4-4B1A-8B40-839B-34E3389AD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D7D4F-3CC6-C141-9696-0486C8562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E32DD-1EFC-5D42-B2E1-476589FBD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4771B-04C1-064F-83FD-33C4BC11BFEC}" type="datetimeFigureOut">
              <a:rPr lang="en-TW" smtClean="0"/>
              <a:t>2020/6/30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237A9-D4A5-E144-9154-BD912FC7D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2362C-B142-314E-B5A1-0DC5C9EBA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91A2E-2291-7546-B6D1-F6BD8B668D4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6538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5B39-BE65-1F47-B1CA-00C5AD894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b="1">
                <a:latin typeface="Noteworthy" panose="02000400000000000000" pitchFamily="2" charset="77"/>
                <a:ea typeface="Noteworthy" panose="02000400000000000000" pitchFamily="2" charset="77"/>
              </a:rPr>
              <a:t>Music Bar</a:t>
            </a:r>
            <a:endParaRPr lang="en-TW" b="1" dirty="0">
              <a:latin typeface="Noteworthy" panose="02000400000000000000" pitchFamily="2" charset="77"/>
              <a:ea typeface="Noteworthy" panose="02000400000000000000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6BAA6-6668-4F4A-B15E-4A2FDE154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/>
              <a:t>Software Studio Final Project</a:t>
            </a:r>
          </a:p>
          <a:p>
            <a:r>
              <a:rPr lang="en-TW"/>
              <a:t>Group 1</a:t>
            </a:r>
          </a:p>
          <a:p>
            <a:r>
              <a:rPr lang="en-TW" sz="1800"/>
              <a:t>陳煜翔、王子文、廖黃汝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412959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20E5-EAE1-DD47-9E36-28E4922BB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Main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A420-6991-0F42-A619-D8D10DBBF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Sharing songs in a room</a:t>
            </a:r>
          </a:p>
          <a:p>
            <a:r>
              <a:rPr lang="en-TW" dirty="0"/>
              <a:t>Create room</a:t>
            </a:r>
          </a:p>
          <a:p>
            <a:r>
              <a:rPr lang="en-TW" dirty="0"/>
              <a:t>Join room</a:t>
            </a:r>
          </a:p>
          <a:p>
            <a:r>
              <a:rPr lang="en-TW" dirty="0"/>
              <a:t>Add song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22696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4BE4-F10A-D94B-AC5B-945B9FCB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Other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610E-3252-4F4E-B5D7-C2736E0C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TW" dirty="0"/>
              <a:t>Instant update using socket.io</a:t>
            </a:r>
          </a:p>
          <a:p>
            <a:r>
              <a:rPr lang="en-TW" dirty="0"/>
              <a:t>All list and my list</a:t>
            </a:r>
          </a:p>
          <a:p>
            <a:r>
              <a:rPr lang="en-US" dirty="0"/>
              <a:t>D</a:t>
            </a:r>
            <a:r>
              <a:rPr lang="en-TW" dirty="0"/>
              <a:t>elete song</a:t>
            </a:r>
          </a:p>
          <a:p>
            <a:r>
              <a:rPr lang="en-US" dirty="0"/>
              <a:t>M</a:t>
            </a:r>
            <a:r>
              <a:rPr lang="en-TW" dirty="0"/>
              <a:t>edia control</a:t>
            </a:r>
          </a:p>
          <a:p>
            <a:r>
              <a:rPr lang="en-US" dirty="0"/>
              <a:t>C</a:t>
            </a:r>
            <a:r>
              <a:rPr lang="en-TW" dirty="0"/>
              <a:t>ookie</a:t>
            </a:r>
          </a:p>
          <a:p>
            <a:r>
              <a:rPr lang="en-US" dirty="0"/>
              <a:t>V</a:t>
            </a:r>
            <a:r>
              <a:rPr lang="en-TW" dirty="0"/>
              <a:t>ote system</a:t>
            </a:r>
          </a:p>
          <a:p>
            <a:r>
              <a:rPr lang="en-TW" dirty="0"/>
              <a:t>RWD design</a:t>
            </a:r>
          </a:p>
          <a:p>
            <a:r>
              <a:rPr lang="en-TW" dirty="0"/>
              <a:t>Music source: Youtube and Spotify</a:t>
            </a:r>
          </a:p>
        </p:txBody>
      </p:sp>
    </p:spTree>
    <p:extLst>
      <p:ext uri="{BB962C8B-B14F-4D97-AF65-F5344CB8AC3E}">
        <p14:creationId xmlns:p14="http://schemas.microsoft.com/office/powerpoint/2010/main" val="270937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5B39-BE65-1F47-B1CA-00C5AD894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>
                <a:ea typeface="Noteworthy" panose="02000400000000000000" pitchFamily="2" charset="77"/>
              </a:rPr>
              <a:t>Completness</a:t>
            </a:r>
          </a:p>
        </p:txBody>
      </p:sp>
    </p:spTree>
    <p:extLst>
      <p:ext uri="{BB962C8B-B14F-4D97-AF65-F5344CB8AC3E}">
        <p14:creationId xmlns:p14="http://schemas.microsoft.com/office/powerpoint/2010/main" val="207782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5BB20C-A52D-DF42-AB6E-1C9DC41D4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17" y="0"/>
            <a:ext cx="112857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23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54B776-F5F1-E244-B25F-987A49C18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80" y="0"/>
            <a:ext cx="1115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294CD0-0E83-4A4D-BCAD-886802AD2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466" y="0"/>
            <a:ext cx="3645243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AD8F47-EC85-5D4E-A3A7-5F82B666E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053" y="315746"/>
            <a:ext cx="2797459" cy="6054405"/>
          </a:xfrm>
          <a:prstGeom prst="rect">
            <a:avLst/>
          </a:prstGeom>
          <a:effectLst>
            <a:outerShdw blurRad="6477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895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39E1-0057-6443-BE0B-07E366EE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399B-2310-7D40-A6BC-A3E91E7BA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API defining</a:t>
            </a:r>
          </a:p>
          <a:p>
            <a:r>
              <a:rPr lang="en-US" dirty="0"/>
              <a:t>S</a:t>
            </a:r>
            <a:r>
              <a:rPr lang="en-TW" dirty="0"/>
              <a:t>ocket.io</a:t>
            </a:r>
          </a:p>
          <a:p>
            <a:r>
              <a:rPr lang="en-US" dirty="0"/>
              <a:t>D</a:t>
            </a:r>
            <a:r>
              <a:rPr lang="en-TW" dirty="0"/>
              <a:t>atabase design</a:t>
            </a:r>
          </a:p>
        </p:txBody>
      </p:sp>
    </p:spTree>
    <p:extLst>
      <p:ext uri="{BB962C8B-B14F-4D97-AF65-F5344CB8AC3E}">
        <p14:creationId xmlns:p14="http://schemas.microsoft.com/office/powerpoint/2010/main" val="17694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F9014-45CA-FA4C-A8F8-9DBA9CA8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8A208-6FF5-BE4B-B5CA-4FBFBBCAE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Material-UI</a:t>
            </a:r>
          </a:p>
          <a:p>
            <a:r>
              <a:rPr lang="en-TW" dirty="0"/>
              <a:t>Swipe view</a:t>
            </a:r>
          </a:p>
          <a:p>
            <a:r>
              <a:rPr lang="en-TW" dirty="0"/>
              <a:t>Rotate cover</a:t>
            </a:r>
          </a:p>
          <a:p>
            <a:r>
              <a:rPr lang="en-TW" dirty="0"/>
              <a:t>marquee</a:t>
            </a:r>
          </a:p>
        </p:txBody>
      </p:sp>
    </p:spTree>
    <p:extLst>
      <p:ext uri="{BB962C8B-B14F-4D97-AF65-F5344CB8AC3E}">
        <p14:creationId xmlns:p14="http://schemas.microsoft.com/office/powerpoint/2010/main" val="708626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76</Words>
  <Application>Microsoft Macintosh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Noteworthy</vt:lpstr>
      <vt:lpstr>Office Theme</vt:lpstr>
      <vt:lpstr>Music Bar</vt:lpstr>
      <vt:lpstr>Main Feature</vt:lpstr>
      <vt:lpstr>Other Feature</vt:lpstr>
      <vt:lpstr>Completness</vt:lpstr>
      <vt:lpstr>PowerPoint Presentation</vt:lpstr>
      <vt:lpstr>PowerPoint Presentation</vt:lpstr>
      <vt:lpstr>PowerPoint Presentation</vt:lpstr>
      <vt:lpstr>Complexity</vt:lpstr>
      <vt:lpstr>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王子文</dc:creator>
  <cp:lastModifiedBy>王子文</cp:lastModifiedBy>
  <cp:revision>14</cp:revision>
  <dcterms:created xsi:type="dcterms:W3CDTF">2020-06-29T12:18:11Z</dcterms:created>
  <dcterms:modified xsi:type="dcterms:W3CDTF">2020-06-30T07:06:31Z</dcterms:modified>
</cp:coreProperties>
</file>