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71" d="100"/>
          <a:sy n="71" d="100"/>
        </p:scale>
        <p:origin x="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12.06.2018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Forecasting for TS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/>
              <a:t>22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09600" y="2537993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RMSE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55124"/>
              </p:ext>
            </p:extLst>
          </p:nvPr>
        </p:nvGraphicFramePr>
        <p:xfrm>
          <a:off x="609600" y="3287250"/>
          <a:ext cx="8151283" cy="3040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8322"/>
                <a:gridCol w="1832961"/>
              </a:tblGrid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Valid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Simple naive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3186.501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4720.746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seasonality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943.061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Naive with trend and seasonality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926.029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ARIMA(1,1,1)</a:t>
                      </a:r>
                      <a:endParaRPr lang="ru-RU" sz="24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951.260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Best grid result – ARIMA(0,0,1)</a:t>
                      </a:r>
                      <a:endParaRPr lang="ru-RU" sz="24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939.464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2273" y="1413801"/>
            <a:ext cx="815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</a:t>
            </a:r>
            <a:r>
              <a:rPr lang="en-US" sz="3200" b="1" i="1" dirty="0" smtClean="0">
                <a:latin typeface="Trebuchet MS" panose="020B0603020202020204" pitchFamily="34" charset="0"/>
              </a:rPr>
              <a:t>models </a:t>
            </a:r>
            <a:r>
              <a:rPr lang="en-US" sz="3200" b="1" i="1" dirty="0">
                <a:latin typeface="Trebuchet MS" panose="020B0603020202020204" pitchFamily="34" charset="0"/>
              </a:rPr>
              <a:t>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Champagne </a:t>
            </a:r>
            <a:r>
              <a:rPr lang="en-US" sz="3200" b="1" i="1" dirty="0">
                <a:latin typeface="Trebuchet MS" panose="020B0603020202020204" pitchFamily="34" charset="0"/>
              </a:rPr>
              <a:t>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9195</TotalTime>
  <Words>47</Words>
  <Application>Microsoft Office PowerPoint</Application>
  <PresentationFormat>Экран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Тема Office</vt:lpstr>
      <vt:lpstr>Forecasting for TS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Laptop</cp:lastModifiedBy>
  <cp:revision>208</cp:revision>
  <cp:lastPrinted>2018-02-01T11:35:32Z</cp:lastPrinted>
  <dcterms:created xsi:type="dcterms:W3CDTF">2017-01-23T11:32:57Z</dcterms:created>
  <dcterms:modified xsi:type="dcterms:W3CDTF">2018-06-12T08:13:47Z</dcterms:modified>
</cp:coreProperties>
</file>