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6" r:id="rId8"/>
    <p:sldId id="370" r:id="rId9"/>
    <p:sldId id="343" r:id="rId10"/>
    <p:sldId id="344" r:id="rId11"/>
    <p:sldId id="372" r:id="rId12"/>
    <p:sldId id="373" r:id="rId13"/>
    <p:sldId id="374" r:id="rId14"/>
    <p:sldId id="375" r:id="rId15"/>
    <p:sldId id="371" r:id="rId16"/>
    <p:sldId id="376" r:id="rId17"/>
    <p:sldId id="377" r:id="rId18"/>
    <p:sldId id="378" r:id="rId19"/>
    <p:sldId id="379" r:id="rId20"/>
    <p:sldId id="381" r:id="rId21"/>
    <p:sldId id="382" r:id="rId22"/>
    <p:sldId id="384" r:id="rId23"/>
    <p:sldId id="380" r:id="rId24"/>
    <p:sldId id="383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8" d="100"/>
          <a:sy n="68" d="100"/>
        </p:scale>
        <p:origin x="4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30.04.2018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30.04.2018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</a:t>
            </a: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</a:t>
            </a:r>
            <a:r>
              <a:rPr lang="en-US" dirty="0" smtClean="0"/>
              <a:t>,…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>
              <a:buNone/>
            </a:pPr>
            <a:r>
              <a:rPr lang="en-US" dirty="0" smtClean="0"/>
              <a:t>Change</a:t>
            </a:r>
          </a:p>
          <a:p>
            <a:r>
              <a:rPr lang="en-US" dirty="0" smtClean="0"/>
              <a:t>Model complexity (e.g. via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ru-RU" dirty="0"/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i="1" dirty="0"/>
                  <a:t> 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648" r="-1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3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blipFill rotWithShape="0">
                <a:blip r:embed="rId4"/>
                <a:stretch>
                  <a:fillRect l="-64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6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26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43566"/>
              </p:ext>
            </p:extLst>
          </p:nvPr>
        </p:nvGraphicFramePr>
        <p:xfrm>
          <a:off x="183996" y="1066801"/>
          <a:ext cx="8883805" cy="55062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-2395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Ridge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-1898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-285964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a=100 000 000,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Lasso with PolynomialFeatures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a=100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/>
              <a:t>Regression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2354" y="152400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Representation of </a:t>
            </a:r>
            <a:r>
              <a:rPr lang="en-US" b="1" dirty="0" smtClean="0"/>
              <a:t>data </a:t>
            </a:r>
            <a:r>
              <a:rPr lang="en-US" b="1" dirty="0"/>
              <a:t>in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</TotalTime>
  <Words>691</Words>
  <Application>Microsoft Office PowerPoint</Application>
  <PresentationFormat>Экран (4:3)</PresentationFormat>
  <Paragraphs>302</Paragraphs>
  <Slides>25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Тема Office</vt:lpstr>
      <vt:lpstr>TENSOR.BY  ML-course   2. Regression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Презентация PowerPoint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Choose the best model </vt:lpstr>
      <vt:lpstr>Ways to fix high bias/variance in linear models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192</cp:revision>
  <cp:lastPrinted>2018-02-01T11:35:32Z</cp:lastPrinted>
  <dcterms:created xsi:type="dcterms:W3CDTF">2017-01-23T11:32:57Z</dcterms:created>
  <dcterms:modified xsi:type="dcterms:W3CDTF">2018-04-30T20:28:42Z</dcterms:modified>
</cp:coreProperties>
</file>