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0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78" d="100"/>
          <a:sy n="78" d="100"/>
        </p:scale>
        <p:origin x="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24.05.2018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77240"/>
              </p:ext>
            </p:extLst>
          </p:nvPr>
        </p:nvGraphicFramePr>
        <p:xfrm>
          <a:off x="183997" y="1066800"/>
          <a:ext cx="8883805" cy="49397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-2395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4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0.85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77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79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9071</TotalTime>
  <Words>77</Words>
  <Application>Microsoft Office PowerPoint</Application>
  <PresentationFormat>Экран (4:3)</PresentationFormat>
  <Paragraphs>65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model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205</cp:revision>
  <cp:lastPrinted>2018-05-21T05:38:27Z</cp:lastPrinted>
  <dcterms:created xsi:type="dcterms:W3CDTF">2017-01-23T11:32:57Z</dcterms:created>
  <dcterms:modified xsi:type="dcterms:W3CDTF">2018-05-24T05:23:50Z</dcterms:modified>
</cp:coreProperties>
</file>