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0" r:id="rId2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07.11.2018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01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smtClean="0"/>
              <a:t>Choose </a:t>
            </a:r>
            <a:r>
              <a:rPr lang="en-US" sz="3000" b="1" dirty="0" smtClean="0"/>
              <a:t>the best model 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21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53662"/>
              </p:ext>
            </p:extLst>
          </p:nvPr>
        </p:nvGraphicFramePr>
        <p:xfrm>
          <a:off x="183997" y="1066800"/>
          <a:ext cx="8883805" cy="519989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235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Models for Boston dataset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LinearRegression()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LinearRegression(normalize = True)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LinearRegression with PolynomialFeatures 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0.95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Ridge with 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60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600" dirty="0" smtClean="0">
                          <a:effectLst/>
                          <a:latin typeface="Trebuchet MS" panose="020B0603020202020204" pitchFamily="34" charset="0"/>
                        </a:rPr>
                        <a:t>,</a:t>
                      </a:r>
                      <a:r>
                        <a:rPr lang="ru-RU" sz="160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0.94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0.94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0.85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600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ru-RU" sz="1600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6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Lasso with 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60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600" dirty="0" smtClean="0">
                          <a:effectLst/>
                          <a:latin typeface="Trebuchet MS" panose="020B0603020202020204" pitchFamily="34" charset="0"/>
                        </a:rPr>
                        <a:t>, </a:t>
                      </a: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  <a:r>
                        <a:rPr lang="ru-RU" sz="1600" dirty="0" smtClean="0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6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  <a:r>
                        <a:rPr lang="ru-RU" sz="1600" dirty="0" smtClean="0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6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6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0.</a:t>
                      </a:r>
                      <a:r>
                        <a:rPr lang="ru-RU" sz="1600" dirty="0" smtClean="0">
                          <a:effectLst/>
                          <a:latin typeface="Trebuchet MS" panose="020B0603020202020204" pitchFamily="34" charset="0"/>
                        </a:rPr>
                        <a:t>77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rebuchet MS" panose="020B0603020202020204" pitchFamily="34" charset="0"/>
                        </a:rPr>
                        <a:t>0.</a:t>
                      </a:r>
                      <a:r>
                        <a:rPr lang="ru-RU" sz="1600" dirty="0" smtClean="0">
                          <a:effectLst/>
                          <a:latin typeface="Trebuchet MS" panose="020B0603020202020204" pitchFamily="34" charset="0"/>
                        </a:rPr>
                        <a:t>79</a:t>
                      </a:r>
                      <a:endParaRPr lang="ru-RU" sz="16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9071</TotalTime>
  <Words>76</Words>
  <Application>Microsoft Office PowerPoint</Application>
  <PresentationFormat>Экран (4:3)</PresentationFormat>
  <Paragraphs>62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Тема Office</vt:lpstr>
      <vt:lpstr>Choose the best model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Kate Miniukovich</cp:lastModifiedBy>
  <cp:revision>208</cp:revision>
  <cp:lastPrinted>2018-05-21T05:38:27Z</cp:lastPrinted>
  <dcterms:created xsi:type="dcterms:W3CDTF">2017-01-23T11:32:57Z</dcterms:created>
  <dcterms:modified xsi:type="dcterms:W3CDTF">2018-11-07T08:05:54Z</dcterms:modified>
</cp:coreProperties>
</file>