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5" r:id="rId2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69" d="100"/>
          <a:sy n="69" d="100"/>
        </p:scale>
        <p:origin x="4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07.11.2018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8202" y="1010845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binary models 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Titanic dataset</a:t>
            </a:r>
            <a:endParaRPr lang="en-US" sz="3200" b="1" i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smtClean="0"/>
              <a:t>22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199" y="1683614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Models comparison based on Accuracy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350042"/>
              </p:ext>
            </p:extLst>
          </p:nvPr>
        </p:nvGraphicFramePr>
        <p:xfrm>
          <a:off x="138202" y="2262675"/>
          <a:ext cx="8839202" cy="4061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91203"/>
                <a:gridCol w="1066800"/>
                <a:gridCol w="990600"/>
                <a:gridCol w="990599"/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Model </a:t>
                      </a:r>
                      <a:r>
                        <a:rPr lang="ru-RU" sz="14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(</a:t>
                      </a:r>
                      <a:r>
                        <a:rPr lang="en-US" sz="14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gray background</a:t>
                      </a:r>
                      <a:r>
                        <a:rPr lang="ru-RU" sz="14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– </a:t>
                      </a:r>
                      <a:r>
                        <a:rPr lang="en-US" sz="14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no standardization)</a:t>
                      </a:r>
                      <a:endParaRPr lang="ru-RU" sz="1400" b="0" i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Train</a:t>
                      </a:r>
                      <a:endParaRPr lang="ru-RU" sz="16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CV</a:t>
                      </a:r>
                      <a:endParaRPr lang="ru-RU" sz="16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Test</a:t>
                      </a:r>
                      <a:endParaRPr lang="ru-RU" sz="16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latin typeface="Trebuchet MS" panose="020B0603020202020204" pitchFamily="34" charset="0"/>
                        </a:rPr>
                        <a:t>LgR</a:t>
                      </a:r>
                      <a:r>
                        <a:rPr lang="en-US" sz="1600" b="1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(default:</a:t>
                      </a:r>
                      <a:r>
                        <a:rPr lang="en-US" sz="1600" b="0" baseline="0" dirty="0" smtClean="0">
                          <a:latin typeface="Trebuchet MS" panose="020B0603020202020204" pitchFamily="34" charset="0"/>
                        </a:rPr>
                        <a:t> C=1, penalty=l2,…</a:t>
                      </a: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)</a:t>
                      </a:r>
                      <a:endParaRPr lang="ru-RU" sz="1600" b="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0.8189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0.8113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0.7892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latin typeface="Trebuchet MS" panose="020B0603020202020204" pitchFamily="34" charset="0"/>
                        </a:rPr>
                        <a:t>LgR</a:t>
                      </a:r>
                      <a:r>
                        <a:rPr lang="en-US" sz="1600" b="1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(best grid: </a:t>
                      </a:r>
                      <a:r>
                        <a:rPr lang="en-US" sz="1600" b="0" baseline="0" dirty="0" smtClean="0">
                          <a:latin typeface="Trebuchet MS" panose="020B0603020202020204" pitchFamily="34" charset="0"/>
                        </a:rPr>
                        <a:t>C=10, penalty=l1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0.8099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0.8129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0.7848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RF </a:t>
                      </a: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(default: </a:t>
                      </a:r>
                      <a:r>
                        <a:rPr lang="en-US" sz="1600" b="0" kern="1200" dirty="0" err="1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=None,…)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0.9700</a:t>
                      </a:r>
                      <a:endParaRPr lang="ru-RU" sz="1600" b="0" i="1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0.7828</a:t>
                      </a:r>
                      <a:endParaRPr lang="ru-RU" sz="1600" b="0" i="1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0.8206</a:t>
                      </a:r>
                      <a:endParaRPr lang="ru-RU" sz="1600" b="0" i="1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(best grid: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=6)</a:t>
                      </a:r>
                      <a:endParaRPr lang="ru-RU" sz="16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0.8847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0.8383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0.8027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GB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(default: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=100,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=3,…)</a:t>
                      </a:r>
                      <a:endParaRPr lang="ru-RU" sz="1600" b="0" kern="1200" dirty="0" smtClean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0.9057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0.8188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0.8027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rebuchet MS" panose="020B0603020202020204" pitchFamily="34" charset="0"/>
                        </a:rPr>
                        <a:t>GB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(best grid: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=30,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=3)</a:t>
                      </a:r>
                      <a:endParaRPr lang="ru-RU" sz="1600" b="0" kern="1200" dirty="0" smtClean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0.8683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0.8413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0.7892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latin typeface="Trebuchet MS" panose="020B0603020202020204" pitchFamily="34" charset="0"/>
                        </a:rPr>
                        <a:t>LgR</a:t>
                      </a:r>
                      <a:r>
                        <a:rPr lang="en-US" sz="1600" b="1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(default:</a:t>
                      </a:r>
                      <a:r>
                        <a:rPr lang="en-US" sz="1600" b="0" baseline="0" dirty="0" smtClean="0">
                          <a:latin typeface="Trebuchet MS" panose="020B0603020202020204" pitchFamily="34" charset="0"/>
                        </a:rPr>
                        <a:t> C=1, penalty=l2,…</a:t>
                      </a: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)</a:t>
                      </a:r>
                      <a:endParaRPr lang="ru-RU" sz="1600" b="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0.8099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0.8128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0.7848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latin typeface="Trebuchet MS" panose="020B0603020202020204" pitchFamily="34" charset="0"/>
                        </a:rPr>
                        <a:t>LgR</a:t>
                      </a:r>
                      <a:r>
                        <a:rPr lang="en-US" sz="1600" b="1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(best grid: </a:t>
                      </a:r>
                      <a:r>
                        <a:rPr lang="en-US" sz="1600" b="0" baseline="0" dirty="0" smtClean="0">
                          <a:latin typeface="Trebuchet MS" panose="020B0603020202020204" pitchFamily="34" charset="0"/>
                        </a:rPr>
                        <a:t>C=10, penalty=l1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0.8099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0.8144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0.7848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RF </a:t>
                      </a: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(default: </a:t>
                      </a:r>
                      <a:r>
                        <a:rPr lang="en-US" sz="1600" b="0" kern="1200" dirty="0" err="1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=None,…)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0.9701</a:t>
                      </a:r>
                      <a:endParaRPr lang="ru-RU" sz="1600" b="0" i="1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0.7813</a:t>
                      </a:r>
                      <a:endParaRPr lang="ru-RU" sz="1600" b="0" i="1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0.8251</a:t>
                      </a:r>
                      <a:endParaRPr lang="ru-RU" sz="1600" b="0" i="1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(best grid: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=6)</a:t>
                      </a:r>
                      <a:endParaRPr lang="ru-RU" sz="16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0.8847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0.8368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0.8027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GB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(default: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=100,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=3,…)</a:t>
                      </a:r>
                      <a:endParaRPr lang="ru-RU" sz="1600" b="0" kern="1200" dirty="0" smtClean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0.9057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0.8188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0.8027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rebuchet MS" panose="020B0603020202020204" pitchFamily="34" charset="0"/>
                        </a:rPr>
                        <a:t>GB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(best grid: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=30,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=3)</a:t>
                      </a:r>
                      <a:endParaRPr lang="ru-RU" sz="1600" b="0" kern="1200" dirty="0" smtClean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0.8683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0.8413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0.7892</a:t>
                      </a:r>
                      <a:endParaRPr lang="ru-RU" sz="16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2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9241</TotalTime>
  <Words>167</Words>
  <Application>Microsoft Office PowerPoint</Application>
  <PresentationFormat>Экран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Тема Office</vt:lpstr>
      <vt:lpstr>Binary Classification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Kate Miniukovich</cp:lastModifiedBy>
  <cp:revision>211</cp:revision>
  <cp:lastPrinted>2018-02-01T11:35:32Z</cp:lastPrinted>
  <dcterms:created xsi:type="dcterms:W3CDTF">2017-01-23T11:32:57Z</dcterms:created>
  <dcterms:modified xsi:type="dcterms:W3CDTF">2018-11-07T08:05:40Z</dcterms:modified>
</cp:coreProperties>
</file>