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4" r:id="rId3"/>
    <p:sldId id="364" r:id="rId4"/>
    <p:sldId id="369" r:id="rId5"/>
    <p:sldId id="298" r:id="rId6"/>
    <p:sldId id="299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7" r:id="rId17"/>
    <p:sldId id="348" r:id="rId18"/>
    <p:sldId id="350" r:id="rId19"/>
    <p:sldId id="371" r:id="rId20"/>
    <p:sldId id="345" r:id="rId21"/>
    <p:sldId id="346" r:id="rId22"/>
    <p:sldId id="355" r:id="rId23"/>
    <p:sldId id="356" r:id="rId24"/>
    <p:sldId id="361" r:id="rId25"/>
    <p:sldId id="357" r:id="rId26"/>
    <p:sldId id="294" r:id="rId27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87" d="100"/>
          <a:sy n="87" d="100"/>
        </p:scale>
        <p:origin x="5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30.05.2018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abrastorage.org/storage/habraeffect/70/89/70897233f8bc327f08a9b4215ccb437f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772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800" b="1" dirty="0" smtClean="0"/>
              <a:t>3</a:t>
            </a:r>
            <a:r>
              <a:rPr lang="en-US" sz="3800" b="1" dirty="0" smtClean="0"/>
              <a:t>. Classification</a:t>
            </a:r>
            <a:r>
              <a:rPr lang="ru-RU" sz="3800" b="1" dirty="0" smtClean="0"/>
              <a:t> </a:t>
            </a:r>
            <a:r>
              <a:rPr lang="en-US" sz="3800" b="1" dirty="0" smtClean="0"/>
              <a:t>in </a:t>
            </a:r>
            <a:r>
              <a:rPr lang="en-US" sz="3800" b="1" dirty="0"/>
              <a:t>Python </a:t>
            </a:r>
            <a:r>
              <a:rPr lang="en-US" sz="3800" b="1" dirty="0" err="1"/>
              <a:t>Scikit</a:t>
            </a:r>
            <a:r>
              <a:rPr lang="en-US" sz="3800" b="1" dirty="0"/>
              <a:t>-learn</a:t>
            </a:r>
            <a:endParaRPr lang="ru-RU" sz="3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023904"/>
              </p:ext>
            </p:extLst>
          </p:nvPr>
        </p:nvGraphicFramePr>
        <p:xfrm>
          <a:off x="233288" y="1701432"/>
          <a:ext cx="8680106" cy="43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ru-RU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m_features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sz="2800" dirty="0" err="1" smtClean="0"/>
              <a:t>classification_titanic</a:t>
            </a:r>
            <a:r>
              <a:rPr lang="ru-RU" sz="2800" dirty="0" smtClean="0"/>
              <a:t>_</a:t>
            </a:r>
            <a:r>
              <a:rPr lang="en-US" sz="2800" dirty="0" err="1" smtClean="0"/>
              <a:t>simple.ipynb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classification_titanic_simple.ipynb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33335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</a:t>
            </a:r>
            <a:r>
              <a:rPr lang="en-US" sz="2800" b="1" dirty="0" err="1" smtClean="0">
                <a:latin typeface="Trebuchet MS" panose="020B0603020202020204" pitchFamily="34" charset="0"/>
              </a:rPr>
              <a:t>Forests,Gradient</a:t>
            </a:r>
            <a:r>
              <a:rPr lang="en-US" sz="2800" b="1" dirty="0" smtClean="0">
                <a:latin typeface="Trebuchet MS" panose="020B0603020202020204" pitchFamily="34" charset="0"/>
              </a:rPr>
              <a:t> Boosting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pic>
        <p:nvPicPr>
          <p:cNvPr id="12" name="Рисунок 11" descr="https://habrastorage.org/storage/habraeffect/70/89/70897233f8bc327f08a9b4215ccb437f.png">
            <a:hlinkClick r:id="rId2" tooltip="&quot;Хабрэффект.ру&quot;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74" y="1833682"/>
            <a:ext cx="7475220" cy="475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5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Accuracy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25313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7342" y="1034803"/>
            <a:ext cx="8387697" cy="443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Some </a:t>
            </a:r>
            <a:r>
              <a:rPr lang="en-US" dirty="0"/>
              <a:t>classification algorithms naturally permit the use of more than two classes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Logistic Regression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Random </a:t>
            </a:r>
            <a:r>
              <a:rPr lang="en-US" sz="2400" b="1" dirty="0"/>
              <a:t>Forests, Gradient </a:t>
            </a:r>
            <a:r>
              <a:rPr lang="en-US" sz="2400" b="1" dirty="0" smtClean="0"/>
              <a:t>Boosting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dirty="0" err="1" smtClean="0">
                <a:solidFill>
                  <a:srgbClr val="FF0000"/>
                </a:solidFill>
              </a:rPr>
              <a:t>mclass_classification.ipynb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mtClean="0"/>
              <a:t>Techniques </a:t>
            </a:r>
            <a:r>
              <a:rPr lang="en-US" dirty="0" smtClean="0"/>
              <a:t>of transformation to binary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</a:t>
            </a:r>
            <a:r>
              <a:rPr lang="en-US" sz="2000" b="1" dirty="0" smtClean="0">
                <a:latin typeface="Trebuchet MS" panose="020B0603020202020204" pitchFamily="34" charset="0"/>
              </a:rPr>
              <a:t>Resample </a:t>
            </a:r>
            <a:r>
              <a:rPr lang="en-US" sz="2000" b="1" dirty="0">
                <a:latin typeface="Trebuchet MS" panose="020B0603020202020204" pitchFamily="34" charset="0"/>
              </a:rPr>
              <a:t>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ru-RU" sz="2000" b="1" dirty="0" smtClean="0">
                <a:latin typeface="Trebuchet MS" panose="020B0603020202020204" pitchFamily="34" charset="0"/>
              </a:rPr>
              <a:t>3</a:t>
            </a:r>
            <a:r>
              <a:rPr lang="en-US" sz="2000" b="1" dirty="0" smtClean="0">
                <a:latin typeface="Trebuchet MS" panose="020B0603020202020204" pitchFamily="34" charset="0"/>
              </a:rPr>
              <a:t>) </a:t>
            </a:r>
            <a:r>
              <a:rPr lang="en-US" sz="2000" b="1" dirty="0">
                <a:latin typeface="Trebuchet MS" panose="020B0603020202020204" pitchFamily="34" charset="0"/>
              </a:rPr>
              <a:t>Generate Synthetic </a:t>
            </a:r>
            <a:r>
              <a:rPr lang="en-US" sz="2000" b="1" dirty="0" smtClean="0">
                <a:latin typeface="Trebuchet MS" panose="020B0603020202020204" pitchFamily="34" charset="0"/>
              </a:rPr>
              <a:t>Samples</a:t>
            </a:r>
            <a:endParaRPr lang="ru-RU" sz="2000" b="1" dirty="0" smtClean="0">
              <a:latin typeface="Trebuchet MS" panose="020B0603020202020204" pitchFamily="34" charset="0"/>
            </a:endParaRPr>
          </a:p>
          <a:p>
            <a:r>
              <a:rPr lang="ru-RU" sz="2000" b="1" dirty="0" smtClean="0">
                <a:latin typeface="Trebuchet MS" panose="020B0603020202020204" pitchFamily="34" charset="0"/>
              </a:rPr>
              <a:t>4</a:t>
            </a:r>
            <a:r>
              <a:rPr lang="en-US" sz="2000" b="1" dirty="0" smtClean="0">
                <a:latin typeface="Trebuchet MS" panose="020B0603020202020204" pitchFamily="34" charset="0"/>
              </a:rPr>
              <a:t>) Change </a:t>
            </a:r>
            <a:r>
              <a:rPr lang="en-US" sz="2000" b="1" dirty="0">
                <a:latin typeface="Trebuchet MS" panose="020B0603020202020204" pitchFamily="34" charset="0"/>
              </a:rPr>
              <a:t>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</a:t>
            </a:r>
            <a:r>
              <a:rPr lang="en-US" dirty="0"/>
              <a:t>Classification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815</Words>
  <Application>Microsoft Office PowerPoint</Application>
  <PresentationFormat>Экран (4:3)</PresentationFormat>
  <Paragraphs>293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3. Classification in Python Scikit-learn</vt:lpstr>
      <vt:lpstr>Reference</vt:lpstr>
      <vt:lpstr>Reference</vt:lpstr>
      <vt:lpstr>Reference</vt:lpstr>
      <vt:lpstr>Supervised vs. Unsupervised Learning</vt:lpstr>
      <vt:lpstr>Classification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Some models for binary classification in Python scikit-learn</vt:lpstr>
      <vt:lpstr>Binary Classification</vt:lpstr>
      <vt:lpstr>Binary Classification</vt:lpstr>
      <vt:lpstr>Regression</vt:lpstr>
      <vt:lpstr>Classification metrics</vt:lpstr>
      <vt:lpstr>Презентация PowerPoint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205</cp:revision>
  <cp:lastPrinted>2018-02-01T11:35:32Z</cp:lastPrinted>
  <dcterms:created xsi:type="dcterms:W3CDTF">2017-01-23T11:32:57Z</dcterms:created>
  <dcterms:modified xsi:type="dcterms:W3CDTF">2018-05-30T12:21:04Z</dcterms:modified>
</cp:coreProperties>
</file>