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55" r:id="rId2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87" d="100"/>
          <a:sy n="87" d="100"/>
        </p:scale>
        <p:origin x="10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06.06.2018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225083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smtClean="0"/>
              <a:t>22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8800" y="2023532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Models comparison based on Accuracy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665070"/>
              </p:ext>
            </p:extLst>
          </p:nvPr>
        </p:nvGraphicFramePr>
        <p:xfrm>
          <a:off x="611717" y="2590535"/>
          <a:ext cx="7886700" cy="40157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41283"/>
                <a:gridCol w="1143000"/>
                <a:gridCol w="1143000"/>
                <a:gridCol w="1259417"/>
              </a:tblGrid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 smtClean="0">
                          <a:latin typeface="Trebuchet MS" panose="020B0603020202020204" pitchFamily="34" charset="0"/>
                        </a:rPr>
                        <a:t>LgR</a:t>
                      </a:r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(default: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 C=1, penalty=l2,…</a:t>
                      </a:r>
                      <a:r>
                        <a:rPr lang="en-US" sz="1600" b="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400" b="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0.8128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 smtClean="0">
                          <a:latin typeface="Trebuchet MS" panose="020B0603020202020204" pitchFamily="34" charset="0"/>
                        </a:rPr>
                        <a:t>LgR</a:t>
                      </a:r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(best grid: </a:t>
                      </a:r>
                      <a:r>
                        <a:rPr lang="en-US" sz="1600" b="0" baseline="0" dirty="0" smtClean="0">
                          <a:latin typeface="Trebuchet MS" panose="020B0603020202020204" pitchFamily="34" charset="0"/>
                        </a:rPr>
                        <a:t>C=10, penalty=l1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ru-RU" sz="1600" b="0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0.8144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RF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(default: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=None,…)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0.97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RF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(best grid: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=3)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0.88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0.8368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GB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(default: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=100,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=3,…)</a:t>
                      </a:r>
                      <a:endParaRPr lang="ru-RU" sz="1600" b="0" kern="1200" dirty="0" smtClean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0.906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0.8188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GB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(default: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=30,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=3)</a:t>
                      </a:r>
                      <a:endParaRPr lang="ru-RU" sz="1600" b="0" kern="1200" dirty="0" smtClean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0.87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0.84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i="1" kern="120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0.789</a:t>
                      </a:r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/>
          <a:p>
            <a:r>
              <a:rPr lang="en-US" b="1" dirty="0"/>
              <a:t>ML-course. </a:t>
            </a:r>
            <a:r>
              <a:rPr lang="en-US" dirty="0" smtClean="0"/>
              <a:t>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9161</TotalTime>
  <Words>90</Words>
  <Application>Microsoft Office PowerPoint</Application>
  <PresentationFormat>Экран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Тема Office</vt:lpstr>
      <vt:lpstr>Binary Classification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205</cp:revision>
  <cp:lastPrinted>2018-02-01T11:35:32Z</cp:lastPrinted>
  <dcterms:created xsi:type="dcterms:W3CDTF">2017-01-23T11:32:57Z</dcterms:created>
  <dcterms:modified xsi:type="dcterms:W3CDTF">2018-06-06T07:42:05Z</dcterms:modified>
</cp:coreProperties>
</file>