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299" r:id="rId24"/>
    <p:sldId id="345" r:id="rId25"/>
    <p:sldId id="346" r:id="rId26"/>
    <p:sldId id="347" r:id="rId27"/>
    <p:sldId id="348" r:id="rId28"/>
    <p:sldId id="350" r:id="rId29"/>
    <p:sldId id="355" r:id="rId30"/>
    <p:sldId id="356" r:id="rId31"/>
    <p:sldId id="361" r:id="rId32"/>
    <p:sldId id="357" r:id="rId33"/>
    <p:sldId id="294" r:id="rId34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5" d="100"/>
          <a:sy n="65" d="100"/>
        </p:scale>
        <p:origin x="58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25.01.2018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25.01.2018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325714"/>
              </p:ext>
            </p:extLst>
          </p:nvPr>
        </p:nvGraphicFramePr>
        <p:xfrm>
          <a:off x="233288" y="1701432"/>
          <a:ext cx="8406202" cy="497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3101"/>
                <a:gridCol w="4203101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 binary </a:t>
                      </a:r>
                      <a:r>
                        <a:rPr lang="en-US" sz="2000" b="0" i="1" baseline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classification_titanic.jpynb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err="1" smtClean="0"/>
              <a:t>ML:Advice</a:t>
            </a:r>
            <a:r>
              <a:rPr lang="en-US" sz="1800" b="1" i="1" dirty="0" smtClean="0"/>
              <a:t>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regression.jpynb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3505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91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91000" y="310152"/>
            <a:ext cx="3941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635000"/>
            <a:r>
              <a:rPr lang="en-US" sz="3200" b="1" dirty="0" smtClean="0">
                <a:latin typeface="Trebuchet MS" panose="020B0603020202020204" pitchFamily="34" charset="0"/>
              </a:rPr>
              <a:t>Validation metrics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91000" y="310152"/>
            <a:ext cx="39410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138" indent="-635000"/>
            <a:r>
              <a:rPr lang="en-US" sz="3200" b="1" dirty="0" smtClean="0">
                <a:latin typeface="Trebuchet MS" panose="020B0603020202020204" pitchFamily="34" charset="0"/>
              </a:rPr>
              <a:t>Validation metrics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25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3505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Classification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classification_titanic.jpynb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classification_titanic_lr_stand.jpynb</a:t>
            </a:r>
            <a:endParaRPr lang="en-US" sz="2400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685800" y="2059581"/>
            <a:ext cx="7886700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85" y="3099673"/>
            <a:ext cx="3933825" cy="8001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83" y="3839859"/>
            <a:ext cx="5600700" cy="1038225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609600" y="5060356"/>
            <a:ext cx="7886700" cy="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After we find coefficients </a:t>
            </a:r>
            <a:r>
              <a:rPr lang="el-GR" sz="2400" dirty="0">
                <a:cs typeface="Arial" panose="020B0604020202020204" pitchFamily="34" charset="0"/>
              </a:rPr>
              <a:t>β</a:t>
            </a:r>
            <a:r>
              <a:rPr lang="el-GR" sz="2400" baseline="-25000" dirty="0">
                <a:cs typeface="Arial" panose="020B0604020202020204" pitchFamily="34" charset="0"/>
              </a:rPr>
              <a:t>0</a:t>
            </a:r>
            <a:r>
              <a:rPr lang="el-GR" sz="2400" dirty="0">
                <a:cs typeface="Arial" panose="020B0604020202020204" pitchFamily="34" charset="0"/>
              </a:rPr>
              <a:t>, β</a:t>
            </a:r>
            <a:r>
              <a:rPr lang="el-GR" sz="2400" baseline="-25000" dirty="0">
                <a:cs typeface="Arial" panose="020B0604020202020204" pitchFamily="34" charset="0"/>
              </a:rPr>
              <a:t>1</a:t>
            </a:r>
            <a:r>
              <a:rPr lang="el-GR" sz="2400" dirty="0">
                <a:cs typeface="Arial" panose="020B0604020202020204" pitchFamily="34" charset="0"/>
              </a:rPr>
              <a:t>, . . . , β</a:t>
            </a:r>
            <a:r>
              <a:rPr lang="en-US" sz="2400" baseline="-25000" dirty="0">
                <a:cs typeface="Arial" panose="020B0604020202020204" pitchFamily="34" charset="0"/>
              </a:rPr>
              <a:t>p, </a:t>
            </a:r>
            <a:r>
              <a:rPr lang="en-US" sz="2400" dirty="0">
                <a:cs typeface="Arial" panose="020B0604020202020204" pitchFamily="34" charset="0"/>
              </a:rPr>
              <a:t>we can predict </a:t>
            </a:r>
            <a:r>
              <a:rPr lang="en-US" sz="2400" dirty="0"/>
              <a:t>p(X) for any X</a:t>
            </a:r>
            <a:endParaRPr lang="en-US" sz="2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and Regression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195" y="1828800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5877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Boosting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28879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 for multiclass </a:t>
            </a:r>
            <a:r>
              <a:rPr lang="en-US" sz="3200" b="1" dirty="0">
                <a:latin typeface="Trebuchet MS" panose="020B0603020202020204" pitchFamily="34" charset="0"/>
              </a:rPr>
              <a:t>classification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1"/>
            <a:ext cx="7795428" cy="391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Tree Boosting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One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32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7186</TotalTime>
  <Words>1205</Words>
  <Application>Microsoft Office PowerPoint</Application>
  <PresentationFormat>Экран (4:3)</PresentationFormat>
  <Paragraphs>348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Classification</vt:lpstr>
      <vt:lpstr>Classification</vt:lpstr>
      <vt:lpstr>Classification</vt:lpstr>
      <vt:lpstr>Some models for binary classification in Python scikit-learn</vt:lpstr>
      <vt:lpstr>Classification</vt:lpstr>
      <vt:lpstr>Classification and Regression</vt:lpstr>
      <vt:lpstr>Classification</vt:lpstr>
      <vt:lpstr>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148</cp:revision>
  <cp:lastPrinted>2018-01-25T09:42:55Z</cp:lastPrinted>
  <dcterms:created xsi:type="dcterms:W3CDTF">2017-01-23T11:32:57Z</dcterms:created>
  <dcterms:modified xsi:type="dcterms:W3CDTF">2018-01-25T14:58:49Z</dcterms:modified>
</cp:coreProperties>
</file>