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376" r:id="rId24"/>
    <p:sldId id="377" r:id="rId25"/>
    <p:sldId id="378" r:id="rId26"/>
    <p:sldId id="379" r:id="rId27"/>
    <p:sldId id="381" r:id="rId28"/>
    <p:sldId id="382" r:id="rId29"/>
    <p:sldId id="384" r:id="rId30"/>
    <p:sldId id="380" r:id="rId31"/>
    <p:sldId id="383" r:id="rId32"/>
    <p:sldId id="299" r:id="rId33"/>
    <p:sldId id="348" r:id="rId34"/>
    <p:sldId id="350" r:id="rId35"/>
    <p:sldId id="345" r:id="rId36"/>
    <p:sldId id="346" r:id="rId37"/>
    <p:sldId id="347" r:id="rId38"/>
    <p:sldId id="355" r:id="rId39"/>
    <p:sldId id="356" r:id="rId40"/>
    <p:sldId id="361" r:id="rId41"/>
    <p:sldId id="357" r:id="rId42"/>
    <p:sldId id="294" r:id="rId4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68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01.02.2018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01.02.2018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3008"/>
              </p:ext>
            </p:extLst>
          </p:nvPr>
        </p:nvGraphicFramePr>
        <p:xfrm>
          <a:off x="233288" y="1701432"/>
          <a:ext cx="8680106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i="1" dirty="0"/>
                  <a:t> 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648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2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blipFill rotWithShape="0">
                <a:blip r:embed="rId3"/>
                <a:stretch>
                  <a:fillRect l="-649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5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26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Chose 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43566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-1898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-285964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8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classification_titanic_simple.jpynb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98742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09858"/>
            <a:ext cx="7795428" cy="354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</a:t>
            </a:r>
            <a:r>
              <a:rPr lang="en-US" dirty="0" smtClean="0"/>
              <a:t>Boosting</a:t>
            </a:r>
            <a:endParaRPr lang="en-US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smtClean="0">
                <a:solidFill>
                  <a:srgbClr val="FF0000"/>
                </a:solidFill>
              </a:rPr>
              <a:t>mclass_classification.jpynb</a:t>
            </a:r>
            <a:endParaRPr lang="en-US" sz="2000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8180</TotalTime>
  <Words>1445</Words>
  <Application>Microsoft Office PowerPoint</Application>
  <PresentationFormat>Экран (4:3)</PresentationFormat>
  <Paragraphs>528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Chose the best model </vt:lpstr>
      <vt:lpstr>Ways to fix high bias/variance in linear models</vt:lpstr>
      <vt:lpstr>Classification</vt:lpstr>
      <vt:lpstr>Binary Classification</vt:lpstr>
      <vt:lpstr>Binary Classification</vt:lpstr>
      <vt:lpstr>Classification metrics</vt:lpstr>
      <vt:lpstr>Презентация PowerPoint</vt:lpstr>
      <vt:lpstr>Some models for binary classification in Python scikit-learn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181</cp:revision>
  <cp:lastPrinted>2018-02-01T11:35:32Z</cp:lastPrinted>
  <dcterms:created xsi:type="dcterms:W3CDTF">2017-01-23T11:32:57Z</dcterms:created>
  <dcterms:modified xsi:type="dcterms:W3CDTF">2018-02-01T14:43:25Z</dcterms:modified>
</cp:coreProperties>
</file>