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2" r:id="rId3"/>
    <p:sldId id="257" r:id="rId4"/>
    <p:sldId id="261" r:id="rId5"/>
    <p:sldId id="262" r:id="rId6"/>
    <p:sldId id="263" r:id="rId7"/>
    <p:sldId id="279" r:id="rId8"/>
    <p:sldId id="283" r:id="rId9"/>
    <p:sldId id="280" r:id="rId10"/>
    <p:sldId id="284" r:id="rId11"/>
    <p:sldId id="285" r:id="rId12"/>
    <p:sldId id="281" r:id="rId13"/>
    <p:sldId id="286" r:id="rId14"/>
    <p:sldId id="287" r:id="rId15"/>
    <p:sldId id="265" r:id="rId16"/>
    <p:sldId id="266" r:id="rId17"/>
    <p:sldId id="268" r:id="rId18"/>
    <p:sldId id="269" r:id="rId19"/>
    <p:sldId id="276" r:id="rId20"/>
  </p:sldIdLst>
  <p:sldSz cx="12192000" cy="6858000"/>
  <p:notesSz cx="6858000" cy="9525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12" autoAdjust="0"/>
  </p:normalViewPr>
  <p:slideViewPr>
    <p:cSldViewPr snapToGrid="0">
      <p:cViewPr varScale="1">
        <p:scale>
          <a:sx n="41" d="100"/>
          <a:sy n="41" d="100"/>
        </p:scale>
        <p:origin x="6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779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779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B8E12-32DE-4A13-9E49-CC0084548BFB}" type="datetimeFigureOut">
              <a:rPr lang="th-TH" smtClean="0"/>
              <a:t>12/04/59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0625"/>
            <a:ext cx="5715000" cy="3214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583906"/>
            <a:ext cx="5486400" cy="375046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047097"/>
            <a:ext cx="2971800" cy="4779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047097"/>
            <a:ext cx="2971800" cy="4779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FB162-DE34-446A-92F3-7E05045A3F6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4669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FB162-DE34-446A-92F3-7E05045A3F63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6067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FB162-DE34-446A-92F3-7E05045A3F63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659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FB162-DE34-446A-92F3-7E05045A3F63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111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FB162-DE34-446A-92F3-7E05045A3F63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9915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FB162-DE34-446A-92F3-7E05045A3F63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858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0D5E-BE1E-4867-BCC0-B24D36D00386}" type="datetimeFigureOut">
              <a:rPr lang="th-TH" smtClean="0"/>
              <a:t>12/04/59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3FBC-0A5C-4FA8-89D9-D1BF808B84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417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0D5E-BE1E-4867-BCC0-B24D36D00386}" type="datetimeFigureOut">
              <a:rPr lang="th-TH" smtClean="0"/>
              <a:t>12/04/59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3FBC-0A5C-4FA8-89D9-D1BF808B84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1437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0D5E-BE1E-4867-BCC0-B24D36D00386}" type="datetimeFigureOut">
              <a:rPr lang="th-TH" smtClean="0"/>
              <a:t>12/04/59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3FBC-0A5C-4FA8-89D9-D1BF808B84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108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0D5E-BE1E-4867-BCC0-B24D36D00386}" type="datetimeFigureOut">
              <a:rPr lang="th-TH" smtClean="0"/>
              <a:t>12/04/59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3FBC-0A5C-4FA8-89D9-D1BF808B84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682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0D5E-BE1E-4867-BCC0-B24D36D00386}" type="datetimeFigureOut">
              <a:rPr lang="th-TH" smtClean="0"/>
              <a:t>12/04/59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3FBC-0A5C-4FA8-89D9-D1BF808B84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2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0D5E-BE1E-4867-BCC0-B24D36D00386}" type="datetimeFigureOut">
              <a:rPr lang="th-TH" smtClean="0"/>
              <a:t>12/04/59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3FBC-0A5C-4FA8-89D9-D1BF808B84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8811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0D5E-BE1E-4867-BCC0-B24D36D00386}" type="datetimeFigureOut">
              <a:rPr lang="th-TH" smtClean="0"/>
              <a:t>12/04/59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3FBC-0A5C-4FA8-89D9-D1BF808B84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574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0D5E-BE1E-4867-BCC0-B24D36D00386}" type="datetimeFigureOut">
              <a:rPr lang="th-TH" smtClean="0"/>
              <a:t>12/04/59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3FBC-0A5C-4FA8-89D9-D1BF808B84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01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0D5E-BE1E-4867-BCC0-B24D36D00386}" type="datetimeFigureOut">
              <a:rPr lang="th-TH" smtClean="0"/>
              <a:t>12/04/59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3FBC-0A5C-4FA8-89D9-D1BF808B84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667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0D5E-BE1E-4867-BCC0-B24D36D00386}" type="datetimeFigureOut">
              <a:rPr lang="th-TH" smtClean="0"/>
              <a:t>12/04/59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3FBC-0A5C-4FA8-89D9-D1BF808B84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696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0D5E-BE1E-4867-BCC0-B24D36D00386}" type="datetimeFigureOut">
              <a:rPr lang="th-TH" smtClean="0"/>
              <a:t>12/04/59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3FBC-0A5C-4FA8-89D9-D1BF808B84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800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80D5E-BE1E-4867-BCC0-B24D36D00386}" type="datetimeFigureOut">
              <a:rPr lang="th-TH" smtClean="0"/>
              <a:t>12/04/59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63FBC-0A5C-4FA8-89D9-D1BF808B84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690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 Programming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</a:p>
          <a:p>
            <a:r>
              <a:rPr lang="en-US" dirty="0" smtClean="0"/>
              <a:t>Data manipulation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994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DisConnection</a:t>
            </a:r>
            <a:r>
              <a:rPr lang="en-US" dirty="0" smtClean="0"/>
              <a:t> </a:t>
            </a:r>
            <a:r>
              <a:rPr lang="en-US" dirty="0"/>
              <a:t>Environment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9249"/>
            <a:ext cx="4229998" cy="4152021"/>
          </a:xfrm>
        </p:spPr>
      </p:pic>
      <p:sp>
        <p:nvSpPr>
          <p:cNvPr id="10" name="Rectangle 9"/>
          <p:cNvSpPr/>
          <p:nvPr/>
        </p:nvSpPr>
        <p:spPr>
          <a:xfrm>
            <a:off x="5068198" y="1909249"/>
            <a:ext cx="7315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DbConnection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.GetCn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* from Student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SqlDataAdapter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SqlDataAdapter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con);</a:t>
            </a:r>
          </a:p>
          <a:p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n-NO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 =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"Student"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ds.Tables.Add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dp.Fill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2000" dirty="0"/>
              <a:t> 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DataRow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dt.Rows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h-TH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             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(row[0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+ ":" + row[1]);</a:t>
            </a:r>
          </a:p>
          <a:p>
            <a:r>
              <a:rPr lang="th-TH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th-TH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387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th-T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51" y="1690688"/>
            <a:ext cx="7973263" cy="4538859"/>
          </a:xfrm>
        </p:spPr>
      </p:pic>
    </p:spTree>
    <p:extLst>
      <p:ext uri="{BB962C8B-B14F-4D97-AF65-F5344CB8AC3E}">
        <p14:creationId xmlns:p14="http://schemas.microsoft.com/office/powerpoint/2010/main" val="222640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Disconnection </a:t>
            </a:r>
            <a:r>
              <a:rPr lang="en-US" dirty="0" smtClean="0"/>
              <a:t>Environment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</a:p>
          <a:p>
            <a:r>
              <a:rPr lang="en-US" dirty="0" smtClean="0"/>
              <a:t>Data Adapter</a:t>
            </a:r>
          </a:p>
          <a:p>
            <a:r>
              <a:rPr lang="en-US" dirty="0" smtClean="0"/>
              <a:t>Data Set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635876" y="4699635"/>
            <a:ext cx="1092024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SelectAll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DataRow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row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dt.Rows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h-TH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th-TH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(row[0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row[1].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th-TH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th-TH" sz="2400" dirty="0"/>
          </a:p>
        </p:txBody>
      </p:sp>
      <p:sp>
        <p:nvSpPr>
          <p:cNvPr id="5" name="Rectangle 4"/>
          <p:cNvSpPr/>
          <p:nvPr/>
        </p:nvSpPr>
        <p:spPr>
          <a:xfrm>
            <a:off x="3505200" y="1825625"/>
            <a:ext cx="828740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th-TH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th-TH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* from product"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SqlDataAdapter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SqlDataAdapter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con);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"product"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dp.Fill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h-TH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307692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SqlCommandBuilder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SqlDataAdapter</a:t>
            </a:r>
            <a:r>
              <a:rPr lang="en-US" dirty="0"/>
              <a:t> da = new </a:t>
            </a:r>
            <a:r>
              <a:rPr lang="en-US" dirty="0" err="1"/>
              <a:t>SqlDataAdapter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con);</a:t>
            </a:r>
          </a:p>
          <a:p>
            <a:pPr marL="0" indent="0">
              <a:buNone/>
            </a:pPr>
            <a:r>
              <a:rPr lang="en-US" dirty="0" err="1" smtClean="0"/>
              <a:t>SqlCommandBuilder</a:t>
            </a:r>
            <a:r>
              <a:rPr lang="en-US" dirty="0" smtClean="0"/>
              <a:t> </a:t>
            </a:r>
            <a:r>
              <a:rPr lang="en-US" dirty="0" err="1"/>
              <a:t>cb</a:t>
            </a:r>
            <a:r>
              <a:rPr lang="en-US" dirty="0"/>
              <a:t> = new </a:t>
            </a:r>
            <a:r>
              <a:rPr lang="en-US" dirty="0" err="1"/>
              <a:t>SqlCommandBuilder</a:t>
            </a:r>
            <a:r>
              <a:rPr lang="en-US" dirty="0"/>
              <a:t>(da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n-NO" dirty="0" smtClean="0"/>
              <a:t>DataTable </a:t>
            </a:r>
            <a:r>
              <a:rPr lang="nn-NO" dirty="0"/>
              <a:t>dt = new DataTable("Student");</a:t>
            </a:r>
          </a:p>
          <a:p>
            <a:pPr marL="0" indent="0">
              <a:buNone/>
            </a:pPr>
            <a:r>
              <a:rPr lang="en-US" dirty="0" err="1" smtClean="0"/>
              <a:t>da.Fill</a:t>
            </a:r>
            <a:r>
              <a:rPr lang="en-US" dirty="0" smtClean="0"/>
              <a:t>(</a:t>
            </a:r>
            <a:r>
              <a:rPr lang="en-US" dirty="0" err="1" smtClean="0"/>
              <a:t>dt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dt.Rows</a:t>
            </a:r>
            <a:r>
              <a:rPr lang="en-US" dirty="0" smtClean="0"/>
              <a:t>[1</a:t>
            </a:r>
            <a:r>
              <a:rPr lang="en-US" dirty="0"/>
              <a:t>]["</a:t>
            </a:r>
            <a:r>
              <a:rPr lang="en-US" dirty="0" err="1"/>
              <a:t>fname</a:t>
            </a:r>
            <a:r>
              <a:rPr lang="en-US" dirty="0"/>
              <a:t>"] = "</a:t>
            </a:r>
            <a:r>
              <a:rPr lang="en-US" dirty="0" err="1"/>
              <a:t>lll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 err="1" smtClean="0"/>
              <a:t>dt.Rows.Add</a:t>
            </a:r>
            <a:r>
              <a:rPr lang="en-US" dirty="0" smtClean="0"/>
              <a:t>(new </a:t>
            </a:r>
            <a:r>
              <a:rPr lang="en-US" dirty="0"/>
              <a:t>Object[] { null, "</a:t>
            </a:r>
            <a:r>
              <a:rPr lang="en-US" dirty="0" err="1"/>
              <a:t>KK</a:t>
            </a:r>
            <a:r>
              <a:rPr lang="en-US" dirty="0"/>
              <a:t>", "</a:t>
            </a:r>
            <a:r>
              <a:rPr lang="en-US" dirty="0" err="1"/>
              <a:t>kk</a:t>
            </a:r>
            <a:r>
              <a:rPr lang="en-US" dirty="0"/>
              <a:t>" }); </a:t>
            </a:r>
          </a:p>
          <a:p>
            <a:pPr marL="0" indent="0">
              <a:buNone/>
            </a:pPr>
            <a:r>
              <a:rPr lang="en-US" dirty="0" err="1" smtClean="0"/>
              <a:t>dt.Rows</a:t>
            </a:r>
            <a:r>
              <a:rPr lang="en-US" dirty="0" smtClean="0"/>
              <a:t>[19</a:t>
            </a:r>
            <a:r>
              <a:rPr lang="en-US" dirty="0"/>
              <a:t>].Delete(); </a:t>
            </a:r>
          </a:p>
          <a:p>
            <a:pPr marL="0" indent="0">
              <a:buNone/>
            </a:pPr>
            <a:r>
              <a:rPr lang="en-US" dirty="0" err="1" smtClean="0"/>
              <a:t>da.Update</a:t>
            </a:r>
            <a:r>
              <a:rPr lang="en-US" dirty="0" smtClean="0"/>
              <a:t>(</a:t>
            </a:r>
            <a:r>
              <a:rPr lang="en-US" dirty="0" err="1" smtClean="0"/>
              <a:t>dt</a:t>
            </a:r>
            <a:r>
              <a:rPr lang="en-US" dirty="0"/>
              <a:t>);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38434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Form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4261"/>
            <a:ext cx="5515708" cy="4433513"/>
          </a:xfrm>
        </p:spPr>
      </p:pic>
    </p:spTree>
    <p:extLst>
      <p:ext uri="{BB962C8B-B14F-4D97-AF65-F5344CB8AC3E}">
        <p14:creationId xmlns:p14="http://schemas.microsoft.com/office/powerpoint/2010/main" val="2629653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Record Pattern</a:t>
            </a:r>
            <a:endParaRPr lang="th-TH" dirty="0"/>
          </a:p>
        </p:txBody>
      </p:sp>
      <p:grpSp>
        <p:nvGrpSpPr>
          <p:cNvPr id="4" name="Group 3"/>
          <p:cNvGrpSpPr/>
          <p:nvPr/>
        </p:nvGrpSpPr>
        <p:grpSpPr>
          <a:xfrm>
            <a:off x="1001922" y="1690674"/>
            <a:ext cx="4391172" cy="4586554"/>
            <a:chOff x="838199" y="1740115"/>
            <a:chExt cx="3232934" cy="1923844"/>
          </a:xfrm>
        </p:grpSpPr>
        <p:sp>
          <p:nvSpPr>
            <p:cNvPr id="5" name="Rectangle 4"/>
            <p:cNvSpPr/>
            <p:nvPr/>
          </p:nvSpPr>
          <p:spPr>
            <a:xfrm>
              <a:off x="838200" y="1740115"/>
              <a:ext cx="3232933" cy="3481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Product</a:t>
              </a:r>
              <a:endParaRPr lang="th-TH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199" y="2088302"/>
              <a:ext cx="3232934" cy="5560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+    </a:t>
              </a:r>
              <a:r>
                <a:rPr lang="en-US" dirty="0" err="1" smtClean="0"/>
                <a:t>Id:int</a:t>
              </a:r>
              <a:endParaRPr lang="en-US" dirty="0" smtClean="0"/>
            </a:p>
            <a:p>
              <a:r>
                <a:rPr lang="en-US" dirty="0" smtClean="0"/>
                <a:t>+    </a:t>
              </a:r>
              <a:r>
                <a:rPr lang="en-US" dirty="0" err="1" smtClean="0"/>
                <a:t>Name:String</a:t>
              </a:r>
              <a:endParaRPr lang="en-US" dirty="0" smtClean="0"/>
            </a:p>
            <a:p>
              <a:r>
                <a:rPr lang="en-US" dirty="0" smtClean="0"/>
                <a:t>+    </a:t>
              </a:r>
              <a:r>
                <a:rPr lang="en-US" dirty="0" err="1" smtClean="0"/>
                <a:t>Price:Float</a:t>
              </a:r>
              <a:endParaRPr lang="en-US" dirty="0" smtClean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38199" y="2644308"/>
              <a:ext cx="3232934" cy="10196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457200" indent="-457200">
                <a:buFont typeface="Calibri" panose="020F0502020204030204" pitchFamily="34" charset="0"/>
                <a:buChar char="+"/>
              </a:pPr>
              <a:r>
                <a:rPr lang="en-US" u="sng" dirty="0"/>
                <a:t>F</a:t>
              </a:r>
              <a:r>
                <a:rPr lang="en-US" u="sng" dirty="0" smtClean="0"/>
                <a:t>ind(id) </a:t>
              </a:r>
              <a:r>
                <a:rPr lang="en-US" dirty="0" smtClean="0"/>
                <a:t>: Student</a:t>
              </a:r>
            </a:p>
            <a:p>
              <a:pPr marL="457200" indent="-457200">
                <a:buFont typeface="Calibri" panose="020F0502020204030204" pitchFamily="34" charset="0"/>
                <a:buChar char="+"/>
              </a:pPr>
              <a:r>
                <a:rPr lang="en-US" dirty="0" smtClean="0"/>
                <a:t>All(): List&lt;Student&gt;</a:t>
              </a:r>
            </a:p>
            <a:p>
              <a:pPr marL="457200" indent="-457200">
                <a:buFont typeface="Calibri" panose="020F0502020204030204" pitchFamily="34" charset="0"/>
                <a:buChar char="+"/>
              </a:pPr>
              <a:r>
                <a:rPr lang="en-US" dirty="0" smtClean="0"/>
                <a:t>Update()</a:t>
              </a:r>
            </a:p>
            <a:p>
              <a:pPr marL="457200" indent="-457200">
                <a:buFont typeface="Calibri" panose="020F0502020204030204" pitchFamily="34" charset="0"/>
                <a:buChar char="+"/>
              </a:pPr>
              <a:r>
                <a:rPr lang="en-US" dirty="0" smtClean="0"/>
                <a:t>Insert()</a:t>
              </a:r>
            </a:p>
            <a:p>
              <a:pPr marL="457200" indent="-457200">
                <a:buFont typeface="Calibri" panose="020F0502020204030204" pitchFamily="34" charset="0"/>
                <a:buChar char="+"/>
              </a:pPr>
              <a:r>
                <a:rPr lang="en-US" dirty="0" smtClean="0"/>
                <a:t>Delete(id) </a:t>
              </a:r>
              <a:endParaRPr lang="th-TH" dirty="0"/>
            </a:p>
          </p:txBody>
        </p:sp>
      </p:grpSp>
    </p:spTree>
    <p:extLst>
      <p:ext uri="{BB962C8B-B14F-4D97-AF65-F5344CB8AC3E}">
        <p14:creationId xmlns:p14="http://schemas.microsoft.com/office/powerpoint/2010/main" val="4804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Method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11258"/>
          </a:xfrm>
        </p:spPr>
        <p:txBody>
          <a:bodyPr>
            <a:noAutofit/>
          </a:bodyPr>
          <a:lstStyle/>
          <a:p>
            <a:r>
              <a:rPr lang="en-US" sz="3200" dirty="0"/>
              <a:t>Construct an instance of the </a:t>
            </a:r>
            <a:r>
              <a:rPr lang="en-US" sz="3200" i="1" dirty="0"/>
              <a:t>Active Record </a:t>
            </a:r>
            <a:r>
              <a:rPr lang="en-US" sz="3200" dirty="0"/>
              <a:t>from a SQL result set row</a:t>
            </a:r>
          </a:p>
          <a:p>
            <a:r>
              <a:rPr lang="en-US" sz="3200" dirty="0" smtClean="0"/>
              <a:t>Construct </a:t>
            </a:r>
            <a:r>
              <a:rPr lang="en-US" sz="3200" dirty="0"/>
              <a:t>a new instance for later insertion into the table</a:t>
            </a:r>
          </a:p>
          <a:p>
            <a:r>
              <a:rPr lang="en-US" sz="3200" dirty="0" smtClean="0"/>
              <a:t>Static </a:t>
            </a:r>
            <a:r>
              <a:rPr lang="en-US" sz="3200" dirty="0"/>
              <a:t>finder methods to wrap commonly used SQL queries and </a:t>
            </a:r>
            <a:r>
              <a:rPr lang="en-US" sz="3200" dirty="0" smtClean="0"/>
              <a:t>return </a:t>
            </a:r>
            <a:r>
              <a:rPr lang="en-US" sz="3200" i="1" dirty="0" smtClean="0"/>
              <a:t>Active </a:t>
            </a:r>
            <a:r>
              <a:rPr lang="en-US" sz="3200" i="1" dirty="0"/>
              <a:t>Record </a:t>
            </a:r>
            <a:r>
              <a:rPr lang="en-US" sz="3200" dirty="0"/>
              <a:t>objects</a:t>
            </a:r>
          </a:p>
          <a:p>
            <a:r>
              <a:rPr lang="en-US" sz="3200" dirty="0" smtClean="0"/>
              <a:t>Update </a:t>
            </a:r>
            <a:r>
              <a:rPr lang="en-US" sz="3200" dirty="0"/>
              <a:t>the database and insert into it the data in the </a:t>
            </a:r>
            <a:r>
              <a:rPr lang="en-US" sz="3200" i="1" dirty="0"/>
              <a:t>Active Record</a:t>
            </a:r>
          </a:p>
          <a:p>
            <a:r>
              <a:rPr lang="en-US" sz="3200" dirty="0" smtClean="0"/>
              <a:t>Get </a:t>
            </a:r>
            <a:r>
              <a:rPr lang="en-US" sz="3200" dirty="0"/>
              <a:t>and set the fields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Implement </a:t>
            </a:r>
            <a:r>
              <a:rPr lang="en-US" sz="3200" dirty="0">
                <a:solidFill>
                  <a:srgbClr val="FF0000"/>
                </a:solidFill>
              </a:rPr>
              <a:t>some pieces of business logic</a:t>
            </a:r>
            <a:endParaRPr lang="th-TH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2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Pattern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repository should act as an </a:t>
            </a:r>
            <a:r>
              <a:rPr lang="en-US" dirty="0" smtClean="0"/>
              <a:t>in-memory collection </a:t>
            </a:r>
            <a:r>
              <a:rPr lang="en-US" dirty="0"/>
              <a:t>of entities, and it should facilitate the query and retrieval processes for these </a:t>
            </a:r>
            <a:r>
              <a:rPr lang="en-US" dirty="0" smtClean="0"/>
              <a:t>entities without </a:t>
            </a:r>
            <a:r>
              <a:rPr lang="en-US" dirty="0"/>
              <a:t>affecting database performance.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2092411" y="3203357"/>
            <a:ext cx="800717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interface </a:t>
            </a:r>
            <a:r>
              <a:rPr lang="en-US" dirty="0" err="1" smtClean="0"/>
              <a:t>IRepository</a:t>
            </a:r>
            <a:r>
              <a:rPr lang="en-US" dirty="0" smtClean="0"/>
              <a:t> &lt;T&gt;</a:t>
            </a:r>
            <a:r>
              <a:rPr lang="th-TH" dirty="0" smtClean="0"/>
              <a:t>{</a:t>
            </a:r>
            <a:endParaRPr lang="th-TH" dirty="0"/>
          </a:p>
          <a:p>
            <a:pPr lvl="1"/>
            <a:r>
              <a:rPr lang="en-US" dirty="0" err="1"/>
              <a:t>IRepository</a:t>
            </a:r>
            <a:r>
              <a:rPr lang="en-US" dirty="0"/>
              <a:t> Add </a:t>
            </a:r>
            <a:r>
              <a:rPr lang="en-US" dirty="0" smtClean="0"/>
              <a:t>(T t);</a:t>
            </a:r>
            <a:endParaRPr lang="en-US" dirty="0"/>
          </a:p>
          <a:p>
            <a:pPr lvl="1"/>
            <a:r>
              <a:rPr lang="en-US" dirty="0" err="1"/>
              <a:t>IRepository</a:t>
            </a:r>
            <a:r>
              <a:rPr lang="en-US" dirty="0"/>
              <a:t> </a:t>
            </a:r>
            <a:r>
              <a:rPr lang="en-US" dirty="0" smtClean="0"/>
              <a:t>Remove </a:t>
            </a:r>
            <a:r>
              <a:rPr lang="en-US" dirty="0"/>
              <a:t>(T t);</a:t>
            </a:r>
          </a:p>
          <a:p>
            <a:pPr lvl="1"/>
            <a:r>
              <a:rPr lang="en-US" dirty="0" err="1"/>
              <a:t>IRepository</a:t>
            </a:r>
            <a:r>
              <a:rPr lang="en-US" dirty="0"/>
              <a:t> </a:t>
            </a:r>
            <a:r>
              <a:rPr lang="en-US" dirty="0" smtClean="0"/>
              <a:t>Update </a:t>
            </a:r>
            <a:r>
              <a:rPr lang="en-US" dirty="0"/>
              <a:t>(T t);</a:t>
            </a:r>
          </a:p>
          <a:p>
            <a:pPr lvl="1"/>
            <a:r>
              <a:rPr lang="en-US" dirty="0" err="1" smtClean="0"/>
              <a:t>IQueryable</a:t>
            </a:r>
            <a:r>
              <a:rPr lang="en-US" dirty="0" smtClean="0"/>
              <a:t>&lt;T&gt; Get ();</a:t>
            </a:r>
            <a:endParaRPr lang="en-US" dirty="0"/>
          </a:p>
          <a:p>
            <a:pPr lvl="1"/>
            <a:r>
              <a:rPr lang="en-US" dirty="0" smtClean="0"/>
              <a:t>T Get (</a:t>
            </a:r>
            <a:r>
              <a:rPr lang="en-US" dirty="0"/>
              <a:t>object </a:t>
            </a:r>
            <a:r>
              <a:rPr lang="en-US" dirty="0" err="1"/>
              <a:t>primaryKey</a:t>
            </a:r>
            <a:r>
              <a:rPr lang="en-US" dirty="0"/>
              <a:t>);</a:t>
            </a:r>
          </a:p>
          <a:p>
            <a:r>
              <a:rPr lang="th-TH" dirty="0"/>
              <a:t>}</a:t>
            </a:r>
            <a:endParaRPr lang="th-TH" sz="8800" dirty="0"/>
          </a:p>
        </p:txBody>
      </p:sp>
    </p:spTree>
    <p:extLst>
      <p:ext uri="{BB962C8B-B14F-4D97-AF65-F5344CB8AC3E}">
        <p14:creationId xmlns:p14="http://schemas.microsoft.com/office/powerpoint/2010/main" val="2848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on dot Net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void Add(Student entity)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th-TH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DataRow</a:t>
            </a:r>
            <a:r>
              <a:rPr lang="en-US" dirty="0"/>
              <a:t> </a:t>
            </a:r>
            <a:r>
              <a:rPr lang="en-US" dirty="0" err="1"/>
              <a:t>dr</a:t>
            </a:r>
            <a:r>
              <a:rPr lang="en-US" dirty="0"/>
              <a:t> = </a:t>
            </a:r>
            <a:r>
              <a:rPr lang="en-US" dirty="0" err="1"/>
              <a:t>dt.NewRow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dr.SetField</a:t>
            </a:r>
            <a:r>
              <a:rPr lang="en-US" dirty="0"/>
              <a:t>("id", </a:t>
            </a:r>
            <a:r>
              <a:rPr lang="en-US" dirty="0" err="1"/>
              <a:t>entity.Id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dr.SetField</a:t>
            </a:r>
            <a:r>
              <a:rPr lang="en-US" dirty="0"/>
              <a:t>("</a:t>
            </a:r>
            <a:r>
              <a:rPr lang="en-US" dirty="0" err="1"/>
              <a:t>fname</a:t>
            </a:r>
            <a:r>
              <a:rPr lang="en-US" dirty="0"/>
              <a:t>", </a:t>
            </a:r>
            <a:r>
              <a:rPr lang="en-US" dirty="0" err="1"/>
              <a:t>entity.Fname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dr.SetField</a:t>
            </a:r>
            <a:r>
              <a:rPr lang="en-US" dirty="0"/>
              <a:t>("</a:t>
            </a:r>
            <a:r>
              <a:rPr lang="en-US" dirty="0" err="1"/>
              <a:t>lname</a:t>
            </a:r>
            <a:r>
              <a:rPr lang="en-US" dirty="0"/>
              <a:t>", </a:t>
            </a:r>
            <a:r>
              <a:rPr lang="en-US" dirty="0" err="1"/>
              <a:t>entity.Lname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dt.Rows.Add</a:t>
            </a:r>
            <a:r>
              <a:rPr lang="en-US" dirty="0"/>
              <a:t>(</a:t>
            </a:r>
            <a:r>
              <a:rPr lang="en-US" dirty="0" err="1"/>
              <a:t>dr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3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การใช้งานใน </a:t>
            </a:r>
            <a:r>
              <a:rPr lang="en-US" dirty="0" smtClean="0"/>
              <a:t>Form (GUI)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private void </a:t>
            </a:r>
            <a:r>
              <a:rPr lang="en-US" dirty="0" err="1"/>
              <a:t>Enroll_Click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</a:t>
            </a:r>
            <a:r>
              <a:rPr lang="en-US" dirty="0" smtClean="0"/>
              <a:t>)</a:t>
            </a:r>
            <a:r>
              <a:rPr lang="th-TH" dirty="0" smtClean="0"/>
              <a:t>  </a:t>
            </a:r>
            <a:r>
              <a:rPr lang="th-TH" dirty="0"/>
              <a:t>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Student </a:t>
            </a:r>
            <a:r>
              <a:rPr lang="en-US" dirty="0" err="1"/>
              <a:t>student</a:t>
            </a:r>
            <a:r>
              <a:rPr lang="en-US" dirty="0"/>
              <a:t> = </a:t>
            </a:r>
            <a:r>
              <a:rPr lang="en-US" dirty="0" err="1"/>
              <a:t>Register.get</a:t>
            </a:r>
            <a:r>
              <a:rPr lang="en-US" dirty="0"/>
              <a:t>().</a:t>
            </a:r>
            <a:r>
              <a:rPr lang="en-US" dirty="0" err="1"/>
              <a:t>getStudent</a:t>
            </a:r>
            <a:r>
              <a:rPr lang="en-US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</a:t>
            </a:r>
            <a:r>
              <a:rPr lang="en-US" dirty="0" err="1"/>
              <a:t>CourseEnrollUoW</a:t>
            </a:r>
            <a:r>
              <a:rPr lang="en-US" dirty="0"/>
              <a:t> </a:t>
            </a:r>
            <a:r>
              <a:rPr lang="en-US" dirty="0" err="1"/>
              <a:t>courseEnrollUoW</a:t>
            </a:r>
            <a:r>
              <a:rPr lang="en-US" dirty="0"/>
              <a:t> = new </a:t>
            </a:r>
            <a:r>
              <a:rPr lang="en-US" dirty="0" err="1"/>
              <a:t>CourseEnrollUoW</a:t>
            </a:r>
            <a:r>
              <a:rPr lang="en-US" dirty="0"/>
              <a:t>(student);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course_id</a:t>
            </a:r>
            <a:r>
              <a:rPr lang="en-US" dirty="0"/>
              <a:t> =  Int32.Parse(</a:t>
            </a:r>
            <a:r>
              <a:rPr lang="en-US" dirty="0" err="1"/>
              <a:t>this.txtCrId.Text</a:t>
            </a:r>
            <a:r>
              <a:rPr lang="en-US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student_id</a:t>
            </a:r>
            <a:r>
              <a:rPr lang="en-US" dirty="0"/>
              <a:t> = </a:t>
            </a:r>
            <a:r>
              <a:rPr lang="en-US" dirty="0" err="1"/>
              <a:t>student.Id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</a:t>
            </a:r>
            <a:r>
              <a:rPr lang="en-US" dirty="0" err="1"/>
              <a:t>CourseEnroll</a:t>
            </a:r>
            <a:r>
              <a:rPr lang="en-US" dirty="0"/>
              <a:t> </a:t>
            </a:r>
            <a:r>
              <a:rPr lang="en-US" dirty="0" err="1"/>
              <a:t>courseEnroll</a:t>
            </a:r>
            <a:r>
              <a:rPr lang="en-US" dirty="0"/>
              <a:t> = new </a:t>
            </a:r>
            <a:r>
              <a:rPr lang="en-US" dirty="0" err="1"/>
              <a:t>CourseEnroll</a:t>
            </a:r>
            <a:r>
              <a:rPr lang="en-US" dirty="0"/>
              <a:t>(</a:t>
            </a:r>
            <a:r>
              <a:rPr lang="en-US" dirty="0" err="1"/>
              <a:t>student_id</a:t>
            </a:r>
            <a:r>
              <a:rPr lang="en-US" dirty="0"/>
              <a:t>, </a:t>
            </a:r>
            <a:r>
              <a:rPr lang="en-US" dirty="0" err="1"/>
              <a:t>course_id</a:t>
            </a:r>
            <a:r>
              <a:rPr lang="en-US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</a:t>
            </a:r>
            <a:r>
              <a:rPr lang="en-US" dirty="0" err="1"/>
              <a:t>courseEnrollUoW.MarkNew</a:t>
            </a:r>
            <a:r>
              <a:rPr lang="en-US" dirty="0"/>
              <a:t>(</a:t>
            </a:r>
            <a:r>
              <a:rPr lang="en-US" dirty="0" err="1"/>
              <a:t>courseEnroll</a:t>
            </a:r>
            <a:r>
              <a:rPr lang="en-US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</a:t>
            </a:r>
            <a:r>
              <a:rPr lang="en-US" dirty="0" err="1"/>
              <a:t>courseEnrollUoW.Commit</a:t>
            </a:r>
            <a:r>
              <a:rPr lang="en-US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</a:t>
            </a:r>
            <a:r>
              <a:rPr lang="en-US" dirty="0" err="1"/>
              <a:t>RefreshDataGrid</a:t>
            </a:r>
            <a:r>
              <a:rPr lang="en-US" dirty="0" smtClean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}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4727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Architecture</a:t>
            </a:r>
            <a:endParaRPr 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2618"/>
            <a:ext cx="4813228" cy="405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3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Connection: Data Provider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9284"/>
            <a:ext cx="10515600" cy="1464758"/>
          </a:xfrm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Provider : SQL Server(Express Edition)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41254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C#</a:t>
            </a:r>
            <a:endParaRPr lang="th-T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18604"/>
            <a:ext cx="10515600" cy="241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5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String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15040"/>
            <a:ext cx="10515600" cy="1464758"/>
          </a:xfrm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Data Provider : SQL Server(Express Edition)</a:t>
            </a:r>
          </a:p>
          <a:p>
            <a:pPr marL="0" indent="0">
              <a:buNone/>
            </a:pPr>
            <a:r>
              <a:rPr lang="en-US" sz="2000" dirty="0"/>
              <a:t>private </a:t>
            </a:r>
            <a:r>
              <a:rPr lang="en-US" sz="2000" dirty="0" err="1"/>
              <a:t>const</a:t>
            </a:r>
            <a:r>
              <a:rPr lang="en-US" sz="2000" dirty="0"/>
              <a:t> String </a:t>
            </a:r>
            <a:r>
              <a:rPr lang="en-US" sz="2000" dirty="0" err="1"/>
              <a:t>cnString</a:t>
            </a:r>
            <a:r>
              <a:rPr lang="en-US" sz="2000" dirty="0"/>
              <a:t> = @"Data Source=(</a:t>
            </a:r>
            <a:r>
              <a:rPr lang="en-US" sz="2000" dirty="0" err="1"/>
              <a:t>LocalDB</a:t>
            </a:r>
            <a:r>
              <a:rPr lang="en-US" sz="2000" dirty="0"/>
              <a:t>)\v11.0;AttachDbFilename=|</a:t>
            </a:r>
            <a:r>
              <a:rPr lang="en-US" sz="2000" dirty="0" err="1"/>
              <a:t>DataDirectory|myDB.mdf;Integrated</a:t>
            </a:r>
            <a:r>
              <a:rPr lang="en-US" sz="2000" dirty="0"/>
              <a:t> Security=</a:t>
            </a:r>
            <a:r>
              <a:rPr lang="en-US" sz="2000" dirty="0" err="1"/>
              <a:t>True;Connect</a:t>
            </a:r>
            <a:r>
              <a:rPr lang="en-US" sz="2000" dirty="0"/>
              <a:t> Timeout=30";</a:t>
            </a:r>
            <a:endParaRPr lang="th-TH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41254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C#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582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</a:t>
            </a:r>
            <a:r>
              <a:rPr lang="en-US" dirty="0" smtClean="0"/>
              <a:t>Object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9284"/>
            <a:ext cx="10515600" cy="2444070"/>
          </a:xfrm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 err="1" smtClean="0"/>
              <a:t>const</a:t>
            </a:r>
            <a:r>
              <a:rPr lang="en-US" dirty="0" smtClean="0"/>
              <a:t> String </a:t>
            </a:r>
            <a:r>
              <a:rPr lang="en-US" dirty="0" err="1" smtClean="0"/>
              <a:t>cnString</a:t>
            </a:r>
            <a:r>
              <a:rPr lang="en-US" dirty="0" smtClean="0"/>
              <a:t> = @"Data Source=(</a:t>
            </a:r>
            <a:r>
              <a:rPr lang="en-US" dirty="0" err="1" smtClean="0"/>
              <a:t>LocalDB</a:t>
            </a:r>
            <a:r>
              <a:rPr lang="en-US" dirty="0" smtClean="0"/>
              <a:t>)\v11.0;AttachDbFilename=|</a:t>
            </a:r>
            <a:r>
              <a:rPr lang="en-US" dirty="0" err="1" smtClean="0"/>
              <a:t>DataDirectory|myDB.mdf;Integrated</a:t>
            </a:r>
            <a:r>
              <a:rPr lang="en-US" dirty="0" smtClean="0"/>
              <a:t> Security=</a:t>
            </a:r>
            <a:r>
              <a:rPr lang="en-US" dirty="0" err="1" smtClean="0"/>
              <a:t>True;Connect</a:t>
            </a:r>
            <a:r>
              <a:rPr lang="en-US" dirty="0" smtClean="0"/>
              <a:t> Timeout=30";</a:t>
            </a:r>
          </a:p>
          <a:p>
            <a:pPr marL="0" indent="0">
              <a:buNone/>
            </a:pPr>
            <a:r>
              <a:rPr lang="en-US" dirty="0" smtClean="0"/>
              <a:t>public static </a:t>
            </a:r>
            <a:r>
              <a:rPr lang="en-US" dirty="0" err="1" smtClean="0"/>
              <a:t>SqlConnection</a:t>
            </a:r>
            <a:r>
              <a:rPr lang="en-US" dirty="0" smtClean="0"/>
              <a:t> </a:t>
            </a:r>
            <a:r>
              <a:rPr lang="en-US" dirty="0" err="1" smtClean="0"/>
              <a:t>cn</a:t>
            </a:r>
            <a:r>
              <a:rPr lang="en-US" dirty="0" smtClean="0"/>
              <a:t> = new </a:t>
            </a:r>
            <a:r>
              <a:rPr lang="en-US" dirty="0" err="1" smtClean="0"/>
              <a:t>SqlConnection</a:t>
            </a:r>
            <a:r>
              <a:rPr lang="en-US" dirty="0" smtClean="0"/>
              <a:t>(</a:t>
            </a:r>
            <a:r>
              <a:rPr lang="en-US" dirty="0" err="1" smtClean="0"/>
              <a:t>cnString</a:t>
            </a:r>
            <a:r>
              <a:rPr lang="en-US" dirty="0" smtClean="0"/>
              <a:t>);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41254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C#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251938"/>
            <a:ext cx="4533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Library: </a:t>
            </a:r>
            <a:r>
              <a:rPr lang="en-US" dirty="0" err="1" smtClean="0"/>
              <a:t>System.Data.SqlClient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4855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Database Version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9283"/>
            <a:ext cx="10515600" cy="2983331"/>
          </a:xfrm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public static </a:t>
            </a:r>
            <a:r>
              <a:rPr lang="en-US" sz="3200" dirty="0" err="1" smtClean="0"/>
              <a:t>SqlConnection</a:t>
            </a:r>
            <a:r>
              <a:rPr lang="en-US" sz="3200" dirty="0" smtClean="0"/>
              <a:t> </a:t>
            </a:r>
            <a:r>
              <a:rPr lang="en-US" sz="3200" dirty="0" err="1" smtClean="0"/>
              <a:t>cn</a:t>
            </a:r>
            <a:r>
              <a:rPr lang="en-US" sz="3200" dirty="0" smtClean="0"/>
              <a:t> = new </a:t>
            </a:r>
            <a:r>
              <a:rPr lang="en-US" sz="3200" dirty="0" err="1" smtClean="0"/>
              <a:t>SqlConnection</a:t>
            </a:r>
            <a:r>
              <a:rPr lang="en-US" sz="3200" dirty="0" smtClean="0"/>
              <a:t>(</a:t>
            </a:r>
            <a:r>
              <a:rPr lang="en-US" sz="3200" dirty="0" err="1" smtClean="0"/>
              <a:t>cnString</a:t>
            </a:r>
            <a:r>
              <a:rPr lang="en-US" sz="3200" dirty="0" smtClean="0"/>
              <a:t>);</a:t>
            </a:r>
          </a:p>
          <a:p>
            <a:pPr marL="0" indent="0">
              <a:buNone/>
            </a:pPr>
            <a:r>
              <a:rPr lang="en-US" sz="3200" dirty="0" err="1" smtClean="0"/>
              <a:t>cn.Open</a:t>
            </a:r>
            <a:r>
              <a:rPr lang="en-US" sz="3200" dirty="0" smtClean="0"/>
              <a:t>();</a:t>
            </a:r>
          </a:p>
          <a:p>
            <a:pPr marL="0" indent="0">
              <a:buNone/>
            </a:pPr>
            <a:r>
              <a:rPr lang="en-US" sz="3200" dirty="0" err="1" smtClean="0"/>
              <a:t>Console.WritLine</a:t>
            </a:r>
            <a:r>
              <a:rPr lang="en-US" sz="3200" dirty="0" smtClean="0"/>
              <a:t>(</a:t>
            </a:r>
            <a:r>
              <a:rPr lang="en-US" sz="3200" dirty="0" err="1" smtClean="0"/>
              <a:t>cn.ServerVerion</a:t>
            </a:r>
            <a:r>
              <a:rPr lang="en-US" sz="3200" dirty="0" smtClean="0"/>
              <a:t>);</a:t>
            </a:r>
          </a:p>
          <a:p>
            <a:pPr marL="0" indent="0">
              <a:buNone/>
            </a:pPr>
            <a:r>
              <a:rPr lang="en-US" sz="3200" dirty="0" err="1" smtClean="0"/>
              <a:t>cn.Close</a:t>
            </a:r>
            <a:r>
              <a:rPr lang="en-US" sz="3200" dirty="0" smtClean="0"/>
              <a:t>();</a:t>
            </a:r>
            <a:endParaRPr lang="th-TH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41254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C#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713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MyConnection</a:t>
            </a:r>
            <a:r>
              <a:rPr lang="en-US" dirty="0" smtClean="0"/>
              <a:t> Class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170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MyConnection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h-TH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th-TH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cnString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="";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SqlConnection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DbConnection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SqlConnection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GetCn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th-TH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h-TH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th-TH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SqlConnection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cnString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h-TH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th-TH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h-TH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8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</a:t>
            </a:r>
            <a:r>
              <a:rPr lang="en-US" dirty="0"/>
              <a:t>Environment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5803"/>
            <a:ext cx="4859440" cy="4092966"/>
          </a:xfrm>
        </p:spPr>
      </p:pic>
      <p:sp>
        <p:nvSpPr>
          <p:cNvPr id="5" name="Rectangle 4"/>
          <p:cNvSpPr/>
          <p:nvPr/>
        </p:nvSpPr>
        <p:spPr>
          <a:xfrm>
            <a:off x="5884985" y="1885803"/>
            <a:ext cx="56974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SqlCommand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ExecuteReader</a:t>
            </a:r>
            <a:r>
              <a:rPr lang="en-US" dirty="0" smtClean="0"/>
              <a:t>( </a:t>
            </a:r>
            <a:r>
              <a:rPr lang="en-US" dirty="0" err="1" smtClean="0"/>
              <a:t>sql</a:t>
            </a:r>
            <a:r>
              <a:rPr lang="en-US" dirty="0" smtClean="0"/>
              <a:t>, con)</a:t>
            </a:r>
            <a:br>
              <a:rPr lang="en-US" dirty="0" smtClean="0"/>
            </a:br>
            <a:r>
              <a:rPr lang="en-US" dirty="0" smtClean="0"/>
              <a:t>  Select * From Student</a:t>
            </a:r>
          </a:p>
          <a:p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ExecuteScalar</a:t>
            </a:r>
            <a:r>
              <a:rPr lang="en-US" dirty="0" smtClean="0"/>
              <a:t>(</a:t>
            </a:r>
            <a:r>
              <a:rPr lang="en-US" dirty="0" err="1"/>
              <a:t>sql</a:t>
            </a:r>
            <a:r>
              <a:rPr lang="en-US" dirty="0"/>
              <a:t>, con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Select count(*) from Student</a:t>
            </a:r>
          </a:p>
          <a:p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ExecuteNonQuery</a:t>
            </a:r>
            <a:r>
              <a:rPr lang="en-US" dirty="0" smtClean="0"/>
              <a:t>(</a:t>
            </a:r>
            <a:r>
              <a:rPr lang="en-US" dirty="0" err="1"/>
              <a:t>sql</a:t>
            </a:r>
            <a:r>
              <a:rPr lang="en-US" dirty="0"/>
              <a:t>, con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Delete from student where id=@id”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</a:t>
            </a:r>
            <a:r>
              <a:rPr lang="en-US" dirty="0" smtClean="0"/>
              <a:t>Environment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</a:p>
          <a:p>
            <a:r>
              <a:rPr lang="en-US" dirty="0" smtClean="0"/>
              <a:t>Command</a:t>
            </a:r>
          </a:p>
          <a:p>
            <a:r>
              <a:rPr lang="en-US" dirty="0" smtClean="0"/>
              <a:t>Data Reader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437185" y="1652648"/>
            <a:ext cx="6916615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All()</a:t>
            </a:r>
          </a:p>
          <a:p>
            <a:r>
              <a:rPr lang="th-TH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h-TH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* from product"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con);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con.Open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SqlDataReader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cm.ExecuteReader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products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        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dr.Read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th-TH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th-TH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th-TH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= 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/>
              <a:t> </a:t>
            </a:r>
            <a:r>
              <a:rPr lang="en-US" sz="1600" dirty="0"/>
              <a:t>price = </a:t>
            </a:r>
            <a:r>
              <a:rPr lang="en-US" sz="1600" dirty="0" err="1"/>
              <a:t>float.Parse</a:t>
            </a:r>
            <a:r>
              <a:rPr lang="en-US" sz="1600" dirty="0"/>
              <a:t>(</a:t>
            </a:r>
            <a:r>
              <a:rPr lang="en-US" sz="1600" dirty="0" err="1"/>
              <a:t>dr</a:t>
            </a:r>
            <a:r>
              <a:rPr lang="en-US" sz="1600" dirty="0"/>
              <a:t>["price"].</a:t>
            </a:r>
            <a:r>
              <a:rPr lang="en-US" sz="1600" dirty="0" err="1"/>
              <a:t>ToString</a:t>
            </a:r>
            <a:r>
              <a:rPr lang="en-US" sz="1600" dirty="0"/>
              <a:t>());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	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products.Add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(id, name, price);</a:t>
            </a:r>
          </a:p>
          <a:p>
            <a:r>
              <a:rPr lang="th-TH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th-TH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th-TH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dr.Close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con.Close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products;</a:t>
            </a:r>
          </a:p>
          <a:p>
            <a:r>
              <a:rPr lang="th-TH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th-TH" sz="1800" dirty="0"/>
          </a:p>
        </p:txBody>
      </p:sp>
      <p:sp>
        <p:nvSpPr>
          <p:cNvPr id="5" name="Rectangle 4"/>
          <p:cNvSpPr/>
          <p:nvPr/>
        </p:nvSpPr>
        <p:spPr>
          <a:xfrm>
            <a:off x="838200" y="6188790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().All().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 =&gt;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8607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4328</TotalTime>
  <Words>548</Words>
  <Application>Microsoft Office PowerPoint</Application>
  <PresentationFormat>Widescreen</PresentationFormat>
  <Paragraphs>159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Angsana New</vt:lpstr>
      <vt:lpstr>Arial</vt:lpstr>
      <vt:lpstr>Calibri</vt:lpstr>
      <vt:lpstr>Calibri Light</vt:lpstr>
      <vt:lpstr>Consolas</vt:lpstr>
      <vt:lpstr>Cordia New</vt:lpstr>
      <vt:lpstr>Office Theme</vt:lpstr>
      <vt:lpstr>DB Programming</vt:lpstr>
      <vt:lpstr>.NET Architecture</vt:lpstr>
      <vt:lpstr>Connection: Data Provider</vt:lpstr>
      <vt:lpstr>Connection String</vt:lpstr>
      <vt:lpstr>Connection Object</vt:lpstr>
      <vt:lpstr>Test Database Version</vt:lpstr>
      <vt:lpstr>Create MyConnection Class</vt:lpstr>
      <vt:lpstr>Connected Environment</vt:lpstr>
      <vt:lpstr>Connected Environment</vt:lpstr>
      <vt:lpstr>DisConnection Environment</vt:lpstr>
      <vt:lpstr>Data Set</vt:lpstr>
      <vt:lpstr>Disconnection Environment</vt:lpstr>
      <vt:lpstr>SqlCommandBuilder</vt:lpstr>
      <vt:lpstr>Window Form</vt:lpstr>
      <vt:lpstr>Active Record Pattern</vt:lpstr>
      <vt:lpstr>Typical Method</vt:lpstr>
      <vt:lpstr>Repository Pattern</vt:lpstr>
      <vt:lpstr>Example on dot Net</vt:lpstr>
      <vt:lpstr>การใช้งานใน Form (GUI)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Programming</dc:title>
  <dc:creator>Theerapol Limsatta</dc:creator>
  <cp:lastModifiedBy>Theerapol Limsatta</cp:lastModifiedBy>
  <cp:revision>57</cp:revision>
  <cp:lastPrinted>2015-03-19T04:51:27Z</cp:lastPrinted>
  <dcterms:created xsi:type="dcterms:W3CDTF">2015-01-12T21:35:37Z</dcterms:created>
  <dcterms:modified xsi:type="dcterms:W3CDTF">2016-04-12T00:04:45Z</dcterms:modified>
</cp:coreProperties>
</file>