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70" r:id="rId3"/>
    <p:sldId id="282" r:id="rId4"/>
    <p:sldId id="259" r:id="rId5"/>
    <p:sldId id="279" r:id="rId6"/>
    <p:sldId id="280" r:id="rId7"/>
    <p:sldId id="281" r:id="rId8"/>
    <p:sldId id="268" r:id="rId9"/>
    <p:sldId id="283" r:id="rId10"/>
    <p:sldId id="276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A785B-D11D-476E-8FE3-B9A32AAEF3ED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BAD6D-9C3B-46AE-9ED7-53C2ADD3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1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6EEAB-DFFE-48A0-95F8-1347266830D1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1AB1-D682-4F2C-8579-D9DF0DCC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2513012" y="1371600"/>
            <a:ext cx="7162800" cy="41148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4160" y="1557867"/>
            <a:ext cx="6583680" cy="256032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4160" y="4185919"/>
            <a:ext cx="6583680" cy="1097278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4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1067" y="1143000"/>
            <a:ext cx="3471334" cy="22859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82132"/>
            <a:ext cx="6995160" cy="5074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1067" y="3513665"/>
            <a:ext cx="3471333" cy="210312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1067" y="1143000"/>
            <a:ext cx="3471334" cy="22859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1067" y="3513665"/>
            <a:ext cx="3471333" cy="210312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694265" y="1051560"/>
            <a:ext cx="6858000" cy="493776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2051" y="1143000"/>
            <a:ext cx="6686024" cy="4754880"/>
          </a:xfrm>
          <a:solidFill>
            <a:schemeClr val="bg2">
              <a:lumMod val="40000"/>
              <a:lumOff val="60000"/>
            </a:schemeClr>
          </a:solidFill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7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846666"/>
            <a:ext cx="1828800" cy="5554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798" y="846666"/>
            <a:ext cx="7863840" cy="5554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0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2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167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mmer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12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utumn 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Winter 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5334000" y="762000"/>
            <a:ext cx="640080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040" y="1016001"/>
            <a:ext cx="5760720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4040" y="2980267"/>
            <a:ext cx="576072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34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057399"/>
            <a:ext cx="484632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2057399"/>
            <a:ext cx="484632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57399"/>
            <a:ext cx="4846320" cy="868681"/>
          </a:xfrm>
        </p:spPr>
        <p:txBody>
          <a:bodyPr anchor="ctr"/>
          <a:lstStyle>
            <a:lvl1pPr marL="0" indent="0">
              <a:buNone/>
              <a:defRPr sz="2400" b="0" cap="sm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926080"/>
            <a:ext cx="48463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2057399"/>
            <a:ext cx="4846320" cy="868681"/>
          </a:xfrm>
        </p:spPr>
        <p:txBody>
          <a:bodyPr anchor="ctr"/>
          <a:lstStyle>
            <a:lvl1pPr marL="0" indent="0">
              <a:buNone/>
              <a:defRPr sz="2400" b="0" cap="sm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926080"/>
            <a:ext cx="48463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ltGray">
          <a:xfrm>
            <a:off x="-1" y="457200"/>
            <a:ext cx="12188826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697736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024-A370-4736-A073-CFE51D74BDB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45541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ltGray">
          <a:xfrm>
            <a:off x="0" y="457200"/>
            <a:ext cx="12188825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562302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57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0" y="6519333"/>
            <a:ext cx="160020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1BD3024-A370-4736-A073-CFE51D74BDB4}" type="datetimeFigureOut">
              <a:rPr lang="en-US" smtClean="0"/>
              <a:pPr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519333"/>
            <a:ext cx="708660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519333"/>
            <a:ext cx="91440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3DCFCC-8C7B-4574-91B2-C3342261C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Tourist Guide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Lets Have a Better </a:t>
            </a:r>
            <a:r>
              <a:rPr lang="en-US" sz="2400" dirty="0"/>
              <a:t>T</a:t>
            </a:r>
            <a:r>
              <a:rPr lang="en-US" sz="2400" dirty="0" smtClean="0"/>
              <a:t>our Experience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407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only covered a few places within Bangladesh. But we </a:t>
            </a:r>
            <a:r>
              <a:rPr lang="en-US" dirty="0" err="1" smtClean="0"/>
              <a:t>wanna</a:t>
            </a:r>
            <a:r>
              <a:rPr lang="en-US" dirty="0" smtClean="0"/>
              <a:t> cover the whole world and also include the cost, route and every single details about the chosen place.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2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21" y="1210613"/>
            <a:ext cx="6413957" cy="63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4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0" y="1107584"/>
            <a:ext cx="9491730" cy="506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78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Submitted by: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Kazi</a:t>
            </a:r>
            <a:r>
              <a:rPr lang="en-US" dirty="0" smtClean="0"/>
              <a:t> </a:t>
            </a:r>
            <a:r>
              <a:rPr lang="en-US" dirty="0" err="1" smtClean="0"/>
              <a:t>Nuzhat</a:t>
            </a:r>
            <a:r>
              <a:rPr lang="en-US" dirty="0" smtClean="0"/>
              <a:t> </a:t>
            </a:r>
            <a:r>
              <a:rPr lang="en-US" dirty="0" err="1" smtClean="0"/>
              <a:t>Tasnem</a:t>
            </a:r>
            <a:endParaRPr lang="en-US" dirty="0" smtClean="0"/>
          </a:p>
          <a:p>
            <a:r>
              <a:rPr lang="en-US" dirty="0" smtClean="0"/>
              <a:t>        2014-1-6-005</a:t>
            </a:r>
          </a:p>
          <a:p>
            <a:r>
              <a:rPr lang="en-US" dirty="0" err="1" smtClean="0"/>
              <a:t>Tazin</a:t>
            </a:r>
            <a:r>
              <a:rPr lang="en-US" dirty="0" smtClean="0"/>
              <a:t> Ahmed</a:t>
            </a:r>
          </a:p>
          <a:p>
            <a:r>
              <a:rPr lang="en-US" dirty="0"/>
              <a:t> </a:t>
            </a:r>
            <a:r>
              <a:rPr lang="en-US" dirty="0" smtClean="0"/>
              <a:t>       2014-1-60-105</a:t>
            </a:r>
          </a:p>
          <a:p>
            <a:r>
              <a:rPr lang="en-US" dirty="0" err="1" smtClean="0"/>
              <a:t>Rajashree</a:t>
            </a:r>
            <a:r>
              <a:rPr lang="en-US" dirty="0" smtClean="0"/>
              <a:t> Roy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2014-3-60-070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8" r="16248"/>
          <a:stretch>
            <a:fillRect/>
          </a:stretch>
        </p:blipFill>
        <p:spPr>
          <a:xfrm>
            <a:off x="373486" y="811369"/>
            <a:ext cx="7559899" cy="5537916"/>
          </a:xfrm>
        </p:spPr>
      </p:pic>
    </p:spTree>
    <p:extLst>
      <p:ext uri="{BB962C8B-B14F-4D97-AF65-F5344CB8AC3E}">
        <p14:creationId xmlns:p14="http://schemas.microsoft.com/office/powerpoint/2010/main" val="32596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starting anything else lets hear a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5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dirty="0" err="1" smtClean="0"/>
              <a:t>tarina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47" y="2343954"/>
            <a:ext cx="5306096" cy="4056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849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She loves to go on a tour but often gets confused about where she should have her next tour.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14" y="2222142"/>
            <a:ext cx="3660090" cy="4423356"/>
          </a:xfrm>
        </p:spPr>
      </p:pic>
    </p:spTree>
    <p:extLst>
      <p:ext uri="{BB962C8B-B14F-4D97-AF65-F5344CB8AC3E}">
        <p14:creationId xmlns:p14="http://schemas.microsoft.com/office/powerpoint/2010/main" val="398392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lets give her a smart solution for her problem.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057400"/>
            <a:ext cx="4343400" cy="4343400"/>
          </a:xfrm>
        </p:spPr>
      </p:pic>
    </p:spTree>
    <p:extLst>
      <p:ext uri="{BB962C8B-B14F-4D97-AF65-F5344CB8AC3E}">
        <p14:creationId xmlns:p14="http://schemas.microsoft.com/office/powerpoint/2010/main" val="421223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find a good way to help 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2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By using this project </a:t>
            </a:r>
            <a:r>
              <a:rPr lang="en-US" sz="3200" dirty="0" err="1" smtClean="0"/>
              <a:t>Tarina</a:t>
            </a:r>
            <a:r>
              <a:rPr lang="en-US" sz="3200" dirty="0" smtClean="0"/>
              <a:t> can select a place for her very easily. It also can suggest a place for her if she already had chosen any place for her earlier.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3" y="3013657"/>
            <a:ext cx="540913" cy="50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5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 can log in/sign up to this project and find a solution.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There are so many limitations in this project. We assumed that the user is in Dhaka but it should take input from user that where s/he is.</a:t>
            </a:r>
          </a:p>
          <a:p>
            <a:r>
              <a:rPr lang="en-US" dirty="0" smtClean="0"/>
              <a:t>The distance of the chosen place should shown from user’s place but it’s showing from Dhaka.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3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ur Seasons 16x9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Seasons_16x9.potx" id="{C09F2ED6-7B68-4305-826F-E326D3225887}" vid="{B7CA04BF-89D1-446E-AA25-D46A14229824}"/>
    </a:ext>
  </a:extLst>
</a:theme>
</file>

<file path=ppt/theme/theme2.xml><?xml version="1.0" encoding="utf-8"?>
<a:theme xmlns:a="http://schemas.openxmlformats.org/drawingml/2006/main" name="Office Theme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C88A576-A2E7-4760-927D-B5BF8CF93C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Four seasons nature presentation (widescreen)</Template>
  <TotalTime>0</TotalTime>
  <Words>206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Constantia</vt:lpstr>
      <vt:lpstr>Wingdings</vt:lpstr>
      <vt:lpstr>Four Seasons 16x9</vt:lpstr>
      <vt:lpstr>Tourist Guide </vt:lpstr>
      <vt:lpstr>Submitted by:</vt:lpstr>
      <vt:lpstr>Before starting anything else lets hear a story</vt:lpstr>
      <vt:lpstr>This is tarina</vt:lpstr>
      <vt:lpstr>She loves to go on a tour but often gets confused about where she should have her next tour.</vt:lpstr>
      <vt:lpstr>So lets give her a smart solution for her problem. </vt:lpstr>
      <vt:lpstr>Lets find a good way to help her</vt:lpstr>
      <vt:lpstr>PowerPoint Presentation</vt:lpstr>
      <vt:lpstr>Pros and cons</vt:lpstr>
      <vt:lpstr>Improvement: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2017-03-30T15:31:52Z</dcterms:created>
  <dcterms:modified xsi:type="dcterms:W3CDTF">2017-04-09T17:26:37Z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TC040015419991</vt:lpwstr>
  </property>
</Properties>
</file>