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64" r:id="rId3"/>
    <p:sldId id="266" r:id="rId4"/>
    <p:sldId id="256" r:id="rId5"/>
    <p:sldId id="282" r:id="rId6"/>
    <p:sldId id="283" r:id="rId7"/>
    <p:sldId id="284" r:id="rId8"/>
    <p:sldId id="286" r:id="rId9"/>
    <p:sldId id="290" r:id="rId10"/>
    <p:sldId id="291" r:id="rId11"/>
    <p:sldId id="293" r:id="rId12"/>
    <p:sldId id="301" r:id="rId13"/>
    <p:sldId id="305" r:id="rId14"/>
    <p:sldId id="306" r:id="rId15"/>
    <p:sldId id="307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278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1A4"/>
    <a:srgbClr val="EF3078"/>
    <a:srgbClr val="D9D9D9"/>
    <a:srgbClr val="3B5998"/>
    <a:srgbClr val="EE9524"/>
    <a:srgbClr val="26A6D1"/>
    <a:srgbClr val="E6E7E9"/>
    <a:srgbClr val="D42428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981307" y="276686"/>
            <a:ext cx="10638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EF3078"/>
                </a:solidFill>
                <a:latin typeface="Tw Cen MT" panose="020B0602020104020603" pitchFamily="34" charset="0"/>
              </a:rPr>
              <a:t>Test Cricket players’ performance analysis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713" y="6258799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325786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03A1A4"/>
                </a:solidFill>
                <a:latin typeface="Tw Cen MT" panose="020B0602020104020603" pitchFamily="34" charset="0"/>
              </a:rPr>
              <a:t>Presented by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Tahiatul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Jannath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Bhuiyan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Fatema Khanam</a:t>
            </a:r>
          </a:p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Farzana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Hannan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Hera</a:t>
            </a:r>
          </a:p>
          <a:p>
            <a:pPr algn="ctr"/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Rajosree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Roy</a:t>
            </a:r>
          </a:p>
          <a:p>
            <a:pPr algn="ctr"/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Analysis of RUNS with respect to ball face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Blue points for player1, green points for player2, red points for player3, purple points are for player4, yellow points are for player5, sky blue points for player6. 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3 has grater run with respect to ball face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1 and player 2 have average consistency because they have also outliers from 200–250 runs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player’s run score are below 200.</a:t>
            </a:r>
          </a:p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Player6 has lower run record with respect to ball face comparatively other players.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1825624"/>
            <a:ext cx="5625341" cy="41477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all players have average consistency, the probability of number of 4s is more based on 250-400 ball faced for Player2 but player1, player3, player4 also have outliers.</a:t>
            </a:r>
          </a:p>
        </p:txBody>
      </p:sp>
    </p:spTree>
    <p:extLst>
      <p:ext uri="{BB962C8B-B14F-4D97-AF65-F5344CB8AC3E}">
        <p14:creationId xmlns:p14="http://schemas.microsoft.com/office/powerpoint/2010/main" val="252380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player1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848" y="1576602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05075"/>
            <a:ext cx="4915334" cy="3766416"/>
          </a:xfr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2441428"/>
            <a:ext cx="5183188" cy="38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4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player2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39" y="2606312"/>
            <a:ext cx="5137547" cy="342503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606313"/>
            <a:ext cx="5137547" cy="3425031"/>
          </a:xfrm>
        </p:spPr>
      </p:pic>
    </p:spTree>
    <p:extLst>
      <p:ext uri="{BB962C8B-B14F-4D97-AF65-F5344CB8AC3E}">
        <p14:creationId xmlns:p14="http://schemas.microsoft.com/office/powerpoint/2010/main" val="298434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player3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71" y="2505075"/>
            <a:ext cx="4984605" cy="332307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3" y="2505075"/>
            <a:ext cx="4894479" cy="3262986"/>
          </a:xfrm>
        </p:spPr>
      </p:pic>
    </p:spTree>
    <p:extLst>
      <p:ext uri="{BB962C8B-B14F-4D97-AF65-F5344CB8AC3E}">
        <p14:creationId xmlns:p14="http://schemas.microsoft.com/office/powerpoint/2010/main" val="2191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player4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49513"/>
            <a:ext cx="5123367" cy="34155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75" y="2449513"/>
            <a:ext cx="5123367" cy="3415578"/>
          </a:xfrm>
        </p:spPr>
      </p:pic>
    </p:spTree>
    <p:extLst>
      <p:ext uri="{BB962C8B-B14F-4D97-AF65-F5344CB8AC3E}">
        <p14:creationId xmlns:p14="http://schemas.microsoft.com/office/powerpoint/2010/main" val="244842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player5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05075"/>
            <a:ext cx="5053878" cy="33692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12" y="2505075"/>
            <a:ext cx="5053878" cy="3369252"/>
          </a:xfrm>
        </p:spPr>
      </p:pic>
    </p:spTree>
    <p:extLst>
      <p:ext uri="{BB962C8B-B14F-4D97-AF65-F5344CB8AC3E}">
        <p14:creationId xmlns:p14="http://schemas.microsoft.com/office/powerpoint/2010/main" val="295952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Individual Graphs for player6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 vs 4s Graph analysis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505075"/>
            <a:ext cx="5441805" cy="362787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449513"/>
            <a:ext cx="5485606" cy="3657070"/>
          </a:xfrm>
        </p:spPr>
      </p:pic>
    </p:spTree>
    <p:extLst>
      <p:ext uri="{BB962C8B-B14F-4D97-AF65-F5344CB8AC3E}">
        <p14:creationId xmlns:p14="http://schemas.microsoft.com/office/powerpoint/2010/main" val="404566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Career Prediction using Normal distribution and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t-distribution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53335"/>
            <a:ext cx="8481291" cy="4640924"/>
          </a:xfrm>
        </p:spPr>
      </p:pic>
    </p:spTree>
    <p:extLst>
      <p:ext uri="{BB962C8B-B14F-4D97-AF65-F5344CB8AC3E}">
        <p14:creationId xmlns:p14="http://schemas.microsoft.com/office/powerpoint/2010/main" val="142955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Continue……….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60970"/>
            <a:ext cx="8832273" cy="5098482"/>
          </a:xfrm>
        </p:spPr>
      </p:pic>
    </p:spTree>
    <p:extLst>
      <p:ext uri="{BB962C8B-B14F-4D97-AF65-F5344CB8AC3E}">
        <p14:creationId xmlns:p14="http://schemas.microsoft.com/office/powerpoint/2010/main" val="227947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378640" y="3809602"/>
            <a:ext cx="2126507" cy="903414"/>
            <a:chOff x="378640" y="3809602"/>
            <a:chExt cx="2126507" cy="9034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Strike rate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Strike rate analysis of 6playrs 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81192" y="2835528"/>
            <a:ext cx="2126507" cy="1149636"/>
            <a:chOff x="2281192" y="2835528"/>
            <a:chExt cx="2126507" cy="114963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Performance time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Existing time of 6 players in different match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46516" y="3872063"/>
            <a:ext cx="2126507" cy="903414"/>
            <a:chOff x="4246516" y="3872063"/>
            <a:chExt cx="2126507" cy="9034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Runs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6 players’ run rate at different innings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943402" y="2692391"/>
            <a:ext cx="2126507" cy="1395857"/>
            <a:chOff x="5943402" y="2692391"/>
            <a:chExt cx="2126507" cy="13958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Scored runs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How many run they took with respect to ball faced</a:t>
              </a:r>
            </a:p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7742820" y="3644885"/>
            <a:ext cx="2126507" cy="1395857"/>
            <a:chOff x="7742820" y="3644885"/>
            <a:chExt cx="2126507" cy="139585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Runs vs 4s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How many 4s they took with respect to runs</a:t>
              </a:r>
            </a:p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620021" y="2492336"/>
            <a:ext cx="2126507" cy="868075"/>
            <a:chOff x="9620021" y="2492336"/>
            <a:chExt cx="2126507" cy="86807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20021" y="2492336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individual graphs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6 players individual performance graphs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Continue………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1" y="1690688"/>
            <a:ext cx="9604953" cy="5221094"/>
          </a:xfrm>
        </p:spPr>
      </p:pic>
    </p:spTree>
    <p:extLst>
      <p:ext uri="{BB962C8B-B14F-4D97-AF65-F5344CB8AC3E}">
        <p14:creationId xmlns:p14="http://schemas.microsoft.com/office/powerpoint/2010/main" val="363674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Players’ Identification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97174"/>
              </p:ext>
            </p:extLst>
          </p:nvPr>
        </p:nvGraphicFramePr>
        <p:xfrm>
          <a:off x="838198" y="2098978"/>
          <a:ext cx="10402456" cy="46805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379">
                  <a:extLst>
                    <a:ext uri="{9D8B030D-6E8A-4147-A177-3AD203B41FA5}">
                      <a16:colId xmlns:a16="http://schemas.microsoft.com/office/drawing/2014/main" val="1036251229"/>
                    </a:ext>
                  </a:extLst>
                </a:gridCol>
                <a:gridCol w="1733379">
                  <a:extLst>
                    <a:ext uri="{9D8B030D-6E8A-4147-A177-3AD203B41FA5}">
                      <a16:colId xmlns:a16="http://schemas.microsoft.com/office/drawing/2014/main" val="3116667296"/>
                    </a:ext>
                  </a:extLst>
                </a:gridCol>
                <a:gridCol w="1733379">
                  <a:extLst>
                    <a:ext uri="{9D8B030D-6E8A-4147-A177-3AD203B41FA5}">
                      <a16:colId xmlns:a16="http://schemas.microsoft.com/office/drawing/2014/main" val="532371549"/>
                    </a:ext>
                  </a:extLst>
                </a:gridCol>
                <a:gridCol w="1733379">
                  <a:extLst>
                    <a:ext uri="{9D8B030D-6E8A-4147-A177-3AD203B41FA5}">
                      <a16:colId xmlns:a16="http://schemas.microsoft.com/office/drawing/2014/main" val="1923601728"/>
                    </a:ext>
                  </a:extLst>
                </a:gridCol>
                <a:gridCol w="1734470">
                  <a:extLst>
                    <a:ext uri="{9D8B030D-6E8A-4147-A177-3AD203B41FA5}">
                      <a16:colId xmlns:a16="http://schemas.microsoft.com/office/drawing/2014/main" val="1458701863"/>
                    </a:ext>
                  </a:extLst>
                </a:gridCol>
                <a:gridCol w="1734470">
                  <a:extLst>
                    <a:ext uri="{9D8B030D-6E8A-4147-A177-3AD203B41FA5}">
                      <a16:colId xmlns:a16="http://schemas.microsoft.com/office/drawing/2014/main" val="1453935915"/>
                    </a:ext>
                  </a:extLst>
                </a:gridCol>
              </a:tblGrid>
              <a:tr h="783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Player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Calculated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Avg</a:t>
                      </a:r>
                      <a:r>
                        <a:rPr lang="en-US" sz="1800" dirty="0">
                          <a:effectLst/>
                        </a:rPr>
                        <a:t> SR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Calculated Avg Run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 Avg SR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 Avg Run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587165"/>
                  </a:ext>
                </a:extLst>
              </a:tr>
              <a:tr h="630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61.9495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60.8772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55.76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63.75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Steven Smith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6471803"/>
                  </a:ext>
                </a:extLst>
              </a:tr>
              <a:tr h="668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53.2160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57.5577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58.26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53.26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Virat Kohli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291753"/>
                  </a:ext>
                </a:extLst>
              </a:tr>
              <a:tr h="630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58.4177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49.0781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54.06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49.92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 De Villiers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58951"/>
                  </a:ext>
                </a:extLst>
              </a:tr>
              <a:tr h="668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77.6461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49.4068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74.73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48.77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David Warner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624202"/>
                  </a:ext>
                </a:extLst>
              </a:tr>
              <a:tr h="630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54.7658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53.0263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55.76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53.28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Joe Root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425017"/>
                  </a:ext>
                </a:extLst>
              </a:tr>
              <a:tr h="668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52.7150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35.7692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55.51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38.68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Tamim</a:t>
                      </a:r>
                      <a:r>
                        <a:rPr lang="en-US" sz="1800" dirty="0">
                          <a:effectLst/>
                        </a:rPr>
                        <a:t> Iqbal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98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01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211" y="2969475"/>
            <a:ext cx="1806317" cy="197920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Players Identification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2015384"/>
            <a:ext cx="1987800" cy="1864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383" y="4107394"/>
            <a:ext cx="125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Player 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10" y="1236968"/>
            <a:ext cx="1638654" cy="21221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493" y="3201818"/>
            <a:ext cx="1513329" cy="2115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57" y="2199202"/>
            <a:ext cx="1711282" cy="1540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54" y="2470232"/>
            <a:ext cx="1615181" cy="17102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1212" y="4234511"/>
            <a:ext cx="125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Player 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5646" y="5219889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9354" y="3562224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</a:t>
            </a:r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41767" y="3870317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66626" y="5543424"/>
            <a:ext cx="1201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Player 6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5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spanish3 - vocabular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39" y="508794"/>
            <a:ext cx="5955555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1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&lt;strong&gt;Thank&lt;/strong&gt; Your Legislators for Preserving VT Charitab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Strike rate</a:t>
            </a:r>
          </a:p>
        </p:txBody>
      </p:sp>
      <p:pic>
        <p:nvPicPr>
          <p:cNvPr id="65" name="Picture 64" descr="E:\13th sem\cse-464\assignment\29665758_1103665303106984_1761991591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83" y="1383144"/>
            <a:ext cx="8051800" cy="53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35622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990780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Analysis of strike rate graph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737956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40393" y="26936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3997030" y="269351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0277" y="2775042"/>
            <a:ext cx="521967" cy="520006"/>
            <a:chOff x="190603" y="1820958"/>
            <a:chExt cx="665107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-30778" y="4754201"/>
            <a:ext cx="2098364" cy="1637940"/>
            <a:chOff x="-30778" y="4416136"/>
            <a:chExt cx="3343500" cy="163794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Average Strike rate is around 50, higher outliers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1672089" y="4755752"/>
            <a:ext cx="2542405" cy="1249421"/>
            <a:chOff x="3344736" y="4416136"/>
            <a:chExt cx="2644771" cy="16767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player2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6"/>
              <a:ext cx="2644771" cy="123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Average SR 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in between 40 to 60, have no outliers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2042231" y="2714277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93987" y="2601415"/>
            <a:ext cx="565861" cy="520006"/>
            <a:chOff x="662610" y="2054088"/>
            <a:chExt cx="721038" cy="66260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721040" y="2113211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4048997" y="2736745"/>
            <a:ext cx="499538" cy="464568"/>
            <a:chOff x="-3131216" y="1975851"/>
            <a:chExt cx="712485" cy="66260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5985261" y="270764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8032143" y="2833726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8038856" y="2927442"/>
            <a:ext cx="521967" cy="520006"/>
            <a:chOff x="190603" y="1820958"/>
            <a:chExt cx="665107" cy="66260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0062295" y="28460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10122179" y="2927442"/>
            <a:ext cx="521967" cy="520006"/>
            <a:chOff x="190603" y="1820958"/>
            <a:chExt cx="665107" cy="6626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5909404" y="2889145"/>
            <a:ext cx="499538" cy="464568"/>
            <a:chOff x="-3131216" y="1975851"/>
            <a:chExt cx="712485" cy="66260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pic>
        <p:nvPicPr>
          <p:cNvPr id="11" name="Picture 10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" y="2604368"/>
            <a:ext cx="2032476" cy="2032476"/>
          </a:xfrm>
          <a:prstGeom prst="rect">
            <a:avLst/>
          </a:prstGeom>
        </p:spPr>
      </p:pic>
      <p:pic>
        <p:nvPicPr>
          <p:cNvPr id="93" name="Picture 92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52" y="2549415"/>
            <a:ext cx="2032476" cy="2032476"/>
          </a:xfrm>
          <a:prstGeom prst="rect">
            <a:avLst/>
          </a:prstGeom>
        </p:spPr>
      </p:pic>
      <p:pic>
        <p:nvPicPr>
          <p:cNvPr id="94" name="Picture 93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67" y="2549415"/>
            <a:ext cx="2032476" cy="2032476"/>
          </a:xfrm>
          <a:prstGeom prst="rect">
            <a:avLst/>
          </a:prstGeom>
        </p:spPr>
      </p:pic>
      <p:pic>
        <p:nvPicPr>
          <p:cNvPr id="95" name="Picture 94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61" y="2574767"/>
            <a:ext cx="2032476" cy="2032476"/>
          </a:xfrm>
          <a:prstGeom prst="rect">
            <a:avLst/>
          </a:prstGeom>
        </p:spPr>
      </p:pic>
      <p:pic>
        <p:nvPicPr>
          <p:cNvPr id="96" name="Picture 95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17" y="2651581"/>
            <a:ext cx="2032476" cy="2032476"/>
          </a:xfrm>
          <a:prstGeom prst="rect">
            <a:avLst/>
          </a:prstGeom>
        </p:spPr>
      </p:pic>
      <p:pic>
        <p:nvPicPr>
          <p:cNvPr id="97" name="Picture 96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79" y="2736745"/>
            <a:ext cx="2032476" cy="2032476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5654088" y="4736690"/>
            <a:ext cx="2680589" cy="1381011"/>
            <a:chOff x="6357059" y="4416136"/>
            <a:chExt cx="2680589" cy="138101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player4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57059" y="487381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higher strike rate than other, around 170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Have some outliers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83D4B57-4051-43B4-B0BE-84AD584D16C6}"/>
              </a:ext>
            </a:extLst>
          </p:cNvPr>
          <p:cNvSpPr txBox="1"/>
          <p:nvPr/>
        </p:nvSpPr>
        <p:spPr>
          <a:xfrm>
            <a:off x="7980937" y="4908153"/>
            <a:ext cx="254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player5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EDC0D6-4015-4882-9F9A-47C32850AEDF}"/>
              </a:ext>
            </a:extLst>
          </p:cNvPr>
          <p:cNvSpPr txBox="1"/>
          <p:nvPr/>
        </p:nvSpPr>
        <p:spPr>
          <a:xfrm>
            <a:off x="7980937" y="5234243"/>
            <a:ext cx="254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Almost same as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 2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4409" y="4765782"/>
            <a:ext cx="11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F3078"/>
                </a:solidFill>
                <a:latin typeface="Tw Cen MT" panose="020B0602020104020603" pitchFamily="34" charset="0"/>
              </a:rPr>
              <a:t>player3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0599888" y="5013689"/>
            <a:ext cx="11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F3078"/>
                </a:solidFill>
                <a:latin typeface="Tw Cen MT" panose="020B0602020104020603" pitchFamily="34" charset="0"/>
              </a:rPr>
              <a:t>player6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BCD21-D637-4909-A59C-FC5D8AADFE3B}"/>
              </a:ext>
            </a:extLst>
          </p:cNvPr>
          <p:cNvSpPr txBox="1"/>
          <p:nvPr/>
        </p:nvSpPr>
        <p:spPr>
          <a:xfrm>
            <a:off x="10278742" y="5490444"/>
            <a:ext cx="1448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SR is higher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Than Player1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4F0E-2296-447E-9ACD-4B9054CB9201}"/>
              </a:ext>
            </a:extLst>
          </p:cNvPr>
          <p:cNvSpPr txBox="1"/>
          <p:nvPr/>
        </p:nvSpPr>
        <p:spPr>
          <a:xfrm flipH="1">
            <a:off x="4394408" y="5429635"/>
            <a:ext cx="1159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Avg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SR in between 45 to 75</a:t>
            </a:r>
          </a:p>
        </p:txBody>
      </p:sp>
    </p:spTree>
    <p:extLst>
      <p:ext uri="{BB962C8B-B14F-4D97-AF65-F5344CB8AC3E}">
        <p14:creationId xmlns:p14="http://schemas.microsoft.com/office/powerpoint/2010/main" val="14747779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Performance Time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93" y="1027374"/>
            <a:ext cx="10153237" cy="58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43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990780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Analysis of Existing time of players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737956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40393" y="26936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3997030" y="269351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0277" y="2775042"/>
            <a:ext cx="521967" cy="520006"/>
            <a:chOff x="190603" y="1820958"/>
            <a:chExt cx="665107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10122179" y="4878571"/>
            <a:ext cx="2098364" cy="1360941"/>
            <a:chOff x="-30778" y="4416136"/>
            <a:chExt cx="3343500" cy="136094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player6 maximum time around 245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1672089" y="4755754"/>
            <a:ext cx="2542405" cy="1249420"/>
            <a:chOff x="3344736" y="4416136"/>
            <a:chExt cx="2644771" cy="167670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player2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5"/>
              <a:ext cx="2644771" cy="1239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player1’s maximum time around 300 </a:t>
              </a: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2042231" y="2714277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93987" y="2601415"/>
            <a:ext cx="565861" cy="520006"/>
            <a:chOff x="662610" y="2054088"/>
            <a:chExt cx="721038" cy="66260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721040" y="2113211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4048997" y="2736745"/>
            <a:ext cx="499538" cy="464568"/>
            <a:chOff x="-3131216" y="1975851"/>
            <a:chExt cx="712485" cy="66260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5985261" y="270764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8032143" y="2833726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8038856" y="2927442"/>
            <a:ext cx="521967" cy="520006"/>
            <a:chOff x="190603" y="1820958"/>
            <a:chExt cx="665107" cy="66260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0062295" y="28460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10122179" y="2927442"/>
            <a:ext cx="521967" cy="520006"/>
            <a:chOff x="190603" y="1820958"/>
            <a:chExt cx="665107" cy="6626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5909404" y="2889145"/>
            <a:ext cx="499538" cy="464568"/>
            <a:chOff x="-3131216" y="1975851"/>
            <a:chExt cx="712485" cy="66260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pic>
        <p:nvPicPr>
          <p:cNvPr id="11" name="Picture 10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" y="2604368"/>
            <a:ext cx="2032476" cy="2032476"/>
          </a:xfrm>
          <a:prstGeom prst="rect">
            <a:avLst/>
          </a:prstGeom>
        </p:spPr>
      </p:pic>
      <p:pic>
        <p:nvPicPr>
          <p:cNvPr id="93" name="Picture 92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52" y="2549415"/>
            <a:ext cx="2032476" cy="2032476"/>
          </a:xfrm>
          <a:prstGeom prst="rect">
            <a:avLst/>
          </a:prstGeom>
        </p:spPr>
      </p:pic>
      <p:pic>
        <p:nvPicPr>
          <p:cNvPr id="94" name="Picture 93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67" y="2549415"/>
            <a:ext cx="2032476" cy="2032476"/>
          </a:xfrm>
          <a:prstGeom prst="rect">
            <a:avLst/>
          </a:prstGeom>
        </p:spPr>
      </p:pic>
      <p:pic>
        <p:nvPicPr>
          <p:cNvPr id="95" name="Picture 94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61" y="2574767"/>
            <a:ext cx="2032476" cy="2032476"/>
          </a:xfrm>
          <a:prstGeom prst="rect">
            <a:avLst/>
          </a:prstGeom>
        </p:spPr>
      </p:pic>
      <p:pic>
        <p:nvPicPr>
          <p:cNvPr id="96" name="Picture 95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17" y="2651581"/>
            <a:ext cx="2032476" cy="2032476"/>
          </a:xfrm>
          <a:prstGeom prst="rect">
            <a:avLst/>
          </a:prstGeom>
        </p:spPr>
      </p:pic>
      <p:pic>
        <p:nvPicPr>
          <p:cNvPr id="97" name="Picture 96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79" y="2736745"/>
            <a:ext cx="2032476" cy="2032476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5654088" y="4736690"/>
            <a:ext cx="2680589" cy="827013"/>
            <a:chOff x="6357059" y="4416136"/>
            <a:chExt cx="2680589" cy="82701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player4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57059" y="487381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94409" y="4765782"/>
            <a:ext cx="11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F3078"/>
                </a:solidFill>
                <a:latin typeface="Tw Cen MT" panose="020B0602020104020603" pitchFamily="34" charset="0"/>
              </a:rPr>
              <a:t>player3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4125311" y="5215866"/>
            <a:ext cx="165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player3 maximum time around 298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6144576" y="5177783"/>
            <a:ext cx="165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player4 maximum time around 350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306988" y="4906601"/>
            <a:ext cx="9444884" cy="1360941"/>
            <a:chOff x="264581" y="4416136"/>
            <a:chExt cx="15049329" cy="136094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12669139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12669139" y="485374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Player5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maximum time around 390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121622" y="4906601"/>
            <a:ext cx="2098364" cy="1914939"/>
            <a:chOff x="-30778" y="4416136"/>
            <a:chExt cx="3343500" cy="19149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player1’s maximum time around 445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Better than others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6318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Runs</a:t>
            </a:r>
          </a:p>
        </p:txBody>
      </p:sp>
      <p:pic>
        <p:nvPicPr>
          <p:cNvPr id="6" name="Picture 5" descr="E:\13th sem\cse-464\assignment\29345118_1103665299773651_1459910350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68" y="1252330"/>
            <a:ext cx="8326631" cy="5548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800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990780"/>
            <a:ext cx="853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Analysis of RUNS scored by players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737956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40393" y="26936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3997030" y="269351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0277" y="2775042"/>
            <a:ext cx="521967" cy="520006"/>
            <a:chOff x="190603" y="1820958"/>
            <a:chExt cx="665107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10122179" y="4878571"/>
            <a:ext cx="2098364" cy="1637940"/>
            <a:chOff x="-30778" y="4416136"/>
            <a:chExt cx="3343500" cy="163794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player6 run 110,which is lower than others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1672089" y="4755757"/>
            <a:ext cx="2542405" cy="695422"/>
            <a:chOff x="3344736" y="4416136"/>
            <a:chExt cx="2644771" cy="9332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player2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5"/>
              <a:ext cx="2644771" cy="495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Player2 run rate 160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2042231" y="2714277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093987" y="2601415"/>
            <a:ext cx="565861" cy="520006"/>
            <a:chOff x="662610" y="2054088"/>
            <a:chExt cx="721038" cy="66260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721040" y="2113211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4048997" y="2736745"/>
            <a:ext cx="499538" cy="464568"/>
            <a:chOff x="-3131216" y="1975851"/>
            <a:chExt cx="712485" cy="66260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5985261" y="2707646"/>
            <a:ext cx="1905661" cy="1905661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8032143" y="2833726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8038856" y="2927442"/>
            <a:ext cx="521967" cy="520006"/>
            <a:chOff x="190603" y="1820958"/>
            <a:chExt cx="665107" cy="66260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10062295" y="2846095"/>
            <a:ext cx="1853823" cy="1853823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10122179" y="2927442"/>
            <a:ext cx="521967" cy="520006"/>
            <a:chOff x="190603" y="1820958"/>
            <a:chExt cx="665107" cy="6626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190603" y="182095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193102" y="1876766"/>
              <a:ext cx="662608" cy="50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5909404" y="2889145"/>
            <a:ext cx="499538" cy="464568"/>
            <a:chOff x="-3131216" y="1975851"/>
            <a:chExt cx="712485" cy="66260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-3131216" y="1975851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-3081339" y="1981314"/>
              <a:ext cx="662608" cy="57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pic>
        <p:nvPicPr>
          <p:cNvPr id="11" name="Picture 10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" y="2604368"/>
            <a:ext cx="2032476" cy="2032476"/>
          </a:xfrm>
          <a:prstGeom prst="rect">
            <a:avLst/>
          </a:prstGeom>
        </p:spPr>
      </p:pic>
      <p:pic>
        <p:nvPicPr>
          <p:cNvPr id="93" name="Picture 92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52" y="2549415"/>
            <a:ext cx="2032476" cy="2032476"/>
          </a:xfrm>
          <a:prstGeom prst="rect">
            <a:avLst/>
          </a:prstGeom>
        </p:spPr>
      </p:pic>
      <p:pic>
        <p:nvPicPr>
          <p:cNvPr id="94" name="Picture 93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67" y="2549415"/>
            <a:ext cx="2032476" cy="2032476"/>
          </a:xfrm>
          <a:prstGeom prst="rect">
            <a:avLst/>
          </a:prstGeom>
        </p:spPr>
      </p:pic>
      <p:pic>
        <p:nvPicPr>
          <p:cNvPr id="95" name="Picture 94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61" y="2574767"/>
            <a:ext cx="2032476" cy="2032476"/>
          </a:xfrm>
          <a:prstGeom prst="rect">
            <a:avLst/>
          </a:prstGeom>
        </p:spPr>
      </p:pic>
      <p:pic>
        <p:nvPicPr>
          <p:cNvPr id="96" name="Picture 95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217" y="2651581"/>
            <a:ext cx="2032476" cy="2032476"/>
          </a:xfrm>
          <a:prstGeom prst="rect">
            <a:avLst/>
          </a:prstGeom>
        </p:spPr>
      </p:pic>
      <p:pic>
        <p:nvPicPr>
          <p:cNvPr id="97" name="Picture 96" descr="Free illustration: Head, The Dummy, Avatar, &lt;strong&gt;Man&lt;/strong&gt;, Ti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79" y="2736745"/>
            <a:ext cx="2032476" cy="2032476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5654088" y="4736690"/>
            <a:ext cx="2680589" cy="827013"/>
            <a:chOff x="6357059" y="4416136"/>
            <a:chExt cx="2680589" cy="82701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player4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57059" y="487381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94409" y="4765782"/>
            <a:ext cx="11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F3078"/>
                </a:solidFill>
                <a:latin typeface="Tw Cen MT" panose="020B0602020104020603" pitchFamily="34" charset="0"/>
              </a:rPr>
              <a:t>player3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4125311" y="5215866"/>
            <a:ext cx="165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Player3 run rate 135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6144576" y="5177783"/>
            <a:ext cx="165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player4 run rate 140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306988" y="4906601"/>
            <a:ext cx="9444884" cy="1360941"/>
            <a:chOff x="264581" y="4416136"/>
            <a:chExt cx="15049329" cy="136094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12669139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12669139" y="4853747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Player5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Run 175,which is better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121622" y="4906601"/>
            <a:ext cx="2098364" cy="1637940"/>
            <a:chOff x="-30778" y="4416136"/>
            <a:chExt cx="3343500" cy="16379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-30778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player1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-30778" y="4853747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Player1 run rate 175,performance is better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7696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with respect to Ball Faced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1192695"/>
            <a:ext cx="8603974" cy="57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526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</TotalTime>
  <Words>556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Tw Cen MT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RUNS with respect to ball face </vt:lpstr>
      <vt:lpstr>Runs vs 4s Graph analysis </vt:lpstr>
      <vt:lpstr>Individual Graphs for player1 </vt:lpstr>
      <vt:lpstr>Individual Graphs for player2 </vt:lpstr>
      <vt:lpstr>Individual Graphs for player3 </vt:lpstr>
      <vt:lpstr>Individual Graphs for player4 </vt:lpstr>
      <vt:lpstr>Individual Graphs for player5 </vt:lpstr>
      <vt:lpstr>Individual Graphs for player6 </vt:lpstr>
      <vt:lpstr>Career Prediction using Normal distribution and  t-distribution </vt:lpstr>
      <vt:lpstr>Continue………. </vt:lpstr>
      <vt:lpstr>Continue……… </vt:lpstr>
      <vt:lpstr>Players’ Identification</vt:lpstr>
      <vt:lpstr>Players Identification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hp</cp:lastModifiedBy>
  <cp:revision>132</cp:revision>
  <dcterms:created xsi:type="dcterms:W3CDTF">2017-10-30T13:02:30Z</dcterms:created>
  <dcterms:modified xsi:type="dcterms:W3CDTF">2018-03-27T17:15:49Z</dcterms:modified>
</cp:coreProperties>
</file>