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67" r:id="rId8"/>
    <p:sldId id="269" r:id="rId9"/>
    <p:sldId id="271" r:id="rId10"/>
    <p:sldId id="264" r:id="rId11"/>
    <p:sldId id="273" r:id="rId12"/>
    <p:sldId id="274" r:id="rId13"/>
    <p:sldId id="275" r:id="rId14"/>
    <p:sldId id="276" r:id="rId15"/>
    <p:sldId id="277" r:id="rId16"/>
    <p:sldId id="260" r:id="rId17"/>
    <p:sldId id="261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4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BCB0BF-ED9C-44AC-B4B3-5B56C1A195D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0A99EF-F8E7-46DC-AE37-BE389AC3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Introduction</a:t>
            </a:r>
          </a:p>
          <a:p>
            <a:r>
              <a:rPr lang="en-US" sz="3200" dirty="0" smtClean="0">
                <a:latin typeface="+mj-lt"/>
              </a:rPr>
              <a:t>Genetic Algorithm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fitness function</a:t>
            </a:r>
          </a:p>
          <a:p>
            <a:r>
              <a:rPr lang="en-US" sz="3200" dirty="0">
                <a:latin typeface="+mj-lt"/>
              </a:rPr>
              <a:t>Ant Colony Optimization </a:t>
            </a:r>
            <a:r>
              <a:rPr lang="en-US" sz="3200" dirty="0" smtClean="0">
                <a:latin typeface="+mj-lt"/>
              </a:rPr>
              <a:t>Algorithm(min-max ant system)</a:t>
            </a:r>
          </a:p>
          <a:p>
            <a:r>
              <a:rPr lang="en-US" sz="3200" dirty="0" smtClean="0">
                <a:latin typeface="+mj-lt"/>
              </a:rPr>
              <a:t>How both of these algorithm work on parallel distributed database</a:t>
            </a:r>
          </a:p>
          <a:p>
            <a:r>
              <a:rPr lang="en-US" sz="3200" dirty="0" smtClean="0">
                <a:latin typeface="+mj-lt"/>
              </a:rPr>
              <a:t>Experimental Result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</a:t>
            </a:r>
            <a:r>
              <a:rPr lang="en-US" dirty="0"/>
              <a:t>Algorithm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2" y="2193925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59"/>
            <a:ext cx="4754880" cy="41570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Mutation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3032" y="4086285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u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85" y="3286982"/>
            <a:ext cx="5069653" cy="27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</a:t>
            </a:r>
            <a:r>
              <a:rPr lang="en-US" dirty="0"/>
              <a:t>Algorithm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2" y="2193925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59"/>
            <a:ext cx="4754880" cy="41570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Mutation (</a:t>
            </a:r>
            <a:r>
              <a:rPr lang="en-US" sz="3200" dirty="0" err="1" smtClean="0">
                <a:latin typeface="+mj-lt"/>
              </a:rPr>
              <a:t>Contd</a:t>
            </a:r>
            <a:r>
              <a:rPr lang="en-US" sz="3200" dirty="0">
                <a:latin typeface="+mj-lt"/>
              </a:rPr>
              <a:t>…)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Select the best fitness value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      </a:t>
            </a:r>
            <a:r>
              <a:rPr lang="en-US" sz="3200" dirty="0" smtClean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7</a:t>
            </a:r>
            <a:r>
              <a:rPr lang="en-US" sz="3200" dirty="0" smtClean="0">
                <a:latin typeface="+mj-lt"/>
                <a:cs typeface="Calibri" panose="020F0502020204030204" pitchFamily="34" charset="0"/>
              </a:rPr>
              <a:t>1</a:t>
            </a:r>
            <a:r>
              <a:rPr lang="en-US" sz="3200" dirty="0" smtClean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3</a:t>
            </a:r>
            <a:r>
              <a:rPr lang="en-US" sz="3200" dirty="0" smtClean="0">
                <a:latin typeface="+mj-lt"/>
                <a:cs typeface="Calibri" panose="020F0502020204030204" pitchFamily="34" charset="0"/>
              </a:rPr>
              <a:t>62458</a:t>
            </a:r>
            <a:endParaRPr lang="en-US" sz="32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  <a:cs typeface="Calibri" panose="020F0502020204030204" pitchFamily="34" charset="0"/>
              </a:rPr>
              <a:t>          </a:t>
            </a:r>
            <a:r>
              <a:rPr lang="en-US" sz="3200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6</a:t>
            </a:r>
            <a:r>
              <a:rPr lang="en-US" sz="3200" dirty="0">
                <a:latin typeface="+mj-lt"/>
                <a:cs typeface="Calibri" panose="020F0502020204030204" pitchFamily="34" charset="0"/>
              </a:rPr>
              <a:t>3178</a:t>
            </a:r>
            <a:r>
              <a:rPr lang="en-US" sz="3200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5</a:t>
            </a:r>
            <a:r>
              <a:rPr lang="en-US" sz="3200" dirty="0">
                <a:latin typeface="+mj-lt"/>
                <a:cs typeface="Calibri" panose="020F0502020204030204" pitchFamily="34" charset="0"/>
              </a:rPr>
              <a:t>42</a:t>
            </a:r>
            <a:endParaRPr lang="en-US" sz="3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3032" y="4086285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Ant </a:t>
            </a:r>
            <a:r>
              <a:rPr lang="en-US" dirty="0"/>
              <a:t>Colony Optimization Algorithm(min-max ant system)</a:t>
            </a:r>
            <a:br>
              <a:rPr lang="en-US" dirty="0"/>
            </a:b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400101"/>
            <a:ext cx="4754563" cy="356592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  <a:solidFill>
            <a:srgbClr val="B5C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Content Placeholder 4" descr="Free vector graphic: &lt;strong&gt;Ant&lt;/strong&gt;, Bug, Insect, Antenna, Pes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95809" y="1796880"/>
            <a:ext cx="564237" cy="443505"/>
          </a:xfrm>
          <a:prstGeom prst="rect">
            <a:avLst/>
          </a:prstGeom>
        </p:spPr>
      </p:pic>
      <p:pic>
        <p:nvPicPr>
          <p:cNvPr id="7" name="Content Placeholder 4" descr="Free vector graphic: &lt;strong&gt;Ant&lt;/strong&gt;, Bug, Insect, Antenna, Pes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5164428"/>
            <a:ext cx="564237" cy="443505"/>
          </a:xfrm>
          <a:prstGeom prst="rect">
            <a:avLst/>
          </a:prstGeom>
        </p:spPr>
      </p:pic>
      <p:pic>
        <p:nvPicPr>
          <p:cNvPr id="12" name="Picture 11" descr="File:Simpsons &lt;strong&gt;Donut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65" y="4871216"/>
            <a:ext cx="514964" cy="514964"/>
          </a:xfrm>
          <a:prstGeom prst="rect">
            <a:avLst/>
          </a:prstGeom>
        </p:spPr>
      </p:pic>
      <p:pic>
        <p:nvPicPr>
          <p:cNvPr id="13" name="Picture 12" descr="File:Simpsons &lt;strong&gt;Donut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9" y="4174952"/>
            <a:ext cx="514964" cy="514964"/>
          </a:xfrm>
          <a:prstGeom prst="rect">
            <a:avLst/>
          </a:prstGeom>
        </p:spPr>
      </p:pic>
      <p:pic>
        <p:nvPicPr>
          <p:cNvPr id="14" name="Picture 13" descr="File:Simpsons &lt;strong&gt;Donut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98" y="4911669"/>
            <a:ext cx="514964" cy="514964"/>
          </a:xfrm>
          <a:prstGeom prst="rect">
            <a:avLst/>
          </a:prstGeom>
        </p:spPr>
      </p:pic>
      <p:pic>
        <p:nvPicPr>
          <p:cNvPr id="15" name="Picture 14" descr="File:Simpsons &lt;strong&gt;Donut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82" y="5350451"/>
            <a:ext cx="514964" cy="51496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9134168" y="2300751"/>
            <a:ext cx="0" cy="18742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20000" y="2605548"/>
            <a:ext cx="1238865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 path</a:t>
            </a:r>
            <a:endParaRPr lang="en-US" dirty="0"/>
          </a:p>
        </p:txBody>
      </p:sp>
      <p:sp>
        <p:nvSpPr>
          <p:cNvPr id="22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0039 0.28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22096 0.03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Ant </a:t>
            </a:r>
            <a:r>
              <a:rPr lang="en-US" dirty="0"/>
              <a:t>Colony Optimization Algorithm(min-max ant system)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800" dirty="0">
                <a:latin typeface="+mj-lt"/>
              </a:rPr>
              <a:t>Set the minimum and maximum genetic iterations.</a:t>
            </a:r>
          </a:p>
          <a:p>
            <a:r>
              <a:rPr lang="en-US" sz="2800" dirty="0" smtClean="0">
                <a:latin typeface="+mj-lt"/>
              </a:rPr>
              <a:t>Calculate </a:t>
            </a:r>
            <a:r>
              <a:rPr lang="en-US" sz="2800" dirty="0">
                <a:latin typeface="+mj-lt"/>
              </a:rPr>
              <a:t>evolution rate of offspring population </a:t>
            </a:r>
            <a:r>
              <a:rPr lang="en-US" sz="2800" dirty="0" smtClean="0">
                <a:latin typeface="+mj-lt"/>
              </a:rPr>
              <a:t>in genetic </a:t>
            </a:r>
            <a:r>
              <a:rPr lang="en-US" sz="2800" dirty="0">
                <a:latin typeface="+mj-lt"/>
              </a:rPr>
              <a:t>algorithm, </a:t>
            </a:r>
            <a:r>
              <a:rPr lang="en-US" sz="2800" dirty="0" smtClean="0">
                <a:latin typeface="+mj-lt"/>
              </a:rPr>
              <a:t>set </a:t>
            </a:r>
            <a:r>
              <a:rPr lang="en-US" sz="2800" dirty="0">
                <a:latin typeface="+mj-lt"/>
              </a:rPr>
              <a:t>the minimum evolution rate.</a:t>
            </a: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Compare evolution </a:t>
            </a:r>
            <a:r>
              <a:rPr lang="en-US" sz="2800" dirty="0" err="1" smtClean="0">
                <a:latin typeface="+mj-lt"/>
              </a:rPr>
              <a:t>rate,and</a:t>
            </a:r>
            <a:r>
              <a:rPr lang="en-US" sz="2800" dirty="0" smtClean="0">
                <a:latin typeface="+mj-lt"/>
              </a:rPr>
              <a:t> find the optimal solution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1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Ant </a:t>
            </a:r>
            <a:r>
              <a:rPr lang="en-US" dirty="0"/>
              <a:t>Colony Optimization Algorithm(min-max ant system)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/>
              <a:t>initial pheromone is set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Transition probability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Pheromone update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31" y="2662698"/>
            <a:ext cx="2066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495" y="3794484"/>
            <a:ext cx="3836731" cy="1167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2" y="5830443"/>
            <a:ext cx="4448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Ant </a:t>
            </a:r>
            <a:r>
              <a:rPr lang="en-US" dirty="0"/>
              <a:t>Colony Optimization Algorithm(min-max ant system)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Global pheromone updating </a:t>
            </a:r>
            <a:r>
              <a:rPr lang="en-US" sz="2800" dirty="0" smtClean="0">
                <a:latin typeface="+mj-lt"/>
              </a:rPr>
              <a:t>formula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24" y="2951416"/>
            <a:ext cx="5372873" cy="29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both of these algorithm work on parallel distributed database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85" y="1747837"/>
            <a:ext cx="5857874" cy="50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08" y="1892094"/>
            <a:ext cx="6263610" cy="43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51" y="2093976"/>
            <a:ext cx="6183900" cy="43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99" y="2307082"/>
            <a:ext cx="3121152" cy="3678936"/>
          </a:xfrm>
        </p:spPr>
      </p:pic>
    </p:spTree>
    <p:extLst>
      <p:ext uri="{BB962C8B-B14F-4D97-AF65-F5344CB8AC3E}">
        <p14:creationId xmlns:p14="http://schemas.microsoft.com/office/powerpoint/2010/main" val="2988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The speed of query depend on the data transfer and order of join</a:t>
            </a:r>
          </a:p>
          <a:p>
            <a:r>
              <a:rPr lang="en-US" sz="3600" dirty="0">
                <a:latin typeface="+mj-lt"/>
              </a:rPr>
              <a:t>The paper proposed a query optimized algorithm which is the combination of both Genetic </a:t>
            </a:r>
            <a:r>
              <a:rPr lang="en-US" sz="3600" dirty="0" err="1">
                <a:latin typeface="+mj-lt"/>
              </a:rPr>
              <a:t>AlgorithmAnt</a:t>
            </a:r>
            <a:r>
              <a:rPr lang="en-US" sz="3600" dirty="0">
                <a:latin typeface="+mj-lt"/>
              </a:rPr>
              <a:t> Colony Optimization Algorithm(min-max ant system) 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6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aying &lt;strong&gt;Thank You&lt;/strong&gt; – Clergy Edition | achurchforstarvingartist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91" y="2331145"/>
            <a:ext cx="5985164" cy="3971332"/>
          </a:xfrm>
        </p:spPr>
      </p:pic>
    </p:spTree>
    <p:extLst>
      <p:ext uri="{BB962C8B-B14F-4D97-AF65-F5344CB8AC3E}">
        <p14:creationId xmlns:p14="http://schemas.microsoft.com/office/powerpoint/2010/main" val="17681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4" y="1652076"/>
            <a:ext cx="3153370" cy="5003800"/>
          </a:xfrm>
        </p:spPr>
      </p:pic>
    </p:spTree>
    <p:extLst>
      <p:ext uri="{BB962C8B-B14F-4D97-AF65-F5344CB8AC3E}">
        <p14:creationId xmlns:p14="http://schemas.microsoft.com/office/powerpoint/2010/main" val="59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fitness function is defined over the genetic representation and measures the quality of the represented solution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The fitness function is always problem </a:t>
            </a:r>
            <a:r>
              <a:rPr lang="en-US" altLang="en-US" dirty="0" smtClean="0"/>
              <a:t>dependent.</a:t>
            </a:r>
          </a:p>
          <a:p>
            <a:r>
              <a:rPr lang="en-US" dirty="0" smtClean="0"/>
              <a:t>Fitness </a:t>
            </a:r>
            <a:r>
              <a:rPr lang="en-US" dirty="0"/>
              <a:t>function value is inversely proportional to the </a:t>
            </a:r>
            <a:r>
              <a:rPr lang="en-US" dirty="0" smtClean="0"/>
              <a:t>cost of </a:t>
            </a:r>
            <a:r>
              <a:rPr lang="en-US" dirty="0"/>
              <a:t>QEP, the higher the fitness function value is, </a:t>
            </a:r>
            <a:endParaRPr lang="en-US" dirty="0" smtClean="0"/>
          </a:p>
          <a:p>
            <a:r>
              <a:rPr lang="en-US" dirty="0" smtClean="0"/>
              <a:t>the more optimal </a:t>
            </a:r>
            <a:r>
              <a:rPr lang="en-US" dirty="0"/>
              <a:t>corresponding QEP is</a:t>
            </a: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                                f </a:t>
            </a:r>
            <a:r>
              <a:rPr lang="en-US" sz="3200" dirty="0"/>
              <a:t>(x) =1/ COST(x)</a:t>
            </a:r>
          </a:p>
        </p:txBody>
      </p:sp>
    </p:spTree>
    <p:extLst>
      <p:ext uri="{BB962C8B-B14F-4D97-AF65-F5344CB8AC3E}">
        <p14:creationId xmlns:p14="http://schemas.microsoft.com/office/powerpoint/2010/main" val="11463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18" y="2193925"/>
            <a:ext cx="2939277" cy="466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4663440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Selection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5265" y="2910348"/>
            <a:ext cx="4159045" cy="355927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>
            <a:off x="6725265" y="4689987"/>
            <a:ext cx="4159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5902" y="3371843"/>
            <a:ext cx="12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Relevant data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0664" y="5303882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Irrelevant data</a:t>
            </a:r>
            <a:endParaRPr lang="en-US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54861" y="3173377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72103" y="3176760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49934" y="3127894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73987" y="4806590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98338" y="4806590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45667" y="4806590"/>
            <a:ext cx="285136" cy="3806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58052" y="5871391"/>
            <a:ext cx="285136" cy="380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741664" y="5906496"/>
            <a:ext cx="285136" cy="380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188993" y="5870156"/>
            <a:ext cx="285136" cy="380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62686" y="4003879"/>
            <a:ext cx="285136" cy="380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52583" y="4076093"/>
            <a:ext cx="285136" cy="380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37681" y="3018503"/>
            <a:ext cx="2272018" cy="45505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013 0.18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0417 0.176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88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0248 -0.127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63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0052 -0.112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6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082 -0.127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44" y="2272583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Cross Over </a:t>
            </a:r>
            <a:endParaRPr lang="en-US" sz="3200" dirty="0">
              <a:latin typeface="+mj-l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59" y="2947006"/>
            <a:ext cx="5635347" cy="302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62864" y="3519949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Genetic </a:t>
            </a:r>
            <a:r>
              <a:rPr lang="en-US" dirty="0"/>
              <a:t>Algorithm(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44" y="2272583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45896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Cross </a:t>
            </a:r>
            <a:r>
              <a:rPr lang="en-US" sz="3200" dirty="0" smtClean="0">
                <a:latin typeface="+mj-lt"/>
              </a:rPr>
              <a:t>Over(</a:t>
            </a:r>
            <a:r>
              <a:rPr lang="en-US" sz="3200" dirty="0" err="1" smtClean="0">
                <a:latin typeface="+mj-lt"/>
              </a:rPr>
              <a:t>Contd</a:t>
            </a:r>
            <a:r>
              <a:rPr lang="en-US" sz="3200" dirty="0" smtClean="0">
                <a:latin typeface="+mj-lt"/>
              </a:rPr>
              <a:t>…)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Choose the cross region from code of two </a:t>
            </a:r>
            <a:r>
              <a:rPr lang="en-US" sz="2400" dirty="0" smtClean="0">
                <a:latin typeface="+mj-lt"/>
              </a:rPr>
              <a:t>maternal individuals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         24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6317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58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85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7136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42</a:t>
            </a:r>
            <a:endParaRPr lang="en-US" sz="36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2864" y="3519949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Algorithm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44" y="2272583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45896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Cross </a:t>
            </a:r>
            <a:r>
              <a:rPr lang="en-US" sz="3200" dirty="0" smtClean="0">
                <a:latin typeface="+mj-lt"/>
              </a:rPr>
              <a:t>Over(</a:t>
            </a:r>
            <a:r>
              <a:rPr lang="en-US" sz="3200" dirty="0" err="1" smtClean="0">
                <a:latin typeface="+mj-lt"/>
              </a:rPr>
              <a:t>Contd</a:t>
            </a:r>
            <a:r>
              <a:rPr lang="en-US" sz="3200" dirty="0" smtClean="0">
                <a:latin typeface="+mj-lt"/>
              </a:rPr>
              <a:t>…)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Add cross region to each other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7136</a:t>
            </a:r>
            <a:r>
              <a:rPr lang="en-US" sz="3200" dirty="0" smtClean="0"/>
              <a:t>|24|</a:t>
            </a:r>
            <a:r>
              <a:rPr lang="en-US" sz="3200" dirty="0" smtClean="0">
                <a:solidFill>
                  <a:srgbClr val="FF0000"/>
                </a:solidFill>
              </a:rPr>
              <a:t>6317</a:t>
            </a:r>
            <a:r>
              <a:rPr lang="en-US" sz="3200" dirty="0" smtClean="0"/>
              <a:t>|58</a:t>
            </a:r>
          </a:p>
          <a:p>
            <a:pPr marL="0" indent="0">
              <a:buNone/>
            </a:pPr>
            <a:r>
              <a:rPr lang="en-US" sz="3200" dirty="0" smtClean="0"/>
              <a:t>         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6317</a:t>
            </a:r>
            <a:r>
              <a:rPr lang="en-US" sz="3200" dirty="0" smtClean="0"/>
              <a:t>|85|</a:t>
            </a:r>
            <a:r>
              <a:rPr lang="en-US" sz="3200" dirty="0" smtClean="0">
                <a:solidFill>
                  <a:srgbClr val="00B050"/>
                </a:solidFill>
              </a:rPr>
              <a:t>7136</a:t>
            </a:r>
            <a:r>
              <a:rPr lang="en-US" sz="3200" dirty="0" smtClean="0"/>
              <a:t>|42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762864" y="3519949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</a:t>
            </a:r>
            <a:r>
              <a:rPr lang="en-US" dirty="0"/>
              <a:t>Algorithm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44" y="2272583"/>
            <a:ext cx="2507089" cy="3978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45896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Cross </a:t>
            </a:r>
            <a:r>
              <a:rPr lang="en-US" sz="3200" dirty="0" smtClean="0">
                <a:latin typeface="+mj-lt"/>
              </a:rPr>
              <a:t>Over(</a:t>
            </a:r>
            <a:r>
              <a:rPr lang="en-US" sz="3200" dirty="0" err="1" smtClean="0">
                <a:latin typeface="+mj-lt"/>
              </a:rPr>
              <a:t>Contd</a:t>
            </a:r>
            <a:r>
              <a:rPr lang="en-US" sz="3200" dirty="0" smtClean="0">
                <a:latin typeface="+mj-lt"/>
              </a:rPr>
              <a:t>…)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Remove the duplicate chromosomes, then get the new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individual.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sz="2800" dirty="0" smtClean="0">
                <a:latin typeface="+mj-lt"/>
              </a:rPr>
              <a:t>71362458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          63178542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2864" y="3519949"/>
            <a:ext cx="1947769" cy="37362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226</TotalTime>
  <Words>259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Wingdings</vt:lpstr>
      <vt:lpstr>Wood Type</vt:lpstr>
      <vt:lpstr>Overview </vt:lpstr>
      <vt:lpstr>Introduction</vt:lpstr>
      <vt:lpstr>Genetic Algorithm  </vt:lpstr>
      <vt:lpstr>fitness function </vt:lpstr>
      <vt:lpstr>PowerPoint Presentation</vt:lpstr>
      <vt:lpstr>Genetic Algorithm  </vt:lpstr>
      <vt:lpstr>  Genetic Algorithm(Contd…)   </vt:lpstr>
      <vt:lpstr>  Genetic Algorithm(Contd…)   </vt:lpstr>
      <vt:lpstr>  Genetic Algorithm (Contd…)  </vt:lpstr>
      <vt:lpstr>  Genetic Algorithm (Contd…)  </vt:lpstr>
      <vt:lpstr>  Genetic Algorithm (Contd…)  </vt:lpstr>
      <vt:lpstr> Ant Colony Optimization Algorithm(min-max ant system) </vt:lpstr>
      <vt:lpstr> Ant Colony Optimization Algorithm(min-max ant system) </vt:lpstr>
      <vt:lpstr> Ant Colony Optimization Algorithm(min-max ant system) </vt:lpstr>
      <vt:lpstr> Ant Colony Optimization Algorithm(min-max ant system) </vt:lpstr>
      <vt:lpstr>How both of these algorithm work on parallel distributed database </vt:lpstr>
      <vt:lpstr>EXPERIMENTAL RESULTS</vt:lpstr>
      <vt:lpstr>EXPERIMENTAL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</dc:title>
  <dc:creator>Windows User</dc:creator>
  <cp:lastModifiedBy>Windows User</cp:lastModifiedBy>
  <cp:revision>28</cp:revision>
  <dcterms:created xsi:type="dcterms:W3CDTF">2018-04-18T17:36:56Z</dcterms:created>
  <dcterms:modified xsi:type="dcterms:W3CDTF">2018-04-19T04:46:25Z</dcterms:modified>
</cp:coreProperties>
</file>