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Movie Ticket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436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CSE-411</a:t>
            </a:r>
          </a:p>
          <a:p>
            <a:r>
              <a:rPr lang="en-US" dirty="0" smtClean="0"/>
              <a:t>Sec-02</a:t>
            </a:r>
          </a:p>
          <a:p>
            <a:endParaRPr lang="en-US" dirty="0"/>
          </a:p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Alinoor</a:t>
            </a:r>
            <a:r>
              <a:rPr lang="en-US" dirty="0" smtClean="0"/>
              <a:t> </a:t>
            </a:r>
            <a:r>
              <a:rPr lang="en-US" dirty="0" err="1" smtClean="0"/>
              <a:t>Hosssain</a:t>
            </a:r>
            <a:r>
              <a:rPr lang="en-US" dirty="0" smtClean="0"/>
              <a:t> </a:t>
            </a:r>
            <a:r>
              <a:rPr lang="en-US" dirty="0" err="1" smtClean="0"/>
              <a:t>Olip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Rajashree</a:t>
            </a:r>
            <a:r>
              <a:rPr lang="en-US" dirty="0" smtClean="0"/>
              <a:t>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‘Online Movie Ticket Booking System</a:t>
            </a:r>
            <a:r>
              <a:rPr lang="en-US" dirty="0" smtClean="0"/>
              <a:t>’  removes all the difficulties of buying tickets manually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Price, </a:t>
            </a:r>
            <a:r>
              <a:rPr lang="en-US" dirty="0"/>
              <a:t>available seat, hall </a:t>
            </a:r>
            <a:r>
              <a:rPr lang="en-US" dirty="0" smtClean="0"/>
              <a:t>and movie details will be available online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Autonomous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Visitors can register</a:t>
            </a:r>
          </a:p>
          <a:p>
            <a:r>
              <a:rPr lang="en-US" dirty="0" smtClean="0"/>
              <a:t>Can see the category</a:t>
            </a:r>
          </a:p>
          <a:p>
            <a:r>
              <a:rPr lang="en-US" dirty="0" smtClean="0"/>
              <a:t>Can search by movie name or schedule </a:t>
            </a:r>
          </a:p>
          <a:p>
            <a:r>
              <a:rPr lang="en-US" dirty="0" smtClean="0"/>
              <a:t>Can see the details of a movie and show</a:t>
            </a:r>
          </a:p>
          <a:p>
            <a:endParaRPr lang="en-US" dirty="0"/>
          </a:p>
          <a:p>
            <a:r>
              <a:rPr lang="en-US" dirty="0" smtClean="0"/>
              <a:t>Registered user can bookmark a page</a:t>
            </a:r>
          </a:p>
          <a:p>
            <a:r>
              <a:rPr lang="en-US" dirty="0" smtClean="0"/>
              <a:t>Add movie to cart</a:t>
            </a:r>
          </a:p>
          <a:p>
            <a:r>
              <a:rPr lang="en-US" dirty="0" smtClean="0"/>
              <a:t>Pay and confirm tickets</a:t>
            </a:r>
          </a:p>
          <a:p>
            <a:r>
              <a:rPr lang="en-US" dirty="0" smtClean="0"/>
              <a:t>Cancel ticket within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5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389120"/>
          </a:xfrm>
        </p:spPr>
        <p:txBody>
          <a:bodyPr/>
          <a:lstStyle/>
          <a:p>
            <a:r>
              <a:rPr lang="en-US" dirty="0" smtClean="0"/>
              <a:t>Super Admin approves admin</a:t>
            </a:r>
          </a:p>
          <a:p>
            <a:r>
              <a:rPr lang="en-US" dirty="0" smtClean="0"/>
              <a:t>Admin can add movie ,movie details etc.</a:t>
            </a:r>
          </a:p>
          <a:p>
            <a:r>
              <a:rPr lang="en-US" dirty="0" smtClean="0"/>
              <a:t>Can set price, add hall and number of seat</a:t>
            </a:r>
          </a:p>
          <a:p>
            <a:r>
              <a:rPr lang="en-US" dirty="0" smtClean="0"/>
              <a:t>Update and delete any show or movie anytime</a:t>
            </a:r>
          </a:p>
          <a:p>
            <a:r>
              <a:rPr lang="en-US" dirty="0" smtClean="0"/>
              <a:t>Admin can also purchase tickets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0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payment method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review is absent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movie trailer added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printing System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142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Online Movie Ticket Booking System</vt:lpstr>
      <vt:lpstr>Introduction</vt:lpstr>
      <vt:lpstr>Project Overview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 Ticket Booking System</dc:title>
  <dc:creator>olip</dc:creator>
  <cp:lastModifiedBy>olip</cp:lastModifiedBy>
  <cp:revision>2</cp:revision>
  <dcterms:created xsi:type="dcterms:W3CDTF">2006-08-16T00:00:00Z</dcterms:created>
  <dcterms:modified xsi:type="dcterms:W3CDTF">2017-12-04T20:12:10Z</dcterms:modified>
</cp:coreProperties>
</file>